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7" r:id="rId2"/>
    <p:sldId id="286" r:id="rId3"/>
    <p:sldId id="265" r:id="rId4"/>
    <p:sldId id="258" r:id="rId5"/>
    <p:sldId id="293" r:id="rId6"/>
    <p:sldId id="289" r:id="rId7"/>
    <p:sldId id="284" r:id="rId8"/>
    <p:sldId id="256" r:id="rId9"/>
    <p:sldId id="263" r:id="rId10"/>
    <p:sldId id="260" r:id="rId11"/>
    <p:sldId id="264" r:id="rId12"/>
    <p:sldId id="259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AE89C"/>
    <a:srgbClr val="00FF00"/>
    <a:srgbClr val="FD777A"/>
    <a:srgbClr val="FF66CC"/>
    <a:srgbClr val="FF3300"/>
    <a:srgbClr val="E8DB8A"/>
    <a:srgbClr val="0000FF"/>
    <a:srgbClr val="3366CC"/>
    <a:srgbClr val="A21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>
        <p:scale>
          <a:sx n="87" d="100"/>
          <a:sy n="87" d="100"/>
        </p:scale>
        <p:origin x="-1032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1B9E2-BCD9-4994-A3DE-0F6320B3DA14}">
      <dgm:prSet phldrT="[Text]" custT="1"/>
      <dgm:spPr/>
      <dgm:t>
        <a:bodyPr/>
        <a:lstStyle/>
        <a:p>
          <a:pPr algn="ctr"/>
          <a:r>
            <a:rPr lang="en-GB" sz="3600">
              <a:latin typeface="NikoshBAN" pitchFamily="2" charset="0"/>
              <a:cs typeface="NikoshBAN" pitchFamily="2" charset="0"/>
            </a:rPr>
            <a:t>দল-০১</a:t>
          </a:r>
          <a:endParaRPr lang="en-US" sz="3100" dirty="0"/>
        </a:p>
      </dgm:t>
    </dgm:pt>
    <dgm:pt modelId="{894C073A-61D0-4E7B-B134-BBE7A3689B41}" type="parTrans" cxnId="{EA52F8D7-7CB6-40B8-B19C-E405DD313AD7}">
      <dgm:prSet/>
      <dgm:spPr/>
      <dgm:t>
        <a:bodyPr/>
        <a:lstStyle/>
        <a:p>
          <a:endParaRPr lang="en-US"/>
        </a:p>
      </dgm:t>
    </dgm:pt>
    <dgm:pt modelId="{D3641A3C-050E-418A-9E69-58AE995F780C}" type="sibTrans" cxnId="{EA52F8D7-7CB6-40B8-B19C-E405DD313AD7}">
      <dgm:prSet/>
      <dgm:spPr/>
      <dgm:t>
        <a:bodyPr/>
        <a:lstStyle/>
        <a:p>
          <a:endParaRPr lang="en-US"/>
        </a:p>
      </dgm:t>
    </dgm:pt>
    <dgm:pt modelId="{81C22944-C920-4A6B-84DA-DD14EF92D1F0}">
      <dgm:prSet phldrT="[Text]" custT="1"/>
      <dgm:spPr/>
      <dgm:t>
        <a:bodyPr/>
        <a:lstStyle/>
        <a:p>
          <a:r>
            <a:rPr lang="en-GB" sz="3600">
              <a:latin typeface="NikoshBAN" pitchFamily="2" charset="0"/>
              <a:cs typeface="NikoshBAN" pitchFamily="2" charset="0"/>
            </a:rPr>
            <a:t>দল-০২</a:t>
          </a:r>
          <a:endParaRPr lang="en-US" sz="3600" dirty="0"/>
        </a:p>
      </dgm:t>
    </dgm:pt>
    <dgm:pt modelId="{024333EE-B978-4E69-9F1B-8E0E6FF02187}" type="parTrans" cxnId="{7DBB0B3C-36B5-43A5-AFB0-2F888E80B126}">
      <dgm:prSet/>
      <dgm:spPr/>
      <dgm:t>
        <a:bodyPr/>
        <a:lstStyle/>
        <a:p>
          <a:endParaRPr lang="en-US"/>
        </a:p>
      </dgm:t>
    </dgm:pt>
    <dgm:pt modelId="{F07F053F-9194-4414-BFF0-F83D6F985613}" type="sibTrans" cxnId="{7DBB0B3C-36B5-43A5-AFB0-2F888E80B126}">
      <dgm:prSet/>
      <dgm:spPr/>
      <dgm:t>
        <a:bodyPr/>
        <a:lstStyle/>
        <a:p>
          <a:endParaRPr lang="en-US"/>
        </a:p>
      </dgm:t>
    </dgm:pt>
    <dgm:pt modelId="{A44EA557-FB0D-40D8-9AC3-B3AF6636C9D7}">
      <dgm:prSet phldrT="[Text]" custT="1"/>
      <dgm:spPr/>
      <dgm:t>
        <a:bodyPr/>
        <a:lstStyle/>
        <a:p>
          <a:r>
            <a:rPr lang="en-GB" sz="3600">
              <a:latin typeface="NikoshBAN" pitchFamily="2" charset="0"/>
              <a:cs typeface="NikoshBAN" pitchFamily="2" charset="0"/>
            </a:rPr>
            <a:t>দল-০৩</a:t>
          </a:r>
          <a:endParaRPr lang="en-US" sz="3100" dirty="0"/>
        </a:p>
      </dgm:t>
    </dgm:pt>
    <dgm:pt modelId="{057F27B7-9382-4910-90CF-9AABE07DDADC}" type="parTrans" cxnId="{11117048-8F15-4633-8DDC-0628B1F2BF6A}">
      <dgm:prSet/>
      <dgm:spPr/>
      <dgm:t>
        <a:bodyPr/>
        <a:lstStyle/>
        <a:p>
          <a:endParaRPr lang="en-US"/>
        </a:p>
      </dgm:t>
    </dgm:pt>
    <dgm:pt modelId="{D120D26D-B24E-4F85-BC79-833E2DF69710}" type="sibTrans" cxnId="{11117048-8F15-4633-8DDC-0628B1F2BF6A}">
      <dgm:prSet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</dgm:pt>
    <dgm:pt modelId="{8F5FDB11-010B-4E01-9D79-E7A911CFA021}" type="pres">
      <dgm:prSet presAssocID="{86C1B9E2-BCD9-4994-A3DE-0F6320B3DA14}" presName="parentLin" presStyleCnt="0"/>
      <dgm:spPr/>
    </dgm:pt>
    <dgm:pt modelId="{92654CD0-26ED-4910-AFB7-A791A715F92E}" type="pres">
      <dgm:prSet presAssocID="{86C1B9E2-BCD9-4994-A3DE-0F6320B3DA14}" presName="parentLeftMargin" presStyleLbl="node1" presStyleIdx="0" presStyleCnt="3"/>
      <dgm:spPr/>
    </dgm:pt>
    <dgm:pt modelId="{6821BF1A-B526-4D7E-90F5-D5BA3A134193}" type="pres">
      <dgm:prSet presAssocID="{86C1B9E2-BCD9-4994-A3DE-0F6320B3DA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BC5483-A1B2-4130-B314-65B7D440A9F3}" type="pres">
      <dgm:prSet presAssocID="{86C1B9E2-BCD9-4994-A3DE-0F6320B3DA14}" presName="negativeSpace" presStyleCnt="0"/>
      <dgm:spPr/>
    </dgm:pt>
    <dgm:pt modelId="{A38C96F7-8302-41F6-909A-C3B38E265786}" type="pres">
      <dgm:prSet presAssocID="{86C1B9E2-BCD9-4994-A3DE-0F6320B3DA14}" presName="childText" presStyleLbl="conFgAcc1" presStyleIdx="0" presStyleCnt="3" custLinFactNeighborX="-5882">
        <dgm:presLayoutVars>
          <dgm:bulletEnabled val="1"/>
        </dgm:presLayoutVars>
      </dgm:prSet>
      <dgm:spPr/>
    </dgm:pt>
    <dgm:pt modelId="{FB4CA7F2-EF40-4955-83F9-98EA203D70A9}" type="pres">
      <dgm:prSet presAssocID="{D3641A3C-050E-418A-9E69-58AE995F780C}" presName="spaceBetweenRectangles" presStyleCnt="0"/>
      <dgm:spPr/>
    </dgm:pt>
    <dgm:pt modelId="{8516C7E4-FA6B-407C-9BF9-B1D793A74C04}" type="pres">
      <dgm:prSet presAssocID="{81C22944-C920-4A6B-84DA-DD14EF92D1F0}" presName="parentLin" presStyleCnt="0"/>
      <dgm:spPr/>
    </dgm:pt>
    <dgm:pt modelId="{13AB11C2-1131-4AFD-8E60-2A87140CB76C}" type="pres">
      <dgm:prSet presAssocID="{81C22944-C920-4A6B-84DA-DD14EF92D1F0}" presName="parentLeftMargin" presStyleLbl="node1" presStyleIdx="0" presStyleCnt="3"/>
      <dgm:spPr/>
    </dgm:pt>
    <dgm:pt modelId="{6AE148D0-4D8C-4872-9D50-9C079F3D3138}" type="pres">
      <dgm:prSet presAssocID="{81C22944-C920-4A6B-84DA-DD14EF92D1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F6BDE1-C462-46A3-B5EF-4ED777D45EE3}" type="pres">
      <dgm:prSet presAssocID="{81C22944-C920-4A6B-84DA-DD14EF92D1F0}" presName="negativeSpace" presStyleCnt="0"/>
      <dgm:spPr/>
    </dgm:pt>
    <dgm:pt modelId="{4FC2E4DD-10B1-4AF5-ACE7-ED0B41A68A51}" type="pres">
      <dgm:prSet presAssocID="{81C22944-C920-4A6B-84DA-DD14EF92D1F0}" presName="childText" presStyleLbl="conFgAcc1" presStyleIdx="1" presStyleCnt="3">
        <dgm:presLayoutVars>
          <dgm:bulletEnabled val="1"/>
        </dgm:presLayoutVars>
      </dgm:prSet>
      <dgm:spPr/>
    </dgm:pt>
    <dgm:pt modelId="{7B28F37D-D0CE-4CC7-8965-77041DCD14BC}" type="pres">
      <dgm:prSet presAssocID="{F07F053F-9194-4414-BFF0-F83D6F985613}" presName="spaceBetweenRectangles" presStyleCnt="0"/>
      <dgm:spPr/>
    </dgm:pt>
    <dgm:pt modelId="{B6C77CE9-DABF-4957-AB3F-A29B1A66B04D}" type="pres">
      <dgm:prSet presAssocID="{A44EA557-FB0D-40D8-9AC3-B3AF6636C9D7}" presName="parentLin" presStyleCnt="0"/>
      <dgm:spPr/>
    </dgm:pt>
    <dgm:pt modelId="{FD2530CE-410E-45FA-BD03-7FB61C0276BB}" type="pres">
      <dgm:prSet presAssocID="{A44EA557-FB0D-40D8-9AC3-B3AF6636C9D7}" presName="parentLeftMargin" presStyleLbl="node1" presStyleIdx="1" presStyleCnt="3"/>
      <dgm:spPr/>
    </dgm:pt>
    <dgm:pt modelId="{8C34A612-AB6C-4954-AAA4-90A258F52578}" type="pres">
      <dgm:prSet presAssocID="{A44EA557-FB0D-40D8-9AC3-B3AF6636C9D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8C038C-BDC2-40F6-A123-A4702BE7B42B}" type="pres">
      <dgm:prSet presAssocID="{A44EA557-FB0D-40D8-9AC3-B3AF6636C9D7}" presName="negativeSpace" presStyleCnt="0"/>
      <dgm:spPr/>
    </dgm:pt>
    <dgm:pt modelId="{A5327E40-FA69-4B4F-861B-195EFCC05988}" type="pres">
      <dgm:prSet presAssocID="{A44EA557-FB0D-40D8-9AC3-B3AF6636C9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95DC27-0C78-4A31-996B-453608D4AB88}" type="presOf" srcId="{A44EA557-FB0D-40D8-9AC3-B3AF6636C9D7}" destId="{FD2530CE-410E-45FA-BD03-7FB61C0276BB}" srcOrd="0" destOrd="0" presId="urn:microsoft.com/office/officeart/2005/8/layout/list1"/>
    <dgm:cxn modelId="{7DBB0B3C-36B5-43A5-AFB0-2F888E80B126}" srcId="{20AE325A-7641-4172-80D9-A6C6163B4077}" destId="{81C22944-C920-4A6B-84DA-DD14EF92D1F0}" srcOrd="1" destOrd="0" parTransId="{024333EE-B978-4E69-9F1B-8E0E6FF02187}" sibTransId="{F07F053F-9194-4414-BFF0-F83D6F985613}"/>
    <dgm:cxn modelId="{8110AE61-DD35-4712-B7F1-3CDEC807C75C}" type="presOf" srcId="{20AE325A-7641-4172-80D9-A6C6163B4077}" destId="{6A26BD0E-8257-4A04-968D-B222CFDC38F5}" srcOrd="0" destOrd="0" presId="urn:microsoft.com/office/officeart/2005/8/layout/list1"/>
    <dgm:cxn modelId="{11117048-8F15-4633-8DDC-0628B1F2BF6A}" srcId="{20AE325A-7641-4172-80D9-A6C6163B4077}" destId="{A44EA557-FB0D-40D8-9AC3-B3AF6636C9D7}" srcOrd="2" destOrd="0" parTransId="{057F27B7-9382-4910-90CF-9AABE07DDADC}" sibTransId="{D120D26D-B24E-4F85-BC79-833E2DF69710}"/>
    <dgm:cxn modelId="{B006D7A8-E57A-40F4-8445-722DA09AAB3A}" type="presOf" srcId="{86C1B9E2-BCD9-4994-A3DE-0F6320B3DA14}" destId="{6821BF1A-B526-4D7E-90F5-D5BA3A134193}" srcOrd="1" destOrd="0" presId="urn:microsoft.com/office/officeart/2005/8/layout/list1"/>
    <dgm:cxn modelId="{7804DDAA-5DE8-40C9-B9D6-3D7841CFC735}" type="presOf" srcId="{81C22944-C920-4A6B-84DA-DD14EF92D1F0}" destId="{13AB11C2-1131-4AFD-8E60-2A87140CB76C}" srcOrd="0" destOrd="0" presId="urn:microsoft.com/office/officeart/2005/8/layout/list1"/>
    <dgm:cxn modelId="{796495D5-0CF5-43BD-B56F-D14B4B4D6750}" type="presOf" srcId="{A44EA557-FB0D-40D8-9AC3-B3AF6636C9D7}" destId="{8C34A612-AB6C-4954-AAA4-90A258F52578}" srcOrd="1" destOrd="0" presId="urn:microsoft.com/office/officeart/2005/8/layout/list1"/>
    <dgm:cxn modelId="{EA52F8D7-7CB6-40B8-B19C-E405DD313AD7}" srcId="{20AE325A-7641-4172-80D9-A6C6163B4077}" destId="{86C1B9E2-BCD9-4994-A3DE-0F6320B3DA14}" srcOrd="0" destOrd="0" parTransId="{894C073A-61D0-4E7B-B134-BBE7A3689B41}" sibTransId="{D3641A3C-050E-418A-9E69-58AE995F780C}"/>
    <dgm:cxn modelId="{840D9EDC-AEB7-4A9F-A7F6-2DFF9FB46D34}" type="presOf" srcId="{81C22944-C920-4A6B-84DA-DD14EF92D1F0}" destId="{6AE148D0-4D8C-4872-9D50-9C079F3D3138}" srcOrd="1" destOrd="0" presId="urn:microsoft.com/office/officeart/2005/8/layout/list1"/>
    <dgm:cxn modelId="{FCE196FD-99BF-46C0-AA3B-34057E5866F6}" type="presOf" srcId="{86C1B9E2-BCD9-4994-A3DE-0F6320B3DA14}" destId="{92654CD0-26ED-4910-AFB7-A791A715F92E}" srcOrd="0" destOrd="0" presId="urn:microsoft.com/office/officeart/2005/8/layout/list1"/>
    <dgm:cxn modelId="{D7E7C0BA-A2E7-463D-A73D-4B1806DFF448}" type="presParOf" srcId="{6A26BD0E-8257-4A04-968D-B222CFDC38F5}" destId="{8F5FDB11-010B-4E01-9D79-E7A911CFA021}" srcOrd="0" destOrd="0" presId="urn:microsoft.com/office/officeart/2005/8/layout/list1"/>
    <dgm:cxn modelId="{ABA8DCF0-A11F-4C96-982C-A31CC5442D5E}" type="presParOf" srcId="{8F5FDB11-010B-4E01-9D79-E7A911CFA021}" destId="{92654CD0-26ED-4910-AFB7-A791A715F92E}" srcOrd="0" destOrd="0" presId="urn:microsoft.com/office/officeart/2005/8/layout/list1"/>
    <dgm:cxn modelId="{70715CA4-D365-4FC4-A254-534158A3817F}" type="presParOf" srcId="{8F5FDB11-010B-4E01-9D79-E7A911CFA021}" destId="{6821BF1A-B526-4D7E-90F5-D5BA3A134193}" srcOrd="1" destOrd="0" presId="urn:microsoft.com/office/officeart/2005/8/layout/list1"/>
    <dgm:cxn modelId="{8C2441F7-E5FA-442D-A66C-A6FD8BB49304}" type="presParOf" srcId="{6A26BD0E-8257-4A04-968D-B222CFDC38F5}" destId="{C2BC5483-A1B2-4130-B314-65B7D440A9F3}" srcOrd="1" destOrd="0" presId="urn:microsoft.com/office/officeart/2005/8/layout/list1"/>
    <dgm:cxn modelId="{C029BEAC-45B5-4567-9528-C1282C757F15}" type="presParOf" srcId="{6A26BD0E-8257-4A04-968D-B222CFDC38F5}" destId="{A38C96F7-8302-41F6-909A-C3B38E265786}" srcOrd="2" destOrd="0" presId="urn:microsoft.com/office/officeart/2005/8/layout/list1"/>
    <dgm:cxn modelId="{D6FB1F3D-6731-4CC9-AB21-F60F0F685AA5}" type="presParOf" srcId="{6A26BD0E-8257-4A04-968D-B222CFDC38F5}" destId="{FB4CA7F2-EF40-4955-83F9-98EA203D70A9}" srcOrd="3" destOrd="0" presId="urn:microsoft.com/office/officeart/2005/8/layout/list1"/>
    <dgm:cxn modelId="{1573BA0E-8E1A-4CDA-A50D-1F74FEFD3C87}" type="presParOf" srcId="{6A26BD0E-8257-4A04-968D-B222CFDC38F5}" destId="{8516C7E4-FA6B-407C-9BF9-B1D793A74C04}" srcOrd="4" destOrd="0" presId="urn:microsoft.com/office/officeart/2005/8/layout/list1"/>
    <dgm:cxn modelId="{CC771B4A-7CE4-4317-870C-D5E762905FE8}" type="presParOf" srcId="{8516C7E4-FA6B-407C-9BF9-B1D793A74C04}" destId="{13AB11C2-1131-4AFD-8E60-2A87140CB76C}" srcOrd="0" destOrd="0" presId="urn:microsoft.com/office/officeart/2005/8/layout/list1"/>
    <dgm:cxn modelId="{EE930296-3AFD-461E-A84C-033698C39D49}" type="presParOf" srcId="{8516C7E4-FA6B-407C-9BF9-B1D793A74C04}" destId="{6AE148D0-4D8C-4872-9D50-9C079F3D3138}" srcOrd="1" destOrd="0" presId="urn:microsoft.com/office/officeart/2005/8/layout/list1"/>
    <dgm:cxn modelId="{E36508AE-2D93-4B26-BE9C-28274E3ED213}" type="presParOf" srcId="{6A26BD0E-8257-4A04-968D-B222CFDC38F5}" destId="{E5F6BDE1-C462-46A3-B5EF-4ED777D45EE3}" srcOrd="5" destOrd="0" presId="urn:microsoft.com/office/officeart/2005/8/layout/list1"/>
    <dgm:cxn modelId="{951EE801-1B37-478A-971E-9C20FA2620C7}" type="presParOf" srcId="{6A26BD0E-8257-4A04-968D-B222CFDC38F5}" destId="{4FC2E4DD-10B1-4AF5-ACE7-ED0B41A68A51}" srcOrd="6" destOrd="0" presId="urn:microsoft.com/office/officeart/2005/8/layout/list1"/>
    <dgm:cxn modelId="{6F9137D6-37D8-4BA6-8C5D-EA7A3D406373}" type="presParOf" srcId="{6A26BD0E-8257-4A04-968D-B222CFDC38F5}" destId="{7B28F37D-D0CE-4CC7-8965-77041DCD14BC}" srcOrd="7" destOrd="0" presId="urn:microsoft.com/office/officeart/2005/8/layout/list1"/>
    <dgm:cxn modelId="{1893203E-28B4-4E9F-A03D-CA6BA0C8477E}" type="presParOf" srcId="{6A26BD0E-8257-4A04-968D-B222CFDC38F5}" destId="{B6C77CE9-DABF-4957-AB3F-A29B1A66B04D}" srcOrd="8" destOrd="0" presId="urn:microsoft.com/office/officeart/2005/8/layout/list1"/>
    <dgm:cxn modelId="{20AB5820-7208-4677-B1E0-05FEDF760DE0}" type="presParOf" srcId="{B6C77CE9-DABF-4957-AB3F-A29B1A66B04D}" destId="{FD2530CE-410E-45FA-BD03-7FB61C0276BB}" srcOrd="0" destOrd="0" presId="urn:microsoft.com/office/officeart/2005/8/layout/list1"/>
    <dgm:cxn modelId="{A429409B-5BAB-4C1D-8446-F7DD0CF88542}" type="presParOf" srcId="{B6C77CE9-DABF-4957-AB3F-A29B1A66B04D}" destId="{8C34A612-AB6C-4954-AAA4-90A258F52578}" srcOrd="1" destOrd="0" presId="urn:microsoft.com/office/officeart/2005/8/layout/list1"/>
    <dgm:cxn modelId="{39A21866-6E8C-49EB-AC92-6F1F8148AEBB}" type="presParOf" srcId="{6A26BD0E-8257-4A04-968D-B222CFDC38F5}" destId="{F48C038C-BDC2-40F6-A123-A4702BE7B42B}" srcOrd="9" destOrd="0" presId="urn:microsoft.com/office/officeart/2005/8/layout/list1"/>
    <dgm:cxn modelId="{D78D0A30-952E-423B-AC97-E16C3A17D817}" type="presParOf" srcId="{6A26BD0E-8257-4A04-968D-B222CFDC38F5}" destId="{A5327E40-FA69-4B4F-861B-195EFCC059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96F7-8302-41F6-909A-C3B38E265786}">
      <dsp:nvSpPr>
        <dsp:cNvPr id="0" name=""/>
        <dsp:cNvSpPr/>
      </dsp:nvSpPr>
      <dsp:spPr>
        <a:xfrm>
          <a:off x="0" y="464019"/>
          <a:ext cx="214883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1BF1A-B526-4D7E-90F5-D5BA3A134193}">
      <dsp:nvSpPr>
        <dsp:cNvPr id="0" name=""/>
        <dsp:cNvSpPr/>
      </dsp:nvSpPr>
      <dsp:spPr>
        <a:xfrm>
          <a:off x="107441" y="6459"/>
          <a:ext cx="1504181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54" tIns="0" rIns="56854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latin typeface="NikoshBAN" pitchFamily="2" charset="0"/>
              <a:cs typeface="NikoshBAN" pitchFamily="2" charset="0"/>
            </a:rPr>
            <a:t>দল-০১</a:t>
          </a:r>
          <a:endParaRPr lang="en-US" sz="3100" kern="1200" dirty="0"/>
        </a:p>
      </dsp:txBody>
      <dsp:txXfrm>
        <a:off x="152113" y="51131"/>
        <a:ext cx="1414837" cy="825776"/>
      </dsp:txXfrm>
    </dsp:sp>
    <dsp:sp modelId="{4FC2E4DD-10B1-4AF5-ACE7-ED0B41A68A51}">
      <dsp:nvSpPr>
        <dsp:cNvPr id="0" name=""/>
        <dsp:cNvSpPr/>
      </dsp:nvSpPr>
      <dsp:spPr>
        <a:xfrm>
          <a:off x="0" y="1870179"/>
          <a:ext cx="214883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148D0-4D8C-4872-9D50-9C079F3D3138}">
      <dsp:nvSpPr>
        <dsp:cNvPr id="0" name=""/>
        <dsp:cNvSpPr/>
      </dsp:nvSpPr>
      <dsp:spPr>
        <a:xfrm>
          <a:off x="107441" y="1412619"/>
          <a:ext cx="1504181" cy="9151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54" tIns="0" rIns="5685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latin typeface="NikoshBAN" pitchFamily="2" charset="0"/>
              <a:cs typeface="NikoshBAN" pitchFamily="2" charset="0"/>
            </a:rPr>
            <a:t>দল-০২</a:t>
          </a:r>
          <a:endParaRPr lang="en-US" sz="3600" kern="1200" dirty="0"/>
        </a:p>
      </dsp:txBody>
      <dsp:txXfrm>
        <a:off x="152113" y="1457291"/>
        <a:ext cx="1414837" cy="825776"/>
      </dsp:txXfrm>
    </dsp:sp>
    <dsp:sp modelId="{A5327E40-FA69-4B4F-861B-195EFCC05988}">
      <dsp:nvSpPr>
        <dsp:cNvPr id="0" name=""/>
        <dsp:cNvSpPr/>
      </dsp:nvSpPr>
      <dsp:spPr>
        <a:xfrm>
          <a:off x="0" y="3276340"/>
          <a:ext cx="214883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4A612-AB6C-4954-AAA4-90A258F52578}">
      <dsp:nvSpPr>
        <dsp:cNvPr id="0" name=""/>
        <dsp:cNvSpPr/>
      </dsp:nvSpPr>
      <dsp:spPr>
        <a:xfrm>
          <a:off x="107441" y="2818780"/>
          <a:ext cx="1504181" cy="9151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54" tIns="0" rIns="5685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latin typeface="NikoshBAN" pitchFamily="2" charset="0"/>
              <a:cs typeface="NikoshBAN" pitchFamily="2" charset="0"/>
            </a:rPr>
            <a:t>দল-০৩</a:t>
          </a:r>
          <a:endParaRPr lang="en-US" sz="3100" kern="1200" dirty="0"/>
        </a:p>
      </dsp:txBody>
      <dsp:txXfrm>
        <a:off x="152113" y="2863452"/>
        <a:ext cx="1414837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B5D7-36FD-470E-98A1-548A3B033B9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4BAD-FDD4-4DB7-A025-C1467A1A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DE9-B8BC-4787-9737-B88F9A1E7F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8/2/2021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8/2/2021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5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gif" /><Relationship Id="rId5" Type="http://schemas.openxmlformats.org/officeDocument/2006/relationships/image" Target="../media/image3.gif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0.wav" /><Relationship Id="rId5" Type="http://schemas.openxmlformats.org/officeDocument/2006/relationships/image" Target="../media/image20.gif" /><Relationship Id="rId4" Type="http://schemas.openxmlformats.org/officeDocument/2006/relationships/image" Target="../media/image19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F551036-A4C7-514D-AC27-2AD22A9FE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9" y="486221"/>
            <a:ext cx="8209862" cy="5640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" y="4327688"/>
            <a:ext cx="2491433" cy="2299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12" y="82213"/>
            <a:ext cx="1410809" cy="2039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75" y="2461903"/>
            <a:ext cx="1371347" cy="1982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804" y="275749"/>
            <a:ext cx="1143000" cy="1652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181016-2160-FF45-AC49-E6403CCA7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05" y="2730651"/>
            <a:ext cx="1143000" cy="1652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D256C-2A7A-3C4C-BD72-A9F0E85A8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30" y="4404424"/>
            <a:ext cx="1371347" cy="1982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27316-5AAE-D04B-8419-2625DCA87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23" y="2445699"/>
            <a:ext cx="1707354" cy="1575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54391-11D5-4942-BA49-B11FCD348E81}"/>
              </a:ext>
            </a:extLst>
          </p:cNvPr>
          <p:cNvSpPr txBox="1"/>
          <p:nvPr/>
        </p:nvSpPr>
        <p:spPr>
          <a:xfrm>
            <a:off x="1588035" y="537152"/>
            <a:ext cx="7398895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পাঠে স্বাগতম</a:t>
            </a:r>
            <a:r>
              <a:rPr lang="en-US" sz="1245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45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84625A5F-5053-2F4F-BD4F-731C7F5DBD49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570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81820" y="381000"/>
            <a:ext cx="2057400" cy="3200400"/>
            <a:chOff x="0" y="381000"/>
            <a:chExt cx="2057400" cy="3200400"/>
          </a:xfrm>
          <a:solidFill>
            <a:schemeClr val="accent5"/>
          </a:solidFill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1219200"/>
              <a:ext cx="2057400" cy="53340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বর্ষা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2286000" y="381000"/>
            <a:ext cx="2086130" cy="3200400"/>
            <a:chOff x="-28730" y="381000"/>
            <a:chExt cx="2086130" cy="3200400"/>
          </a:xfrm>
          <a:solidFill>
            <a:srgbClr val="00FF00"/>
          </a:solidFill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-28730" y="838200"/>
              <a:ext cx="2057400" cy="533400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সাইমা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4648200" y="381000"/>
            <a:ext cx="2133600" cy="3200400"/>
            <a:chOff x="0" y="381000"/>
            <a:chExt cx="2133600" cy="3200400"/>
          </a:xfrm>
          <a:solidFill>
            <a:srgbClr val="00B0F0"/>
          </a:solidFill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76200" y="1143000"/>
              <a:ext cx="2057400" cy="533400"/>
            </a:xfrm>
            <a:prstGeom prst="flowChartProcess">
              <a:avLst/>
            </a:prstGeom>
            <a:solidFill>
              <a:srgbClr val="E8DB8A"/>
            </a:solidFill>
            <a:ln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মুনতাহা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6902970" y="425970"/>
            <a:ext cx="2057400" cy="3200400"/>
            <a:chOff x="0" y="381000"/>
            <a:chExt cx="2057400" cy="3200400"/>
          </a:xfrm>
          <a:solidFill>
            <a:schemeClr val="bg1"/>
          </a:solidFill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rgbClr val="FF66CC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685800"/>
              <a:ext cx="2057400" cy="533400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</a:rPr>
                <a:t>মাওয়া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9" name="Picture 1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1504923" y="5221566"/>
            <a:ext cx="631187" cy="609600"/>
          </a:xfrm>
          <a:prstGeom prst="rect">
            <a:avLst/>
          </a:prstGeom>
        </p:spPr>
      </p:pic>
      <p:pic>
        <p:nvPicPr>
          <p:cNvPr id="160" name="Picture 15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39113" y="5221566"/>
            <a:ext cx="631187" cy="609600"/>
          </a:xfrm>
          <a:prstGeom prst="rect">
            <a:avLst/>
          </a:prstGeom>
        </p:spPr>
      </p:pic>
      <p:pic>
        <p:nvPicPr>
          <p:cNvPr id="161" name="Picture 16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1500280" y="5847406"/>
            <a:ext cx="624590" cy="532151"/>
          </a:xfrm>
          <a:prstGeom prst="rect">
            <a:avLst/>
          </a:prstGeom>
        </p:spPr>
      </p:pic>
      <p:pic>
        <p:nvPicPr>
          <p:cNvPr id="162" name="Picture 16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44460" y="5846156"/>
            <a:ext cx="627439" cy="527154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2993943" y="5237807"/>
            <a:ext cx="631187" cy="609600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2328133" y="5237807"/>
            <a:ext cx="631187" cy="60960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2989300" y="5863647"/>
            <a:ext cx="624590" cy="532151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2333480" y="5862397"/>
            <a:ext cx="627439" cy="527154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482963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17153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478320" y="5879888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22500" y="5878638"/>
            <a:ext cx="627439" cy="527154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971983" y="5255299"/>
            <a:ext cx="631187" cy="609600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306173" y="5255299"/>
            <a:ext cx="631187" cy="609600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5967340" y="5881139"/>
            <a:ext cx="624590" cy="532151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311520" y="5879889"/>
            <a:ext cx="627439" cy="527154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475993" y="5274039"/>
            <a:ext cx="631187" cy="609600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810183" y="5274039"/>
            <a:ext cx="631187" cy="609600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71350" y="5899879"/>
            <a:ext cx="624590" cy="532151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815530" y="5898629"/>
            <a:ext cx="627439" cy="52715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29980" y="2408420"/>
            <a:ext cx="1145500" cy="1367694"/>
            <a:chOff x="913150" y="2840796"/>
            <a:chExt cx="1145500" cy="1367694"/>
          </a:xfrm>
        </p:grpSpPr>
        <p:sp>
          <p:nvSpPr>
            <p:cNvPr id="46" name="TextBox 4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238530" y="2393430"/>
            <a:ext cx="1145500" cy="1367694"/>
            <a:chOff x="913150" y="2840796"/>
            <a:chExt cx="1145500" cy="1367694"/>
          </a:xfrm>
        </p:grpSpPr>
        <p:sp>
          <p:nvSpPr>
            <p:cNvPr id="50" name="TextBox 4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581990" y="2378440"/>
            <a:ext cx="1145500" cy="1367694"/>
            <a:chOff x="913150" y="2840796"/>
            <a:chExt cx="1145500" cy="1367694"/>
          </a:xfrm>
        </p:grpSpPr>
        <p:sp>
          <p:nvSpPr>
            <p:cNvPr id="55" name="TextBox 54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060360" y="236345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0" y="5119140"/>
            <a:ext cx="9144000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2057400" y="3581400"/>
            <a:ext cx="6069766" cy="932045"/>
            <a:chOff x="1568974" y="4082320"/>
            <a:chExt cx="6069766" cy="932045"/>
          </a:xfrm>
        </p:grpSpPr>
        <p:sp>
          <p:nvSpPr>
            <p:cNvPr id="89" name="TextBox 8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79A61F40-D1D9-ED4E-8A5F-983447EAADEE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0867E-6 L -0.0928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0.17587 -0.5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2.19653E-6 L 0.42709 -0.57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583 L 0.69341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36994E-6 L -0.25729 -0.6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01597 -0.595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7 L 0.26302 -0.580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463 L 0.53038 -0.6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376 L -0.58298 -0.6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2 L -0.30833 -0.5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6 L -0.06302 -0.5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8 L 0.20521 -0.608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 L -0.60729 -0.577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1 L -0.40833 -0.56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L -0.09062 -0.633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8208E-6 L 0.11232 -0.631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28600" y="8483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177790" y="688456"/>
            <a:ext cx="1145500" cy="1367694"/>
            <a:chOff x="913150" y="2840796"/>
            <a:chExt cx="1145500" cy="1367694"/>
          </a:xfrm>
        </p:grpSpPr>
        <p:sp>
          <p:nvSpPr>
            <p:cNvPr id="54" name="TextBox 5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0" y="1480280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210270" y="2916996"/>
            <a:ext cx="1145500" cy="1367694"/>
            <a:chOff x="913150" y="2840796"/>
            <a:chExt cx="1145500" cy="1367694"/>
          </a:xfrm>
        </p:grpSpPr>
        <p:sp>
          <p:nvSpPr>
            <p:cNvPr id="63" name="TextBox 6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28981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274820" y="3703820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978110" y="5026545"/>
            <a:ext cx="6934200" cy="932045"/>
            <a:chOff x="1600200" y="5056680"/>
            <a:chExt cx="6934200" cy="932045"/>
          </a:xfrm>
        </p:grpSpPr>
        <p:sp>
          <p:nvSpPr>
            <p:cNvPr id="70" name="TextBox 69"/>
            <p:cNvSpPr txBox="1"/>
            <p:nvPr/>
          </p:nvSpPr>
          <p:spPr>
            <a:xfrm>
              <a:off x="1600200" y="5239060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72" name="Group 59"/>
            <p:cNvGrpSpPr/>
            <p:nvPr/>
          </p:nvGrpSpPr>
          <p:grpSpPr>
            <a:xfrm>
              <a:off x="3076730" y="5056680"/>
              <a:ext cx="929390" cy="932045"/>
              <a:chOff x="2133600" y="457200"/>
              <a:chExt cx="929390" cy="9320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64"/>
            <p:cNvGrpSpPr/>
            <p:nvPr/>
          </p:nvGrpSpPr>
          <p:grpSpPr>
            <a:xfrm>
              <a:off x="3871210" y="5056680"/>
              <a:ext cx="929390" cy="932045"/>
              <a:chOff x="2133600" y="457200"/>
              <a:chExt cx="929390" cy="9320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5B11DC05-9830-2348-9100-B8321961FC03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  <a:solidFill>
            <a:srgbClr val="FF66CC"/>
          </a:solidFill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কাশপি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14730" y="381000"/>
            <a:ext cx="2057400" cy="3200400"/>
            <a:chOff x="0" y="381000"/>
            <a:chExt cx="2057400" cy="3200400"/>
          </a:xfrm>
          <a:solidFill>
            <a:srgbClr val="FD777A"/>
          </a:solidFill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শাপলা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6950" y="381000"/>
            <a:ext cx="2057400" cy="3200400"/>
            <a:chOff x="0" y="381000"/>
            <a:chExt cx="2057400" cy="3200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8AE8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রাইসা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84100" y="381000"/>
            <a:ext cx="2057400" cy="3200400"/>
            <a:chOff x="0" y="381000"/>
            <a:chExt cx="2057400" cy="3200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রাফিসা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2" name="Picture 7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1028973" y="5119140"/>
            <a:ext cx="1240787" cy="1143000"/>
          </a:xfrm>
          <a:prstGeom prst="rect">
            <a:avLst/>
          </a:prstGeom>
        </p:spPr>
      </p:pic>
      <p:pic>
        <p:nvPicPr>
          <p:cNvPr id="73" name="Picture 7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476773" y="5105400"/>
            <a:ext cx="1240787" cy="1143000"/>
          </a:xfrm>
          <a:prstGeom prst="rect">
            <a:avLst/>
          </a:prstGeom>
        </p:spPr>
      </p:pic>
      <p:pic>
        <p:nvPicPr>
          <p:cNvPr id="74" name="Picture 7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894593" y="5121640"/>
            <a:ext cx="1240787" cy="1143000"/>
          </a:xfrm>
          <a:prstGeom prst="rect">
            <a:avLst/>
          </a:prstGeom>
        </p:spPr>
      </p:pic>
      <p:pic>
        <p:nvPicPr>
          <p:cNvPr id="75" name="Picture 7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297423" y="5137880"/>
            <a:ext cx="1240787" cy="1143000"/>
          </a:xfrm>
          <a:prstGeom prst="rect">
            <a:avLst/>
          </a:prstGeom>
        </p:spPr>
      </p:pic>
      <p:pic>
        <p:nvPicPr>
          <p:cNvPr id="138" name="Picture 1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390150" y="5089159"/>
            <a:ext cx="631187" cy="609600"/>
          </a:xfrm>
          <a:prstGeom prst="rect">
            <a:avLst/>
          </a:prstGeom>
        </p:spPr>
      </p:pic>
      <p:pic>
        <p:nvPicPr>
          <p:cNvPr id="143" name="Picture 1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750570" y="5089159"/>
            <a:ext cx="631187" cy="609600"/>
          </a:xfrm>
          <a:prstGeom prst="rect">
            <a:avLst/>
          </a:prstGeom>
        </p:spPr>
      </p:pic>
      <p:pic>
        <p:nvPicPr>
          <p:cNvPr id="149" name="Picture 14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11737" y="5714999"/>
            <a:ext cx="624590" cy="532151"/>
          </a:xfrm>
          <a:prstGeom prst="rect">
            <a:avLst/>
          </a:prstGeom>
        </p:spPr>
      </p:pic>
      <p:pic>
        <p:nvPicPr>
          <p:cNvPr id="155" name="Picture 15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755917" y="5713749"/>
            <a:ext cx="627439" cy="52715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121170" y="2393430"/>
            <a:ext cx="1400330" cy="1367694"/>
            <a:chOff x="6719340" y="4191000"/>
            <a:chExt cx="1400330" cy="1367694"/>
          </a:xfrm>
        </p:grpSpPr>
        <p:grpSp>
          <p:nvGrpSpPr>
            <p:cNvPr id="29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67330" y="2362200"/>
            <a:ext cx="1400330" cy="1367694"/>
            <a:chOff x="6719340" y="4191000"/>
            <a:chExt cx="1400330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30780" y="2330970"/>
            <a:ext cx="1400330" cy="1367694"/>
            <a:chOff x="6719340" y="4191000"/>
            <a:chExt cx="1400330" cy="1367694"/>
          </a:xfrm>
        </p:grpSpPr>
        <p:grpSp>
          <p:nvGrpSpPr>
            <p:cNvPr id="4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54190" y="2374690"/>
            <a:ext cx="1400330" cy="1367694"/>
            <a:chOff x="6719340" y="4191000"/>
            <a:chExt cx="1400330" cy="1367694"/>
          </a:xfrm>
        </p:grpSpPr>
        <p:grpSp>
          <p:nvGrpSpPr>
            <p:cNvPr id="4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4780134"/>
            <a:ext cx="9144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393990" y="3720524"/>
            <a:ext cx="6069766" cy="951250"/>
            <a:chOff x="1568974" y="4049903"/>
            <a:chExt cx="6069766" cy="951250"/>
          </a:xfrm>
        </p:grpSpPr>
        <p:sp>
          <p:nvSpPr>
            <p:cNvPr id="59" name="TextBox 5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NikoshBAN" pitchFamily="2" charset="0"/>
                  <a:cs typeface="NikoshBAN" pitchFamily="2" charset="0"/>
                </a:rPr>
                <a:t>    ১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2048724" y="4049903"/>
              <a:ext cx="928076" cy="951250"/>
              <a:chOff x="2121174" y="424783"/>
              <a:chExt cx="928076" cy="95125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121174" y="424783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34850" y="791258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6 L -0.11371 -0.5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01372 -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08958 -0.5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0.20278 -0.55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3988E-6 L -0.60607 -0.51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3988E-6 L -0.40556 -0.52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31214E-7 L -0.08733 -0.6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12205 -0.58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6090" y="8706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" y="1482780"/>
          <a:ext cx="40735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040380" y="672060"/>
            <a:ext cx="1400330" cy="1367694"/>
            <a:chOff x="6719340" y="4191000"/>
            <a:chExt cx="1400330" cy="1367694"/>
          </a:xfrm>
        </p:grpSpPr>
        <p:grpSp>
          <p:nvGrpSpPr>
            <p:cNvPr id="2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1060" y="30542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61080" y="36939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075360" y="2885766"/>
            <a:ext cx="1400330" cy="1367694"/>
            <a:chOff x="6719340" y="4191000"/>
            <a:chExt cx="1400330" cy="1367694"/>
          </a:xfrm>
        </p:grpSpPr>
        <p:grpSp>
          <p:nvGrpSpPr>
            <p:cNvPr id="36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5926" y="5082830"/>
            <a:ext cx="6934200" cy="1075978"/>
            <a:chOff x="729520" y="4992541"/>
            <a:chExt cx="6934200" cy="1075979"/>
          </a:xfrm>
        </p:grpSpPr>
        <p:sp>
          <p:nvSpPr>
            <p:cNvPr id="42" name="TextBox 41"/>
            <p:cNvSpPr txBox="1"/>
            <p:nvPr/>
          </p:nvSpPr>
          <p:spPr>
            <a:xfrm>
              <a:off x="729520" y="5193935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NikoshBAN" pitchFamily="2" charset="0"/>
                  <a:cs typeface="NikoshBAN" pitchFamily="2" charset="0"/>
                </a:rPr>
                <a:t>           ১    ,   ১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3" name="Group 59"/>
            <p:cNvGrpSpPr/>
            <p:nvPr/>
          </p:nvGrpSpPr>
          <p:grpSpPr>
            <a:xfrm>
              <a:off x="1879435" y="4992541"/>
              <a:ext cx="986185" cy="981039"/>
              <a:chOff x="2076805" y="408206"/>
              <a:chExt cx="986185" cy="98103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076805" y="408206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64"/>
            <p:cNvGrpSpPr/>
            <p:nvPr/>
          </p:nvGrpSpPr>
          <p:grpSpPr>
            <a:xfrm>
              <a:off x="3000530" y="5026545"/>
              <a:ext cx="935055" cy="1041975"/>
              <a:chOff x="2133600" y="457200"/>
              <a:chExt cx="935055" cy="104197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54255" y="9144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0D1943E8-4FF8-5D4D-BC98-0A82B8832FF9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99475" y="2778097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35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AF849EA2-7D1F-074E-946B-97FD69AD638E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799475" y="2649181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2D4B24A0-D722-4A4A-BFBD-93B7BF5A7361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560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35" name="Group 42"/>
            <p:cNvGrpSpPr/>
            <p:nvPr/>
          </p:nvGrpSpPr>
          <p:grpSpPr>
            <a:xfrm>
              <a:off x="4041100" y="5362575"/>
              <a:ext cx="1085540" cy="932045"/>
              <a:chOff x="4064830" y="2896850"/>
              <a:chExt cx="1085540" cy="932045"/>
            </a:xfrm>
          </p:grpSpPr>
          <p:grpSp>
            <p:nvGrpSpPr>
              <p:cNvPr id="40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৫</a:t>
                  </a: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D6D36046-0342-FB4E-8782-81B6BAC083BC}"/>
              </a:ext>
            </a:extLst>
          </p:cNvPr>
          <p:cNvGrpSpPr/>
          <p:nvPr/>
        </p:nvGrpSpPr>
        <p:grpSpPr>
          <a:xfrm>
            <a:off x="799475" y="2699124"/>
            <a:ext cx="929390" cy="932045"/>
            <a:chOff x="2133600" y="457200"/>
            <a:chExt cx="929390" cy="9320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CF5C8E-1258-E047-BA69-D73D47C77840}"/>
                </a:ext>
              </a:extLst>
            </p:cNvPr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FD9E60-4209-7047-BBCD-39EC537784D1}"/>
                </a:ext>
              </a:extLst>
            </p:cNvPr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1FF2613-DE64-D641-A0AF-B18AB5269D89}"/>
                </a:ext>
              </a:extLst>
            </p:cNvPr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75021" y="242036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75021" y="1705131"/>
            <a:ext cx="8809618" cy="4372130"/>
            <a:chOff x="304800" y="1524000"/>
            <a:chExt cx="7497580" cy="4372130"/>
          </a:xfrm>
        </p:grpSpPr>
        <p:graphicFrame>
          <p:nvGraphicFramePr>
            <p:cNvPr id="40" name="Diagram 39"/>
            <p:cNvGraphicFramePr/>
            <p:nvPr>
              <p:extLst>
                <p:ext uri="{D42A27DB-BD31-4B8C-83A1-F6EECF244321}">
                  <p14:modId xmlns:p14="http://schemas.microsoft.com/office/powerpoint/2010/main" val="802500997"/>
                </p:ext>
              </p:extLst>
            </p:nvPr>
          </p:nvGraphicFramePr>
          <p:xfrm>
            <a:off x="304800" y="1524000"/>
            <a:ext cx="1828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2194810" y="178383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275880" y="1707630"/>
              <a:ext cx="1145500" cy="1367694"/>
              <a:chOff x="913150" y="2840796"/>
              <a:chExt cx="1145500" cy="13676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৫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2193560" y="321664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79820" y="467818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262140" y="3098126"/>
              <a:ext cx="1145500" cy="1367694"/>
              <a:chOff x="913150" y="2840796"/>
              <a:chExt cx="1145500" cy="13676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১০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279630" y="4528436"/>
              <a:ext cx="1400330" cy="1367694"/>
              <a:chOff x="6719340" y="4191000"/>
              <a:chExt cx="1400330" cy="1367694"/>
            </a:xfrm>
          </p:grpSpPr>
          <p:grpSp>
            <p:nvGrpSpPr>
              <p:cNvPr id="65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৬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</p:grp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B400C723-9E37-F846-94BF-486EFC4B9745}"/>
              </a:ext>
            </a:extLst>
          </p:cNvPr>
          <p:cNvSpPr/>
          <p:nvPr/>
        </p:nvSpPr>
        <p:spPr>
          <a:xfrm>
            <a:off x="-117802" y="68937"/>
            <a:ext cx="9143999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48400" y="1672495"/>
            <a:ext cx="2820650" cy="3768935"/>
            <a:chOff x="6248400" y="1156740"/>
            <a:chExt cx="2820650" cy="3768935"/>
          </a:xfrm>
        </p:grpSpPr>
        <p:sp>
          <p:nvSpPr>
            <p:cNvPr id="27" name="Rectangle 26"/>
            <p:cNvSpPr/>
            <p:nvPr/>
          </p:nvSpPr>
          <p:spPr>
            <a:xfrm>
              <a:off x="624840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7142810" y="3993630"/>
              <a:ext cx="1085540" cy="932045"/>
              <a:chOff x="4064830" y="2896850"/>
              <a:chExt cx="1085540" cy="932045"/>
            </a:xfrm>
          </p:grpSpPr>
          <p:grpSp>
            <p:nvGrpSpPr>
              <p:cNvPr id="43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৬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68320" y="1156740"/>
              <a:ext cx="2438400" cy="990600"/>
            </a:xfrm>
            <a:prstGeom prst="rect">
              <a:avLst/>
            </a:prstGeom>
            <a:solidFill>
              <a:srgbClr val="FD777A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দল-০৩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85406" y="1753699"/>
            <a:ext cx="2820650" cy="3705225"/>
            <a:chOff x="3157930" y="1265420"/>
            <a:chExt cx="2820650" cy="3705225"/>
          </a:xfrm>
        </p:grpSpPr>
        <p:sp>
          <p:nvSpPr>
            <p:cNvPr id="26" name="Rectangle 25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0"/>
            <p:cNvGrpSpPr/>
            <p:nvPr/>
          </p:nvGrpSpPr>
          <p:grpSpPr>
            <a:xfrm>
              <a:off x="4191000" y="4038600"/>
              <a:ext cx="929390" cy="932045"/>
              <a:chOff x="2133600" y="457200"/>
              <a:chExt cx="929390" cy="9320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১০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9990" y="1667505"/>
            <a:ext cx="2875610" cy="3696320"/>
            <a:chOff x="19990" y="1256680"/>
            <a:chExt cx="2875610" cy="3696320"/>
          </a:xfrm>
        </p:grpSpPr>
        <p:sp>
          <p:nvSpPr>
            <p:cNvPr id="25" name="Rectangle 24"/>
            <p:cNvSpPr/>
            <p:nvPr/>
          </p:nvSpPr>
          <p:spPr>
            <a:xfrm>
              <a:off x="74950" y="199494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6860" y="3869960"/>
              <a:ext cx="929390" cy="932045"/>
              <a:chOff x="976860" y="3869960"/>
              <a:chExt cx="929390" cy="9320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76860" y="386996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1850" y="421723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06710" y="432716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19990" y="1256680"/>
              <a:ext cx="2438400" cy="99060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দল-০১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নাও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3610" y="345132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352800" y="306283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52800" y="388679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445770" y="303160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478250" y="389678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rame 1">
            <a:extLst>
              <a:ext uri="{FF2B5EF4-FFF2-40B4-BE49-F238E27FC236}">
                <a16:creationId xmlns:a16="http://schemas.microsoft.com/office/drawing/2014/main" id="{DE8CDE93-5E60-4D45-87C2-527356788508}"/>
              </a:ext>
            </a:extLst>
          </p:cNvPr>
          <p:cNvSpPr/>
          <p:nvPr/>
        </p:nvSpPr>
        <p:spPr>
          <a:xfrm>
            <a:off x="53925" y="68937"/>
            <a:ext cx="9273482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1854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NikoshBAN" pitchFamily="2" charset="0"/>
                <a:cs typeface="NikoshBAN" pitchFamily="2" charset="0"/>
              </a:rPr>
              <a:t>একক </a:t>
            </a:r>
            <a:r>
              <a:rPr lang="en-GB" sz="4000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0559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73570" y="1891260"/>
            <a:ext cx="8594360" cy="4056888"/>
            <a:chOff x="258580" y="1687640"/>
            <a:chExt cx="8594360" cy="4056888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2512874"/>
              <a:ext cx="8458200" cy="323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(ক)			(খ) 			(গ) </a:t>
              </a:r>
            </a:p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endParaRPr lang="en-GB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(ঘ)			(ঙ)			(চ)</a:t>
              </a: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GB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38070" y="2715876"/>
              <a:ext cx="1400330" cy="1367694"/>
              <a:chOff x="6719340" y="4191000"/>
              <a:chExt cx="1400330" cy="1367694"/>
            </a:xfrm>
          </p:grpSpPr>
          <p:grpSp>
            <p:nvGrpSpPr>
              <p:cNvPr id="34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70820" y="4042506"/>
              <a:ext cx="1400330" cy="1367694"/>
              <a:chOff x="6719340" y="4191000"/>
              <a:chExt cx="1400330" cy="1367694"/>
            </a:xfrm>
          </p:grpSpPr>
          <p:grpSp>
            <p:nvGrpSpPr>
              <p:cNvPr id="41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৪</a:t>
                  </a: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49580" y="2699480"/>
              <a:ext cx="1145500" cy="1367694"/>
              <a:chOff x="913150" y="2840796"/>
              <a:chExt cx="1145500" cy="13676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92640" y="4071236"/>
              <a:ext cx="1145500" cy="1367694"/>
              <a:chOff x="913150" y="2840796"/>
              <a:chExt cx="1145500" cy="136769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625120" y="2726960"/>
              <a:ext cx="1145500" cy="1367694"/>
              <a:chOff x="913150" y="2840796"/>
              <a:chExt cx="1145500" cy="136769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৭৫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১৮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931890" y="4057496"/>
              <a:ext cx="1145500" cy="1367694"/>
              <a:chOff x="913150" y="2840796"/>
              <a:chExt cx="1145500" cy="136769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২৫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58580" y="1687640"/>
              <a:ext cx="8594360" cy="1143000"/>
            </a:xfrm>
            <a:prstGeom prst="rect">
              <a:avLst/>
            </a:prstGeom>
            <a:solidFill>
              <a:srgbClr val="E8DB8A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5138" indent="-465138"/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561536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D562C6A-BFDA-9B4D-8358-CB678408ED16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08541A1-E4BB-FE4B-9949-C3193A8A0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32"/>
            <a:ext cx="9006619" cy="670413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B4C4E18-8860-FF44-B1E2-9D4CB513B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7" y="590917"/>
            <a:ext cx="7373737" cy="5432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701985" y="467275"/>
            <a:ext cx="508744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9816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18282"/>
            <a:ext cx="9143999" cy="6858000"/>
            <a:chOff x="0" y="0"/>
            <a:chExt cx="12191999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1450" y="142874"/>
              <a:ext cx="11801475" cy="657225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0" y="233363"/>
            <a:ext cx="8636244" cy="657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040485">
            <a:off x="113476" y="810244"/>
            <a:ext cx="363268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bn-BD" sz="4400" b="1" dirty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ln>
                <a:prstDash val="sysDash"/>
              </a:ln>
              <a:solidFill>
                <a:schemeClr val="tx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295400" y="4800600"/>
            <a:ext cx="7280671" cy="1086982"/>
          </a:xfrm>
          <a:prstGeom prst="snip2Same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40447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6430FD7-A7B7-B24C-AAC1-639617004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6619" cy="678106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CBB3EF7-9DEC-584A-9E8A-A32E21062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61" y="1729240"/>
            <a:ext cx="5427418" cy="4273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46" y="76932"/>
            <a:ext cx="3805353" cy="3634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9C5F3-B74B-6346-BB0C-BF0A0E911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7894" y="76932"/>
            <a:ext cx="3917549" cy="37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274FF4F-459F-A546-A133-0E21802E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9337"/>
            <a:ext cx="6550269" cy="5808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1408325"/>
            <a:ext cx="6781800" cy="3877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শিরোনামঃ ভগ্নাংশ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34030" r="3680" b="5773"/>
          <a:stretch/>
        </p:blipFill>
        <p:spPr>
          <a:xfrm>
            <a:off x="4099165" y="2732389"/>
            <a:ext cx="3890857" cy="2333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6" y="2732390"/>
            <a:ext cx="3609329" cy="2333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Vertical Scroll 6"/>
          <p:cNvSpPr/>
          <p:nvPr/>
        </p:nvSpPr>
        <p:spPr>
          <a:xfrm>
            <a:off x="1271646" y="924587"/>
            <a:ext cx="6201816" cy="861351"/>
          </a:xfrm>
          <a:prstGeom prst="verticalScroll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করঃ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2495FD9-E14E-8B4B-AE88-20B2C5E55129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59960" y="381000"/>
            <a:ext cx="2079260" cy="3200400"/>
            <a:chOff x="-21860" y="381000"/>
            <a:chExt cx="2079260" cy="3200400"/>
          </a:xfrm>
          <a:solidFill>
            <a:schemeClr val="accent5"/>
          </a:solidFill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-21860" y="571500"/>
              <a:ext cx="2057400" cy="53340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বর্ষা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2314730" y="381000"/>
            <a:ext cx="2127480" cy="3200400"/>
            <a:chOff x="0" y="381000"/>
            <a:chExt cx="2127480" cy="3200400"/>
          </a:xfrm>
          <a:solidFill>
            <a:srgbClr val="00FF00"/>
          </a:solidFill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70080" y="641291"/>
              <a:ext cx="2057400" cy="533400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সাইমা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4623838" y="381000"/>
            <a:ext cx="2081762" cy="3200400"/>
            <a:chOff x="-24362" y="381000"/>
            <a:chExt cx="2081762" cy="3200400"/>
          </a:xfrm>
          <a:solidFill>
            <a:srgbClr val="00B0F0"/>
          </a:solidFill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-24362" y="571500"/>
              <a:ext cx="2057400" cy="533400"/>
            </a:xfrm>
            <a:prstGeom prst="flowChartProcess">
              <a:avLst/>
            </a:prstGeom>
            <a:solidFill>
              <a:srgbClr val="E8DB8A"/>
            </a:solidFill>
            <a:ln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কাশপি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6902970" y="425970"/>
            <a:ext cx="2057400" cy="3200400"/>
            <a:chOff x="0" y="381000"/>
            <a:chExt cx="2057400" cy="3200400"/>
          </a:xfrm>
          <a:solidFill>
            <a:schemeClr val="bg1"/>
          </a:solidFill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rgbClr val="FF66CC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685800"/>
              <a:ext cx="2057400" cy="533400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NikoshBAN" pitchFamily="2" charset="0"/>
                </a:rPr>
                <a:t>মাওয়া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482963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17153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478320" y="5879888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22500" y="5878638"/>
            <a:ext cx="627439" cy="5271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A77731C-E716-6B46-8F5C-F38AC03E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0" y="2566595"/>
            <a:ext cx="1872680" cy="1968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FF0CD5-CE96-9C4D-9FCF-83432BF7F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19" y="2462874"/>
            <a:ext cx="2163561" cy="18365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A8E1825-758F-AA40-84A9-0D79798AF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43" y="2462874"/>
            <a:ext cx="2057400" cy="21275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9F817BF-55A8-3F4B-9162-DC9981ECC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38" y="2496120"/>
            <a:ext cx="2291337" cy="18657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CC6A0C1C-FD4B-8A44-A7B7-4F2D38F744C9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Multidocument 71"/>
          <p:cNvSpPr/>
          <p:nvPr/>
        </p:nvSpPr>
        <p:spPr>
          <a:xfrm>
            <a:off x="228600" y="914400"/>
            <a:ext cx="2681990" cy="327660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Multidocument 69"/>
          <p:cNvSpPr/>
          <p:nvPr/>
        </p:nvSpPr>
        <p:spPr>
          <a:xfrm>
            <a:off x="3240380" y="838200"/>
            <a:ext cx="2322220" cy="472440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Multidocument 68"/>
          <p:cNvSpPr/>
          <p:nvPr/>
        </p:nvSpPr>
        <p:spPr>
          <a:xfrm>
            <a:off x="6324600" y="990600"/>
            <a:ext cx="2317230" cy="5029200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81000" y="16002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411510" y="15389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565690" y="1676400"/>
          <a:ext cx="19687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427750" y="29105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565690" y="2971800"/>
          <a:ext cx="20449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7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72"/>
          <p:cNvGrpSpPr/>
          <p:nvPr/>
        </p:nvGrpSpPr>
        <p:grpSpPr>
          <a:xfrm>
            <a:off x="764495" y="3186662"/>
            <a:ext cx="1145500" cy="1367694"/>
            <a:chOff x="913150" y="2840796"/>
            <a:chExt cx="1145500" cy="1367694"/>
          </a:xfrm>
        </p:grpSpPr>
        <p:sp>
          <p:nvSpPr>
            <p:cNvPr id="74" name="TextBox 7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6"/>
          <p:cNvGrpSpPr/>
          <p:nvPr/>
        </p:nvGrpSpPr>
        <p:grpSpPr>
          <a:xfrm>
            <a:off x="3289090" y="4528280"/>
            <a:ext cx="1145500" cy="1367694"/>
            <a:chOff x="913150" y="2840796"/>
            <a:chExt cx="1145500" cy="1367694"/>
          </a:xfrm>
        </p:grpSpPr>
        <p:sp>
          <p:nvSpPr>
            <p:cNvPr id="78" name="TextBox 7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7"/>
          <p:cNvGrpSpPr/>
          <p:nvPr/>
        </p:nvGrpSpPr>
        <p:grpSpPr>
          <a:xfrm>
            <a:off x="6457010" y="4547020"/>
            <a:ext cx="1400330" cy="1367694"/>
            <a:chOff x="6719340" y="4191000"/>
            <a:chExt cx="1400330" cy="1367694"/>
          </a:xfrm>
        </p:grpSpPr>
        <p:grpSp>
          <p:nvGrpSpPr>
            <p:cNvPr id="7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3400" y="5791200"/>
            <a:ext cx="54864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err="1"/>
              <a:t>ভগ্নাংশ</a:t>
            </a:r>
            <a:r>
              <a:rPr lang="en-US" b="1" dirty="0"/>
              <a:t> </a:t>
            </a:r>
            <a:r>
              <a:rPr lang="en-US" b="1" dirty="0" err="1"/>
              <a:t>গুলো</a:t>
            </a:r>
            <a:r>
              <a:rPr lang="en-US" b="1" dirty="0"/>
              <a:t> </a:t>
            </a:r>
            <a:r>
              <a:rPr lang="en-US" b="1" dirty="0" err="1"/>
              <a:t>কি</a:t>
            </a:r>
            <a:r>
              <a:rPr lang="en-US" b="1" dirty="0"/>
              <a:t> </a:t>
            </a:r>
            <a:r>
              <a:rPr lang="en-US" b="1" dirty="0" err="1"/>
              <a:t>একই</a:t>
            </a:r>
            <a:r>
              <a:rPr lang="en-US" b="1" dirty="0"/>
              <a:t>  </a:t>
            </a:r>
            <a:r>
              <a:rPr lang="en-US" b="1" dirty="0" err="1"/>
              <a:t>রকম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?</a:t>
            </a:r>
            <a:endParaRPr lang="en-US" b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B623512-C5AD-444A-A4F7-216E285F5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996" y="-353391"/>
            <a:ext cx="9923626" cy="7564782"/>
          </a:xfrm>
          <a:prstGeom prst="rect">
            <a:avLst/>
          </a:prstGeom>
        </p:spPr>
      </p:pic>
      <p:sp>
        <p:nvSpPr>
          <p:cNvPr id="9" name="Flowchart: Multidocument 8">
            <a:extLst>
              <a:ext uri="{FF2B5EF4-FFF2-40B4-BE49-F238E27FC236}">
                <a16:creationId xmlns:a16="http://schemas.microsoft.com/office/drawing/2014/main" id="{7BCBEBFD-5117-4140-88F3-3AE478A3FFE9}"/>
              </a:ext>
            </a:extLst>
          </p:cNvPr>
          <p:cNvSpPr/>
          <p:nvPr/>
        </p:nvSpPr>
        <p:spPr>
          <a:xfrm>
            <a:off x="2021866" y="300930"/>
            <a:ext cx="6497516" cy="1036320"/>
          </a:xfrm>
          <a:prstGeom prst="flowChartMulti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F0B0E-73D6-AC4C-9755-839940545882}"/>
              </a:ext>
            </a:extLst>
          </p:cNvPr>
          <p:cNvSpPr txBox="1"/>
          <p:nvPr/>
        </p:nvSpPr>
        <p:spPr>
          <a:xfrm>
            <a:off x="4073585" y="1307283"/>
            <a:ext cx="502294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767991A-BAE2-CF4F-92F3-E2ECCEDA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32"/>
            <a:ext cx="9006619" cy="6704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4544" y="1351508"/>
            <a:ext cx="7054911" cy="360098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লিখতে 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62330" y="36851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4774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9" idx="0"/>
          </p:cNvCxnSpPr>
          <p:nvPr/>
        </p:nvCxnSpPr>
        <p:spPr>
          <a:xfrm>
            <a:off x="1405330" y="368510"/>
            <a:ext cx="0" cy="109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2190" y="143531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87840" y="1465290"/>
            <a:ext cx="103557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/>
          <p:cNvSpPr/>
          <p:nvPr/>
        </p:nvSpPr>
        <p:spPr>
          <a:xfrm>
            <a:off x="229850" y="352270"/>
            <a:ext cx="2392180" cy="2286000"/>
          </a:xfrm>
          <a:prstGeom prst="pie">
            <a:avLst>
              <a:gd name="adj1" fmla="val 8829251"/>
              <a:gd name="adj2" fmla="val 162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>
            <a:off x="3461480" y="398490"/>
            <a:ext cx="2284750" cy="2286000"/>
          </a:xfrm>
          <a:prstGeom prst="pie">
            <a:avLst>
              <a:gd name="adj1" fmla="val 10776617"/>
              <a:gd name="adj2" fmla="val 5588175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12" idx="2"/>
            <a:endCxn id="12" idx="6"/>
          </p:cNvCxnSpPr>
          <p:nvPr/>
        </p:nvCxnSpPr>
        <p:spPr>
          <a:xfrm>
            <a:off x="344774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</p:cNvCxnSpPr>
          <p:nvPr/>
        </p:nvCxnSpPr>
        <p:spPr>
          <a:xfrm flipH="1">
            <a:off x="4558260" y="383500"/>
            <a:ext cx="32480" cy="230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e 70"/>
          <p:cNvSpPr/>
          <p:nvPr/>
        </p:nvSpPr>
        <p:spPr>
          <a:xfrm>
            <a:off x="6704350" y="383500"/>
            <a:ext cx="2284750" cy="2286000"/>
          </a:xfrm>
          <a:prstGeom prst="pie">
            <a:avLst>
              <a:gd name="adj1" fmla="val 8089767"/>
              <a:gd name="adj2" fmla="val 2785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848600" y="3835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2"/>
            <a:endCxn id="13" idx="6"/>
          </p:cNvCxnSpPr>
          <p:nvPr/>
        </p:nvCxnSpPr>
        <p:spPr>
          <a:xfrm>
            <a:off x="670560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13150" y="2570976"/>
            <a:ext cx="1145500" cy="1367694"/>
            <a:chOff x="913150" y="2840796"/>
            <a:chExt cx="1145500" cy="1367694"/>
          </a:xfrm>
        </p:grpSpPr>
        <p:sp>
          <p:nvSpPr>
            <p:cNvPr id="23" name="TextBox 2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১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51090" y="2564570"/>
            <a:ext cx="1145500" cy="1367694"/>
            <a:chOff x="913150" y="2840796"/>
            <a:chExt cx="1145500" cy="1367694"/>
          </a:xfrm>
        </p:grpSpPr>
        <p:sp>
          <p:nvSpPr>
            <p:cNvPr id="30" name="TextBox 2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82720" y="2549580"/>
            <a:ext cx="1145500" cy="1367694"/>
            <a:chOff x="913150" y="2840796"/>
            <a:chExt cx="1145500" cy="1367694"/>
          </a:xfrm>
        </p:grpSpPr>
        <p:sp>
          <p:nvSpPr>
            <p:cNvPr id="34" name="TextBox 3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35274" y="5110324"/>
            <a:ext cx="8521549" cy="1747676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796803" y="4082320"/>
            <a:ext cx="5192957" cy="1074224"/>
            <a:chOff x="254834" y="3962400"/>
            <a:chExt cx="6069766" cy="932045"/>
          </a:xfrm>
        </p:grpSpPr>
        <p:sp>
          <p:nvSpPr>
            <p:cNvPr id="39" name="TextBox 38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1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4840" y="8389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22555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42340" y="366959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7330" y="836950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58000" y="522316"/>
            <a:ext cx="1145500" cy="1367694"/>
            <a:chOff x="913150" y="2840796"/>
            <a:chExt cx="1145500" cy="1367694"/>
          </a:xfrm>
        </p:grpSpPr>
        <p:sp>
          <p:nvSpPr>
            <p:cNvPr id="24" name="TextBox 2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43590" y="22560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889230" y="1907656"/>
            <a:ext cx="1145500" cy="1367694"/>
            <a:chOff x="913150" y="2840796"/>
            <a:chExt cx="1145500" cy="1367694"/>
          </a:xfrm>
        </p:grpSpPr>
        <p:sp>
          <p:nvSpPr>
            <p:cNvPr id="31" name="TextBox 3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60378"/>
              </p:ext>
            </p:extLst>
          </p:nvPr>
        </p:nvGraphicFramePr>
        <p:xfrm>
          <a:off x="234426" y="3663613"/>
          <a:ext cx="50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6935440" y="3307986"/>
            <a:ext cx="1145500" cy="1367694"/>
            <a:chOff x="913150" y="2840796"/>
            <a:chExt cx="1145500" cy="1367694"/>
          </a:xfrm>
        </p:grpSpPr>
        <p:sp>
          <p:nvSpPr>
            <p:cNvPr id="36" name="TextBox 3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476530" y="5116640"/>
            <a:ext cx="6069766" cy="932045"/>
            <a:chOff x="254834" y="3962400"/>
            <a:chExt cx="6069766" cy="932045"/>
          </a:xfrm>
        </p:grpSpPr>
        <p:sp>
          <p:nvSpPr>
            <p:cNvPr id="40" name="TextBox 39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1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62000714-8920-2244-9741-D52615486B25}"/>
              </a:ext>
            </a:extLst>
          </p:cNvPr>
          <p:cNvSpPr/>
          <p:nvPr/>
        </p:nvSpPr>
        <p:spPr>
          <a:xfrm>
            <a:off x="117802" y="68937"/>
            <a:ext cx="8908395" cy="6720126"/>
          </a:xfrm>
          <a:prstGeom prst="frame">
            <a:avLst>
              <a:gd name="adj1" fmla="val 3372"/>
            </a:avLst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419</Words>
  <Application>Microsoft Office PowerPoint</Application>
  <PresentationFormat>On-screen Show (4:3)</PresentationFormat>
  <Paragraphs>222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Unknown User</cp:lastModifiedBy>
  <cp:revision>229</cp:revision>
  <dcterms:created xsi:type="dcterms:W3CDTF">2013-03-30T17:53:27Z</dcterms:created>
  <dcterms:modified xsi:type="dcterms:W3CDTF">2021-08-02T05:25:35Z</dcterms:modified>
</cp:coreProperties>
</file>