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88" r:id="rId4"/>
    <p:sldId id="261" r:id="rId5"/>
    <p:sldId id="262" r:id="rId6"/>
    <p:sldId id="263" r:id="rId7"/>
    <p:sldId id="264" r:id="rId8"/>
    <p:sldId id="265" r:id="rId9"/>
    <p:sldId id="278" r:id="rId10"/>
    <p:sldId id="279" r:id="rId11"/>
    <p:sldId id="277" r:id="rId12"/>
    <p:sldId id="281" r:id="rId13"/>
    <p:sldId id="267" r:id="rId14"/>
    <p:sldId id="284" r:id="rId15"/>
    <p:sldId id="285" r:id="rId16"/>
    <p:sldId id="287" r:id="rId17"/>
    <p:sldId id="280" r:id="rId18"/>
    <p:sldId id="27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7CA6B-6C9E-4464-A2C1-08436C0491A5}" type="doc">
      <dgm:prSet loTypeId="urn:microsoft.com/office/officeart/2005/8/layout/radial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DB68C7-4FB1-47A6-85A0-767FB680F99A}">
      <dgm:prSet phldrT="[Text]" custT="1"/>
      <dgm:spPr/>
      <dgm:t>
        <a:bodyPr/>
        <a:lstStyle/>
        <a:p>
          <a:r>
            <a:rPr lang="en-US" sz="4800" dirty="0" err="1" smtClean="0">
              <a:latin typeface="Nikosh" pitchFamily="2" charset="0"/>
              <a:cs typeface="Nikosh" pitchFamily="2" charset="0"/>
            </a:rPr>
            <a:t>পরিবেশ</a:t>
          </a:r>
          <a:r>
            <a:rPr lang="en-US" sz="4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4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4800" dirty="0">
            <a:latin typeface="Nikosh" pitchFamily="2" charset="0"/>
            <a:cs typeface="Nikosh" pitchFamily="2" charset="0"/>
          </a:endParaRPr>
        </a:p>
      </dgm:t>
    </dgm:pt>
    <dgm:pt modelId="{B3C158D4-7004-40C1-849D-575724DEC016}" type="parTrans" cxnId="{263C0F05-F572-4541-9B33-6571B2A3BAE7}">
      <dgm:prSet/>
      <dgm:spPr/>
      <dgm:t>
        <a:bodyPr/>
        <a:lstStyle/>
        <a:p>
          <a:endParaRPr lang="en-US"/>
        </a:p>
      </dgm:t>
    </dgm:pt>
    <dgm:pt modelId="{E80AC4D9-A854-40EA-9E7E-B814B6D40AA1}" type="sibTrans" cxnId="{263C0F05-F572-4541-9B33-6571B2A3BAE7}">
      <dgm:prSet/>
      <dgm:spPr/>
      <dgm:t>
        <a:bodyPr/>
        <a:lstStyle/>
        <a:p>
          <a:endParaRPr lang="en-US"/>
        </a:p>
      </dgm:t>
    </dgm:pt>
    <dgm:pt modelId="{3D0CE5EF-87AE-4449-914F-5570CE028136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পানি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3D87B395-CBA3-4947-AEAD-2E137D22D962}" type="parTrans" cxnId="{F4A6E9DF-6DE2-477C-A470-47D08A1BF6C1}">
      <dgm:prSet/>
      <dgm:spPr/>
      <dgm:t>
        <a:bodyPr/>
        <a:lstStyle/>
        <a:p>
          <a:endParaRPr lang="en-US"/>
        </a:p>
      </dgm:t>
    </dgm:pt>
    <dgm:pt modelId="{5DC81A91-5C8D-4403-91E0-FCF140016BFA}" type="sibTrans" cxnId="{F4A6E9DF-6DE2-477C-A470-47D08A1BF6C1}">
      <dgm:prSet/>
      <dgm:spPr/>
      <dgm:t>
        <a:bodyPr/>
        <a:lstStyle/>
        <a:p>
          <a:endParaRPr lang="en-US"/>
        </a:p>
      </dgm:t>
    </dgm:pt>
    <dgm:pt modelId="{F1D3DF67-7D25-496E-9B79-EEE9E948A326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ভূমি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বা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মাটি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C3E4C6A6-A014-4469-8194-3D78D285C3C0}" type="parTrans" cxnId="{0681B793-CB53-43B8-BDBC-9BC848FD9931}">
      <dgm:prSet/>
      <dgm:spPr/>
      <dgm:t>
        <a:bodyPr/>
        <a:lstStyle/>
        <a:p>
          <a:endParaRPr lang="en-US"/>
        </a:p>
      </dgm:t>
    </dgm:pt>
    <dgm:pt modelId="{E24D2256-F89F-485B-B7A3-CA6ACE699DC6}" type="sibTrans" cxnId="{0681B793-CB53-43B8-BDBC-9BC848FD9931}">
      <dgm:prSet/>
      <dgm:spPr/>
      <dgm:t>
        <a:bodyPr/>
        <a:lstStyle/>
        <a:p>
          <a:endParaRPr lang="en-US"/>
        </a:p>
      </dgm:t>
    </dgm:pt>
    <dgm:pt modelId="{E24B7D72-4858-4145-9B8E-42340377F6C2}">
      <dgm:prSet phldrT="[Text]"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বায়ু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D252BBEC-1F84-4FAD-9121-B25262DE5789}" type="parTrans" cxnId="{CBEE1076-4853-423A-86AF-579217CE4A4A}">
      <dgm:prSet/>
      <dgm:spPr/>
      <dgm:t>
        <a:bodyPr/>
        <a:lstStyle/>
        <a:p>
          <a:endParaRPr lang="en-US"/>
        </a:p>
      </dgm:t>
    </dgm:pt>
    <dgm:pt modelId="{FC01770C-7596-4EAE-A53F-BABBE0AA4FE3}" type="sibTrans" cxnId="{CBEE1076-4853-423A-86AF-579217CE4A4A}">
      <dgm:prSet/>
      <dgm:spPr/>
      <dgm:t>
        <a:bodyPr/>
        <a:lstStyle/>
        <a:p>
          <a:endParaRPr lang="en-US"/>
        </a:p>
      </dgm:t>
    </dgm:pt>
    <dgm:pt modelId="{9AAF7A56-7533-42B9-A227-278CFD51A4B9}">
      <dgm:prSet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শব্দ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18969402-A817-4537-80E5-FCE1A9842FF7}" type="parTrans" cxnId="{F93F27AA-39AF-4BE5-91DD-618F9864E19B}">
      <dgm:prSet/>
      <dgm:spPr/>
      <dgm:t>
        <a:bodyPr/>
        <a:lstStyle/>
        <a:p>
          <a:endParaRPr lang="en-US"/>
        </a:p>
      </dgm:t>
    </dgm:pt>
    <dgm:pt modelId="{B01A7CA6-0772-448C-BBE6-AD3B1A690B27}" type="sibTrans" cxnId="{F93F27AA-39AF-4BE5-91DD-618F9864E19B}">
      <dgm:prSet/>
      <dgm:spPr/>
      <dgm:t>
        <a:bodyPr/>
        <a:lstStyle/>
        <a:p>
          <a:endParaRPr lang="en-US"/>
        </a:p>
      </dgm:t>
    </dgm:pt>
    <dgm:pt modelId="{03131809-1F01-4002-A2C6-FE0436332F43}">
      <dgm:prSet custT="1"/>
      <dgm:spPr/>
      <dgm:t>
        <a:bodyPr/>
        <a:lstStyle/>
        <a:p>
          <a:r>
            <a:rPr lang="en-US" sz="3200" dirty="0" err="1" smtClean="0">
              <a:latin typeface="Nikosh" pitchFamily="2" charset="0"/>
              <a:cs typeface="Nikosh" pitchFamily="2" charset="0"/>
            </a:rPr>
            <a:t>তেজস্ক্রিয়তাজনিত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দূষণের</a:t>
          </a:r>
          <a:r>
            <a:rPr lang="en-US" sz="3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3200" dirty="0" err="1" smtClean="0">
              <a:latin typeface="Nikosh" pitchFamily="2" charset="0"/>
              <a:cs typeface="Nikosh" pitchFamily="2" charset="0"/>
            </a:rPr>
            <a:t>প্রভাব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BC0FB58D-A57A-4771-A47F-9EE498F08A1E}" type="parTrans" cxnId="{53312E28-EA37-44B9-9997-21CF8F8690C9}">
      <dgm:prSet/>
      <dgm:spPr/>
      <dgm:t>
        <a:bodyPr/>
        <a:lstStyle/>
        <a:p>
          <a:endParaRPr lang="en-US"/>
        </a:p>
      </dgm:t>
    </dgm:pt>
    <dgm:pt modelId="{29FF8A6B-2A82-4A5D-ABE5-92AB3B345C6B}" type="sibTrans" cxnId="{53312E28-EA37-44B9-9997-21CF8F8690C9}">
      <dgm:prSet/>
      <dgm:spPr/>
      <dgm:t>
        <a:bodyPr/>
        <a:lstStyle/>
        <a:p>
          <a:endParaRPr lang="en-US"/>
        </a:p>
      </dgm:t>
    </dgm:pt>
    <dgm:pt modelId="{27183582-C4D3-4F9B-9E48-A478E313C095}">
      <dgm:prSet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4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6A723D-527A-4FAA-BEF0-8DB9B426B828}" type="parTrans" cxnId="{F64CE657-EEEF-41B6-87D0-A28D48920658}">
      <dgm:prSet/>
      <dgm:spPr/>
      <dgm:t>
        <a:bodyPr/>
        <a:lstStyle/>
        <a:p>
          <a:endParaRPr lang="en-US"/>
        </a:p>
      </dgm:t>
    </dgm:pt>
    <dgm:pt modelId="{6A3F495D-218A-4FD9-846E-53618AFFE548}" type="sibTrans" cxnId="{F64CE657-EEEF-41B6-87D0-A28D48920658}">
      <dgm:prSet/>
      <dgm:spPr/>
      <dgm:t>
        <a:bodyPr/>
        <a:lstStyle/>
        <a:p>
          <a:endParaRPr lang="en-US"/>
        </a:p>
      </dgm:t>
    </dgm:pt>
    <dgm:pt modelId="{54AA0739-1E4F-4342-9674-5D39ADA91F04}" type="pres">
      <dgm:prSet presAssocID="{DA37CA6B-6C9E-4464-A2C1-08436C0491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DF988-5908-4F6E-AD19-CB925F6D236F}" type="pres">
      <dgm:prSet presAssocID="{61DB68C7-4FB1-47A6-85A0-767FB680F99A}" presName="centerShape" presStyleLbl="node0" presStyleIdx="0" presStyleCnt="1" custScaleX="261033" custScaleY="147409"/>
      <dgm:spPr/>
      <dgm:t>
        <a:bodyPr/>
        <a:lstStyle/>
        <a:p>
          <a:endParaRPr lang="en-US"/>
        </a:p>
      </dgm:t>
    </dgm:pt>
    <dgm:pt modelId="{A4435D17-D236-4009-91EC-63FDFAB1A4B9}" type="pres">
      <dgm:prSet presAssocID="{3D87B395-CBA3-4947-AEAD-2E137D22D962}" presName="Name9" presStyleLbl="parChTrans1D2" presStyleIdx="0" presStyleCnt="6"/>
      <dgm:spPr/>
      <dgm:t>
        <a:bodyPr/>
        <a:lstStyle/>
        <a:p>
          <a:endParaRPr lang="en-US"/>
        </a:p>
      </dgm:t>
    </dgm:pt>
    <dgm:pt modelId="{EF6D485C-CE95-4E8A-A8D6-03B5A22172F8}" type="pres">
      <dgm:prSet presAssocID="{3D87B395-CBA3-4947-AEAD-2E137D22D96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CCB8020-1F6C-4FC1-B06E-C8D1A29A6690}" type="pres">
      <dgm:prSet presAssocID="{3D0CE5EF-87AE-4449-914F-5570CE028136}" presName="node" presStyleLbl="node1" presStyleIdx="0" presStyleCnt="6" custScaleX="203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12C0-3D8B-46ED-90C7-35F996CBD8F2}" type="pres">
      <dgm:prSet presAssocID="{C3E4C6A6-A014-4469-8194-3D78D285C3C0}" presName="Name9" presStyleLbl="parChTrans1D2" presStyleIdx="1" presStyleCnt="6"/>
      <dgm:spPr/>
      <dgm:t>
        <a:bodyPr/>
        <a:lstStyle/>
        <a:p>
          <a:endParaRPr lang="en-US"/>
        </a:p>
      </dgm:t>
    </dgm:pt>
    <dgm:pt modelId="{8B998E84-1729-42A4-8AC2-8254787D6170}" type="pres">
      <dgm:prSet presAssocID="{C3E4C6A6-A014-4469-8194-3D78D285C3C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1A7C4D9-FB47-4AAC-A7DC-266C898C6654}" type="pres">
      <dgm:prSet presAssocID="{F1D3DF67-7D25-496E-9B79-EEE9E948A326}" presName="node" presStyleLbl="node1" presStyleIdx="1" presStyleCnt="6" custScaleX="194612" custScaleY="86047" custRadScaleRad="166683" custRadScaleInc="30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AFB5-AD58-4D9B-AF03-14468C80D829}" type="pres">
      <dgm:prSet presAssocID="{D252BBEC-1F84-4FAD-9121-B25262DE5789}" presName="Name9" presStyleLbl="parChTrans1D2" presStyleIdx="2" presStyleCnt="6"/>
      <dgm:spPr/>
      <dgm:t>
        <a:bodyPr/>
        <a:lstStyle/>
        <a:p>
          <a:endParaRPr lang="en-US"/>
        </a:p>
      </dgm:t>
    </dgm:pt>
    <dgm:pt modelId="{1E61E777-107D-40CE-B2F5-1464329D6C17}" type="pres">
      <dgm:prSet presAssocID="{D252BBEC-1F84-4FAD-9121-B25262DE5789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D7667E5-3B47-46A2-9627-17E5FB912355}" type="pres">
      <dgm:prSet presAssocID="{E24B7D72-4858-4145-9B8E-42340377F6C2}" presName="node" presStyleLbl="node1" presStyleIdx="2" presStyleCnt="6" custScaleX="197094" custRadScaleRad="163645" custRadScaleInc="-4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0F53-B6BA-44FD-93AC-C91F73FD5B86}" type="pres">
      <dgm:prSet presAssocID="{18969402-A817-4537-80E5-FCE1A9842FF7}" presName="Name9" presStyleLbl="parChTrans1D2" presStyleIdx="3" presStyleCnt="6"/>
      <dgm:spPr/>
      <dgm:t>
        <a:bodyPr/>
        <a:lstStyle/>
        <a:p>
          <a:endParaRPr lang="en-US"/>
        </a:p>
      </dgm:t>
    </dgm:pt>
    <dgm:pt modelId="{F6079BBF-F289-4DF5-9415-9ADB940CBDC3}" type="pres">
      <dgm:prSet presAssocID="{18969402-A817-4537-80E5-FCE1A9842FF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E391024-CED9-4D89-9C1A-94C6CB5E9443}" type="pres">
      <dgm:prSet presAssocID="{9AAF7A56-7533-42B9-A227-278CFD51A4B9}" presName="node" presStyleLbl="node1" presStyleIdx="3" presStyleCnt="6" custScaleX="230026" custRadScaleRad="100686" custRadScaleInc="-19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B4283-7C66-447B-AE1A-8FE170004A63}" type="pres">
      <dgm:prSet presAssocID="{BC0FB58D-A57A-4771-A47F-9EE498F08A1E}" presName="Name9" presStyleLbl="parChTrans1D2" presStyleIdx="4" presStyleCnt="6"/>
      <dgm:spPr/>
      <dgm:t>
        <a:bodyPr/>
        <a:lstStyle/>
        <a:p>
          <a:endParaRPr lang="en-US"/>
        </a:p>
      </dgm:t>
    </dgm:pt>
    <dgm:pt modelId="{E86A4821-255D-4733-AC56-0EA67F516297}" type="pres">
      <dgm:prSet presAssocID="{BC0FB58D-A57A-4771-A47F-9EE498F08A1E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A78125F-5ECE-4AEA-96C8-9329D88352F1}" type="pres">
      <dgm:prSet presAssocID="{03131809-1F01-4002-A2C6-FE0436332F43}" presName="node" presStyleLbl="node1" presStyleIdx="4" presStyleCnt="6" custScaleX="187784" custScaleY="155884" custRadScaleRad="170126" custRadScaleInc="50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18842-6EED-45D1-9BC9-9A0EB579D20E}" type="pres">
      <dgm:prSet presAssocID="{EA6A723D-527A-4FAA-BEF0-8DB9B426B828}" presName="Name9" presStyleLbl="parChTrans1D2" presStyleIdx="5" presStyleCnt="6"/>
      <dgm:spPr/>
      <dgm:t>
        <a:bodyPr/>
        <a:lstStyle/>
        <a:p>
          <a:endParaRPr lang="en-US"/>
        </a:p>
      </dgm:t>
    </dgm:pt>
    <dgm:pt modelId="{09A43A5E-65BE-48D8-A7E9-2810525780E8}" type="pres">
      <dgm:prSet presAssocID="{EA6A723D-527A-4FAA-BEF0-8DB9B426B82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CFC34E4-23C8-4744-8CFD-B5C2FBC42575}" type="pres">
      <dgm:prSet presAssocID="{27183582-C4D3-4F9B-9E48-A478E313C095}" presName="node" presStyleLbl="node1" presStyleIdx="5" presStyleCnt="6" custScaleX="187843" custScaleY="112187" custRadScaleRad="177770" custRadScaleInc="-1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14C9B-ED71-4DCF-B35B-6CBEFC7DA697}" type="presOf" srcId="{18969402-A817-4537-80E5-FCE1A9842FF7}" destId="{B16A0F53-B6BA-44FD-93AC-C91F73FD5B86}" srcOrd="0" destOrd="0" presId="urn:microsoft.com/office/officeart/2005/8/layout/radial1"/>
    <dgm:cxn modelId="{BC64187C-21E3-4691-A9F0-FC743F1FEEEE}" type="presOf" srcId="{D252BBEC-1F84-4FAD-9121-B25262DE5789}" destId="{1E61E777-107D-40CE-B2F5-1464329D6C17}" srcOrd="1" destOrd="0" presId="urn:microsoft.com/office/officeart/2005/8/layout/radial1"/>
    <dgm:cxn modelId="{FADB9000-E47F-4A94-8D57-B3B4418F01C1}" type="presOf" srcId="{DA37CA6B-6C9E-4464-A2C1-08436C0491A5}" destId="{54AA0739-1E4F-4342-9674-5D39ADA91F04}" srcOrd="0" destOrd="0" presId="urn:microsoft.com/office/officeart/2005/8/layout/radial1"/>
    <dgm:cxn modelId="{2B4E4027-A0D4-4E6D-85E7-B2EEBD54D504}" type="presOf" srcId="{3D87B395-CBA3-4947-AEAD-2E137D22D962}" destId="{EF6D485C-CE95-4E8A-A8D6-03B5A22172F8}" srcOrd="1" destOrd="0" presId="urn:microsoft.com/office/officeart/2005/8/layout/radial1"/>
    <dgm:cxn modelId="{128D528B-F2B3-421D-9F7B-629DB210AAE2}" type="presOf" srcId="{F1D3DF67-7D25-496E-9B79-EEE9E948A326}" destId="{91A7C4D9-FB47-4AAC-A7DC-266C898C6654}" srcOrd="0" destOrd="0" presId="urn:microsoft.com/office/officeart/2005/8/layout/radial1"/>
    <dgm:cxn modelId="{97C802A4-E0E7-4060-9EAE-7C25DD50467D}" type="presOf" srcId="{C3E4C6A6-A014-4469-8194-3D78D285C3C0}" destId="{27D712C0-3D8B-46ED-90C7-35F996CBD8F2}" srcOrd="0" destOrd="0" presId="urn:microsoft.com/office/officeart/2005/8/layout/radial1"/>
    <dgm:cxn modelId="{E5F6B8C4-0726-4677-98CA-C9A9A879A947}" type="presOf" srcId="{3D87B395-CBA3-4947-AEAD-2E137D22D962}" destId="{A4435D17-D236-4009-91EC-63FDFAB1A4B9}" srcOrd="0" destOrd="0" presId="urn:microsoft.com/office/officeart/2005/8/layout/radial1"/>
    <dgm:cxn modelId="{CB89E581-0BE9-4794-9B1A-6D3A0B523E84}" type="presOf" srcId="{03131809-1F01-4002-A2C6-FE0436332F43}" destId="{4A78125F-5ECE-4AEA-96C8-9329D88352F1}" srcOrd="0" destOrd="0" presId="urn:microsoft.com/office/officeart/2005/8/layout/radial1"/>
    <dgm:cxn modelId="{CBEE1076-4853-423A-86AF-579217CE4A4A}" srcId="{61DB68C7-4FB1-47A6-85A0-767FB680F99A}" destId="{E24B7D72-4858-4145-9B8E-42340377F6C2}" srcOrd="2" destOrd="0" parTransId="{D252BBEC-1F84-4FAD-9121-B25262DE5789}" sibTransId="{FC01770C-7596-4EAE-A53F-BABBE0AA4FE3}"/>
    <dgm:cxn modelId="{F4A6E9DF-6DE2-477C-A470-47D08A1BF6C1}" srcId="{61DB68C7-4FB1-47A6-85A0-767FB680F99A}" destId="{3D0CE5EF-87AE-4449-914F-5570CE028136}" srcOrd="0" destOrd="0" parTransId="{3D87B395-CBA3-4947-AEAD-2E137D22D962}" sibTransId="{5DC81A91-5C8D-4403-91E0-FCF140016BFA}"/>
    <dgm:cxn modelId="{4E04C0C2-267A-4EC2-A7BB-B18202B9C68B}" type="presOf" srcId="{9AAF7A56-7533-42B9-A227-278CFD51A4B9}" destId="{8E391024-CED9-4D89-9C1A-94C6CB5E9443}" srcOrd="0" destOrd="0" presId="urn:microsoft.com/office/officeart/2005/8/layout/radial1"/>
    <dgm:cxn modelId="{FE570451-92C4-46BC-A90B-793C6E60501E}" type="presOf" srcId="{BC0FB58D-A57A-4771-A47F-9EE498F08A1E}" destId="{09EB4283-7C66-447B-AE1A-8FE170004A63}" srcOrd="0" destOrd="0" presId="urn:microsoft.com/office/officeart/2005/8/layout/radial1"/>
    <dgm:cxn modelId="{C92D3AC1-A7A7-4666-B2DA-0717AF3A02BB}" type="presOf" srcId="{BC0FB58D-A57A-4771-A47F-9EE498F08A1E}" destId="{E86A4821-255D-4733-AC56-0EA67F516297}" srcOrd="1" destOrd="0" presId="urn:microsoft.com/office/officeart/2005/8/layout/radial1"/>
    <dgm:cxn modelId="{F64CE657-EEEF-41B6-87D0-A28D48920658}" srcId="{61DB68C7-4FB1-47A6-85A0-767FB680F99A}" destId="{27183582-C4D3-4F9B-9E48-A478E313C095}" srcOrd="5" destOrd="0" parTransId="{EA6A723D-527A-4FAA-BEF0-8DB9B426B828}" sibTransId="{6A3F495D-218A-4FD9-846E-53618AFFE548}"/>
    <dgm:cxn modelId="{0F17818D-3B53-4EF0-B31D-85D84EB42CC9}" type="presOf" srcId="{3D0CE5EF-87AE-4449-914F-5570CE028136}" destId="{8CCB8020-1F6C-4FC1-B06E-C8D1A29A6690}" srcOrd="0" destOrd="0" presId="urn:microsoft.com/office/officeart/2005/8/layout/radial1"/>
    <dgm:cxn modelId="{F93F27AA-39AF-4BE5-91DD-618F9864E19B}" srcId="{61DB68C7-4FB1-47A6-85A0-767FB680F99A}" destId="{9AAF7A56-7533-42B9-A227-278CFD51A4B9}" srcOrd="3" destOrd="0" parTransId="{18969402-A817-4537-80E5-FCE1A9842FF7}" sibTransId="{B01A7CA6-0772-448C-BBE6-AD3B1A690B27}"/>
    <dgm:cxn modelId="{AA43C158-ED63-4B1B-919C-19A877378D5A}" type="presOf" srcId="{C3E4C6A6-A014-4469-8194-3D78D285C3C0}" destId="{8B998E84-1729-42A4-8AC2-8254787D6170}" srcOrd="1" destOrd="0" presId="urn:microsoft.com/office/officeart/2005/8/layout/radial1"/>
    <dgm:cxn modelId="{72F7D9AD-14DE-43C7-826F-3E09746048B5}" type="presOf" srcId="{D252BBEC-1F84-4FAD-9121-B25262DE5789}" destId="{609BAFB5-AD58-4D9B-AF03-14468C80D829}" srcOrd="0" destOrd="0" presId="urn:microsoft.com/office/officeart/2005/8/layout/radial1"/>
    <dgm:cxn modelId="{EEFC04F6-FE06-4F42-816B-EA8E8650C6C2}" type="presOf" srcId="{18969402-A817-4537-80E5-FCE1A9842FF7}" destId="{F6079BBF-F289-4DF5-9415-9ADB940CBDC3}" srcOrd="1" destOrd="0" presId="urn:microsoft.com/office/officeart/2005/8/layout/radial1"/>
    <dgm:cxn modelId="{8C4C574B-9067-4290-8EF7-6F9A619DC0BC}" type="presOf" srcId="{EA6A723D-527A-4FAA-BEF0-8DB9B426B828}" destId="{2D018842-6EED-45D1-9BC9-9A0EB579D20E}" srcOrd="0" destOrd="0" presId="urn:microsoft.com/office/officeart/2005/8/layout/radial1"/>
    <dgm:cxn modelId="{E9FF17BF-5706-42A1-9FC8-F0DB0215D874}" type="presOf" srcId="{27183582-C4D3-4F9B-9E48-A478E313C095}" destId="{CCFC34E4-23C8-4744-8CFD-B5C2FBC42575}" srcOrd="0" destOrd="0" presId="urn:microsoft.com/office/officeart/2005/8/layout/radial1"/>
    <dgm:cxn modelId="{0681B793-CB53-43B8-BDBC-9BC848FD9931}" srcId="{61DB68C7-4FB1-47A6-85A0-767FB680F99A}" destId="{F1D3DF67-7D25-496E-9B79-EEE9E948A326}" srcOrd="1" destOrd="0" parTransId="{C3E4C6A6-A014-4469-8194-3D78D285C3C0}" sibTransId="{E24D2256-F89F-485B-B7A3-CA6ACE699DC6}"/>
    <dgm:cxn modelId="{CB51AAD5-5F02-40E8-83A4-AA2FC7A15461}" type="presOf" srcId="{EA6A723D-527A-4FAA-BEF0-8DB9B426B828}" destId="{09A43A5E-65BE-48D8-A7E9-2810525780E8}" srcOrd="1" destOrd="0" presId="urn:microsoft.com/office/officeart/2005/8/layout/radial1"/>
    <dgm:cxn modelId="{5410A721-5514-4350-9B01-FDFE237624D5}" type="presOf" srcId="{61DB68C7-4FB1-47A6-85A0-767FB680F99A}" destId="{3D4DF988-5908-4F6E-AD19-CB925F6D236F}" srcOrd="0" destOrd="0" presId="urn:microsoft.com/office/officeart/2005/8/layout/radial1"/>
    <dgm:cxn modelId="{53312E28-EA37-44B9-9997-21CF8F8690C9}" srcId="{61DB68C7-4FB1-47A6-85A0-767FB680F99A}" destId="{03131809-1F01-4002-A2C6-FE0436332F43}" srcOrd="4" destOrd="0" parTransId="{BC0FB58D-A57A-4771-A47F-9EE498F08A1E}" sibTransId="{29FF8A6B-2A82-4A5D-ABE5-92AB3B345C6B}"/>
    <dgm:cxn modelId="{263C0F05-F572-4541-9B33-6571B2A3BAE7}" srcId="{DA37CA6B-6C9E-4464-A2C1-08436C0491A5}" destId="{61DB68C7-4FB1-47A6-85A0-767FB680F99A}" srcOrd="0" destOrd="0" parTransId="{B3C158D4-7004-40C1-849D-575724DEC016}" sibTransId="{E80AC4D9-A854-40EA-9E7E-B814B6D40AA1}"/>
    <dgm:cxn modelId="{06A39983-C3AD-4650-BCB6-9BA0A53B42CF}" type="presOf" srcId="{E24B7D72-4858-4145-9B8E-42340377F6C2}" destId="{8D7667E5-3B47-46A2-9627-17E5FB912355}" srcOrd="0" destOrd="0" presId="urn:microsoft.com/office/officeart/2005/8/layout/radial1"/>
    <dgm:cxn modelId="{95FA5D7C-4659-4360-952C-78C17109F2D1}" type="presParOf" srcId="{54AA0739-1E4F-4342-9674-5D39ADA91F04}" destId="{3D4DF988-5908-4F6E-AD19-CB925F6D236F}" srcOrd="0" destOrd="0" presId="urn:microsoft.com/office/officeart/2005/8/layout/radial1"/>
    <dgm:cxn modelId="{DC44A7D1-5773-4EC3-BB06-ED672E3C8775}" type="presParOf" srcId="{54AA0739-1E4F-4342-9674-5D39ADA91F04}" destId="{A4435D17-D236-4009-91EC-63FDFAB1A4B9}" srcOrd="1" destOrd="0" presId="urn:microsoft.com/office/officeart/2005/8/layout/radial1"/>
    <dgm:cxn modelId="{522BF2E6-384F-4418-842F-0087617A3163}" type="presParOf" srcId="{A4435D17-D236-4009-91EC-63FDFAB1A4B9}" destId="{EF6D485C-CE95-4E8A-A8D6-03B5A22172F8}" srcOrd="0" destOrd="0" presId="urn:microsoft.com/office/officeart/2005/8/layout/radial1"/>
    <dgm:cxn modelId="{3AF5888B-CB12-4949-8E3F-C4413987639A}" type="presParOf" srcId="{54AA0739-1E4F-4342-9674-5D39ADA91F04}" destId="{8CCB8020-1F6C-4FC1-B06E-C8D1A29A6690}" srcOrd="2" destOrd="0" presId="urn:microsoft.com/office/officeart/2005/8/layout/radial1"/>
    <dgm:cxn modelId="{AE41D059-E493-4E6F-A9F4-F298658444B2}" type="presParOf" srcId="{54AA0739-1E4F-4342-9674-5D39ADA91F04}" destId="{27D712C0-3D8B-46ED-90C7-35F996CBD8F2}" srcOrd="3" destOrd="0" presId="urn:microsoft.com/office/officeart/2005/8/layout/radial1"/>
    <dgm:cxn modelId="{BFD37122-84F5-41F6-B5AC-E19277D73381}" type="presParOf" srcId="{27D712C0-3D8B-46ED-90C7-35F996CBD8F2}" destId="{8B998E84-1729-42A4-8AC2-8254787D6170}" srcOrd="0" destOrd="0" presId="urn:microsoft.com/office/officeart/2005/8/layout/radial1"/>
    <dgm:cxn modelId="{B94CEF72-5933-4D71-AE65-E567B8FBB9F0}" type="presParOf" srcId="{54AA0739-1E4F-4342-9674-5D39ADA91F04}" destId="{91A7C4D9-FB47-4AAC-A7DC-266C898C6654}" srcOrd="4" destOrd="0" presId="urn:microsoft.com/office/officeart/2005/8/layout/radial1"/>
    <dgm:cxn modelId="{DFAB53EA-2845-4642-8FA0-BFC795B8039F}" type="presParOf" srcId="{54AA0739-1E4F-4342-9674-5D39ADA91F04}" destId="{609BAFB5-AD58-4D9B-AF03-14468C80D829}" srcOrd="5" destOrd="0" presId="urn:microsoft.com/office/officeart/2005/8/layout/radial1"/>
    <dgm:cxn modelId="{9E58348B-8843-4112-99DA-6995556A7A73}" type="presParOf" srcId="{609BAFB5-AD58-4D9B-AF03-14468C80D829}" destId="{1E61E777-107D-40CE-B2F5-1464329D6C17}" srcOrd="0" destOrd="0" presId="urn:microsoft.com/office/officeart/2005/8/layout/radial1"/>
    <dgm:cxn modelId="{6270BD63-A220-492C-B5BB-5F796844ADA0}" type="presParOf" srcId="{54AA0739-1E4F-4342-9674-5D39ADA91F04}" destId="{8D7667E5-3B47-46A2-9627-17E5FB912355}" srcOrd="6" destOrd="0" presId="urn:microsoft.com/office/officeart/2005/8/layout/radial1"/>
    <dgm:cxn modelId="{0377E0F6-07C2-42CF-84D4-6DF3294DB31E}" type="presParOf" srcId="{54AA0739-1E4F-4342-9674-5D39ADA91F04}" destId="{B16A0F53-B6BA-44FD-93AC-C91F73FD5B86}" srcOrd="7" destOrd="0" presId="urn:microsoft.com/office/officeart/2005/8/layout/radial1"/>
    <dgm:cxn modelId="{965A6EB2-F85F-46E4-B5C3-2B530E7CA45B}" type="presParOf" srcId="{B16A0F53-B6BA-44FD-93AC-C91F73FD5B86}" destId="{F6079BBF-F289-4DF5-9415-9ADB940CBDC3}" srcOrd="0" destOrd="0" presId="urn:microsoft.com/office/officeart/2005/8/layout/radial1"/>
    <dgm:cxn modelId="{BF352EA3-4795-4D12-AA10-EF08E9D0DFA9}" type="presParOf" srcId="{54AA0739-1E4F-4342-9674-5D39ADA91F04}" destId="{8E391024-CED9-4D89-9C1A-94C6CB5E9443}" srcOrd="8" destOrd="0" presId="urn:microsoft.com/office/officeart/2005/8/layout/radial1"/>
    <dgm:cxn modelId="{472465ED-D781-4F59-9E84-F04B6F9264A0}" type="presParOf" srcId="{54AA0739-1E4F-4342-9674-5D39ADA91F04}" destId="{09EB4283-7C66-447B-AE1A-8FE170004A63}" srcOrd="9" destOrd="0" presId="urn:microsoft.com/office/officeart/2005/8/layout/radial1"/>
    <dgm:cxn modelId="{49E5AD75-603C-4CFC-9B47-3EA4FE58012A}" type="presParOf" srcId="{09EB4283-7C66-447B-AE1A-8FE170004A63}" destId="{E86A4821-255D-4733-AC56-0EA67F516297}" srcOrd="0" destOrd="0" presId="urn:microsoft.com/office/officeart/2005/8/layout/radial1"/>
    <dgm:cxn modelId="{012A7F92-CDA5-499B-A94C-B0C009131107}" type="presParOf" srcId="{54AA0739-1E4F-4342-9674-5D39ADA91F04}" destId="{4A78125F-5ECE-4AEA-96C8-9329D88352F1}" srcOrd="10" destOrd="0" presId="urn:microsoft.com/office/officeart/2005/8/layout/radial1"/>
    <dgm:cxn modelId="{BEBDCBCE-9A85-455D-A2D4-93A788967658}" type="presParOf" srcId="{54AA0739-1E4F-4342-9674-5D39ADA91F04}" destId="{2D018842-6EED-45D1-9BC9-9A0EB579D20E}" srcOrd="11" destOrd="0" presId="urn:microsoft.com/office/officeart/2005/8/layout/radial1"/>
    <dgm:cxn modelId="{D814A840-9523-471F-B7FB-33B8E39815A1}" type="presParOf" srcId="{2D018842-6EED-45D1-9BC9-9A0EB579D20E}" destId="{09A43A5E-65BE-48D8-A7E9-2810525780E8}" srcOrd="0" destOrd="0" presId="urn:microsoft.com/office/officeart/2005/8/layout/radial1"/>
    <dgm:cxn modelId="{D572B9A3-3770-41F6-858F-DE5B45B77997}" type="presParOf" srcId="{54AA0739-1E4F-4342-9674-5D39ADA91F04}" destId="{CCFC34E4-23C8-4744-8CFD-B5C2FBC4257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BB87-9C68-4809-91A5-3EC086DDEF58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C971-0831-4996-8D0A-B9CD4A5CB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971-0831-4996-8D0A-B9CD4A5CB5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971-0831-4996-8D0A-B9CD4A5CB5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05-Aug-21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-6927" y="207913"/>
            <a:ext cx="91440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3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0"/>
            <a:ext cx="2095500" cy="23431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324"/>
            <a:ext cx="9144000" cy="4168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5780782"/>
            <a:ext cx="91717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ব্যথায়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আলসার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অনিদ্রা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মেজাজ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খিটখিটে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হৃদ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858982"/>
            <a:ext cx="4433458" cy="4703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3" y="858982"/>
            <a:ext cx="4724397" cy="47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2215638"/>
              </p:ext>
            </p:extLst>
          </p:nvPr>
        </p:nvGraphicFramePr>
        <p:xfrm>
          <a:off x="0" y="1704440"/>
          <a:ext cx="9144000" cy="507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C:\Users\Borni GPS\Desktop\DPE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0"/>
            <a:ext cx="1447800" cy="158568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533400" y="381001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প্রিয়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এসো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দূষণের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প্রভাবের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বিভাগ</a:t>
            </a:r>
            <a:r>
              <a:rPr lang="en-GB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দেখি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EB4283-7C66-447B-AE1A-8FE170004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graphicEl>
                                              <a:dgm id="{09EB4283-7C66-447B-AE1A-8FE170004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78125F-5ECE-4AEA-96C8-9329D8835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graphicEl>
                                              <a:dgm id="{4A78125F-5ECE-4AEA-96C8-9329D8835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18842-6EED-45D1-9BC9-9A0EB579D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graphicEl>
                                              <a:dgm id="{2D018842-6EED-45D1-9BC9-9A0EB579D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C34E4-23C8-4744-8CFD-B5C2FBC42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graphicEl>
                                              <a:dgm id="{CCFC34E4-23C8-4744-8CFD-B5C2FBC42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58568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1066800" y="20574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প্রিয়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তোমরা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এখন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পৃষ্ঠা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খোল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মিলিয়ে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1039091" y="570023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আদর্শ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5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381000" y="1143000"/>
            <a:ext cx="6248400" cy="1155694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8400"/>
            <a:ext cx="7737123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61" y="2829030"/>
            <a:ext cx="3962400" cy="19935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দূষণের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নিজেদের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522"/>
            <a:ext cx="4800600" cy="51248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0" y="602700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আশে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পতীত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জমিতে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গাছ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লাগাব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48144"/>
            <a:ext cx="4343400" cy="51192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4862942" y="5860473"/>
            <a:ext cx="4281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সমুদ্র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সৈকত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রাখব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28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0" y="6027003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ধোঁয়াহীন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চুলা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বায়োগ্যাস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প্লান্ট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4495800" y="5860473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পরিবেশ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ফেলে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নির্দিষ্ট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ফেলব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6" y="1084475"/>
            <a:ext cx="4523506" cy="4775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077191"/>
            <a:ext cx="4648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1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0" y="6027003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উচ্ছিষ্ট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ময়লা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আবর্জনা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ফেলে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জৈব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4495800" y="5860473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স্বাস্থ্যসম্মত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পায়খানা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আশপাশ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পরিষ্কার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পরিচ্ছন্ন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রাখব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191"/>
            <a:ext cx="4495800" cy="476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77191"/>
            <a:ext cx="4648200" cy="47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9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2956" y="1641931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প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রিবেশ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794" y="2468214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পরিবশে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প্রভাবকে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21002"/>
            <a:ext cx="8040880" cy="1312407"/>
            <a:chOff x="812174" y="3490277"/>
            <a:chExt cx="804088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8040880" cy="1298555"/>
              <a:chOff x="812174" y="3781232"/>
              <a:chExt cx="804088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পানিবাহিত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রোগ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হৃদরোগ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ডায়রিয়া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শ্বাস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কষ্ট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রাতকানা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2507610" y="407642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5" name="Picture 44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652" y="0"/>
            <a:ext cx="173934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3" y="-143151"/>
            <a:ext cx="3618437" cy="265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D60C2E5-E255-4B4E-9B77-56D576CC5238}"/>
              </a:ext>
            </a:extLst>
          </p:cNvPr>
          <p:cNvSpPr/>
          <p:nvPr/>
        </p:nvSpPr>
        <p:spPr>
          <a:xfrm>
            <a:off x="809031" y="5550848"/>
            <a:ext cx="7674253" cy="1307152"/>
          </a:xfrm>
          <a:prstGeom prst="rect">
            <a:avLst/>
          </a:prstGeom>
        </p:spPr>
        <p:txBody>
          <a:bodyPr wrap="square" lIns="75310" tIns="37655" rIns="75310" bIns="37655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5টি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1590" y="2195763"/>
            <a:ext cx="7631694" cy="902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310" tIns="37655" rIns="75310" bIns="37655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838200"/>
            <a:ext cx="3124200" cy="999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5">
                <a:lumMod val="50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5310" tIns="37655" rIns="75310" bIns="37655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652" y="0"/>
            <a:ext cx="1739348" cy="1905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599"/>
            <a:ext cx="6553199" cy="303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" y="2095500"/>
            <a:ext cx="8442101" cy="2667000"/>
          </a:xfrm>
          <a:prstGeom prst="rect">
            <a:avLst/>
          </a:prstGeom>
        </p:spPr>
      </p:pic>
      <p:pic>
        <p:nvPicPr>
          <p:cNvPr id="4" name="Picture 1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855" y="857250"/>
            <a:ext cx="1071145" cy="119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784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43000"/>
            <a:ext cx="2133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381000" y="4633079"/>
            <a:ext cx="4267200" cy="2739211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আব্দুল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কাদির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bn-BD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বর্ণি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কোম্পানীগঞ্জ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সিলেট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নং-09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4648200" y="3811012"/>
            <a:ext cx="4495800" cy="261610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03 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GB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01/08/২০21খ্রিঃ</a:t>
            </a:r>
            <a:endPara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0"/>
            <a:ext cx="56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পরিচিতিঃ</a:t>
            </a:r>
            <a:endParaRPr lang="en-US" sz="5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atin typeface="Nikosh" pitchFamily="2" charset="0"/>
                <a:cs typeface="Nikosh" pitchFamily="2" charset="0"/>
              </a:rPr>
              <a:t>উপস্থাপনায়ঃ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81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9" name="Picture 1" descr="C:\Users\Borni GPS\Downloads\Kader 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2857500" cy="2857500"/>
          </a:xfrm>
          <a:prstGeom prst="rect">
            <a:avLst/>
          </a:prstGeom>
          <a:noFill/>
        </p:spPr>
      </p:pic>
      <p:pic>
        <p:nvPicPr>
          <p:cNvPr id="9" name="Picture 8" descr="C:\Users\Borni GPS\Desktop\DPE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6999" y="872835"/>
            <a:ext cx="2895601" cy="73429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নং-09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782"/>
            <a:ext cx="69723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0782"/>
            <a:ext cx="3429001" cy="7827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1717963"/>
            <a:ext cx="5524500" cy="45304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তাহমিনা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তানজিন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সুহাদা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পম্পা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শর্ম্মা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06।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07।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08।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09।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65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14400"/>
            <a:ext cx="69723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0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0" y="1178175"/>
            <a:ext cx="70485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762000" y="63579"/>
            <a:ext cx="6167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0"/>
            <a:ext cx="2095500" cy="23431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32" y="3460467"/>
            <a:ext cx="4776904" cy="26355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227012" y="381000"/>
            <a:ext cx="320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1066782" y="1905000"/>
            <a:ext cx="70352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11" y="1143000"/>
            <a:ext cx="7240589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3182778"/>
            <a:ext cx="9144000" cy="25545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প্রভাবের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শ্রেণিভাগ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pic>
        <p:nvPicPr>
          <p:cNvPr id="7" name="Picture 6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123494" y="211723"/>
            <a:ext cx="8686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0" y="5903892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জন্ডিস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4724400" y="5780782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বসবাসরত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6800"/>
            <a:ext cx="4571999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66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5780782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ব্যহত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4419603" y="5719226"/>
            <a:ext cx="472439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উৎপাদিন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3831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" y="838200"/>
            <a:ext cx="4378036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3" y="858982"/>
            <a:ext cx="4724397" cy="4779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5780782"/>
            <a:ext cx="441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জ্বালাপোড়া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4419603" y="5719226"/>
            <a:ext cx="47243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চর্মরোগেও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982"/>
            <a:ext cx="4391894" cy="4703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3" y="858982"/>
            <a:ext cx="4724397" cy="47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6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967</TotalTime>
  <Words>532</Words>
  <Application>Microsoft Office PowerPoint</Application>
  <PresentationFormat>On-screen Show (4:3)</PresentationFormat>
  <Paragraphs>80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Constantia</vt:lpstr>
      <vt:lpstr>Nikosh</vt:lpstr>
      <vt:lpstr>NikoshBAN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এসো আমরা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Borni GPS</dc:creator>
  <cp:lastModifiedBy>FLORA</cp:lastModifiedBy>
  <cp:revision>144</cp:revision>
  <dcterms:created xsi:type="dcterms:W3CDTF">2006-08-16T00:00:00Z</dcterms:created>
  <dcterms:modified xsi:type="dcterms:W3CDTF">2021-08-05T05:25:35Z</dcterms:modified>
</cp:coreProperties>
</file>