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4" r:id="rId11"/>
    <p:sldId id="275" r:id="rId12"/>
    <p:sldId id="276" r:id="rId13"/>
    <p:sldId id="268" r:id="rId14"/>
    <p:sldId id="267" r:id="rId15"/>
    <p:sldId id="269" r:id="rId16"/>
    <p:sldId id="273" r:id="rId17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83" y="-8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2344400" cy="7010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304800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FF0000"/>
                </a:solidFill>
              </a:rPr>
              <a:t>أهلا و سهلا مرحيا بكم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657600"/>
            <a:ext cx="881575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15"/>
          <p:cNvSpPr/>
          <p:nvPr/>
        </p:nvSpPr>
        <p:spPr>
          <a:xfrm>
            <a:off x="275041" y="888858"/>
            <a:ext cx="5791202" cy="3623828"/>
          </a:xfrm>
          <a:prstGeom prst="wedgeEllipseCallout">
            <a:avLst>
              <a:gd name="adj1" fmla="val 88966"/>
              <a:gd name="adj2" fmla="val -2524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إقتربت العطلة يا ابى</a:t>
            </a:r>
            <a:endParaRPr lang="en-US" sz="48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8315325" y="1323473"/>
            <a:ext cx="3495676" cy="810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عبد الله</a:t>
            </a:r>
            <a:endParaRPr lang="en-US" sz="6600" b="1" dirty="0"/>
          </a:p>
        </p:txBody>
      </p:sp>
      <p:sp>
        <p:nvSpPr>
          <p:cNvPr id="18" name="Oval Callout 17"/>
          <p:cNvSpPr/>
          <p:nvPr/>
        </p:nvSpPr>
        <p:spPr>
          <a:xfrm>
            <a:off x="7046480" y="2700772"/>
            <a:ext cx="5221720" cy="3623828"/>
          </a:xfrm>
          <a:prstGeom prst="wedgeEllipseCallout">
            <a:avLst>
              <a:gd name="adj1" fmla="val -99913"/>
              <a:gd name="adj2" fmla="val 310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rgbClr val="10AF30"/>
                </a:solidFill>
              </a:rPr>
              <a:t>ما رأيك يا عبد الله ؟ إلى أين تسافر ؟</a:t>
            </a:r>
            <a:endParaRPr lang="en-US" sz="4400" b="1" dirty="0">
              <a:solidFill>
                <a:srgbClr val="10AF3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48400"/>
            <a:ext cx="11812544" cy="762000"/>
          </a:xfrm>
          <a:prstGeom prst="rect">
            <a:avLst/>
          </a:prstGeom>
        </p:spPr>
      </p:pic>
      <p:sp>
        <p:nvSpPr>
          <p:cNvPr id="20" name="Pentagon 19"/>
          <p:cNvSpPr/>
          <p:nvPr/>
        </p:nvSpPr>
        <p:spPr>
          <a:xfrm>
            <a:off x="762000" y="5284406"/>
            <a:ext cx="3968618" cy="8572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الأب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74651923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15"/>
          <p:cNvSpPr/>
          <p:nvPr/>
        </p:nvSpPr>
        <p:spPr>
          <a:xfrm>
            <a:off x="275041" y="888858"/>
            <a:ext cx="5791202" cy="3623828"/>
          </a:xfrm>
          <a:prstGeom prst="wedgeEllipseCallout">
            <a:avLst>
              <a:gd name="adj1" fmla="val 88966"/>
              <a:gd name="adj2" fmla="val -2524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لدى فكرة. نسافر إلى مكة المكرمة.</a:t>
            </a:r>
            <a:endParaRPr lang="en-US" sz="48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8315325" y="1323473"/>
            <a:ext cx="3495676" cy="810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عبد الله</a:t>
            </a:r>
            <a:endParaRPr lang="en-US" sz="6600" b="1" dirty="0"/>
          </a:p>
        </p:txBody>
      </p:sp>
      <p:sp>
        <p:nvSpPr>
          <p:cNvPr id="18" name="Oval Callout 17"/>
          <p:cNvSpPr/>
          <p:nvPr/>
        </p:nvSpPr>
        <p:spPr>
          <a:xfrm>
            <a:off x="7046480" y="2700772"/>
            <a:ext cx="5221720" cy="3623828"/>
          </a:xfrm>
          <a:prstGeom prst="wedgeEllipseCallout">
            <a:avLst>
              <a:gd name="adj1" fmla="val -99913"/>
              <a:gd name="adj2" fmla="val 310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rgbClr val="10AF30"/>
                </a:solidFill>
              </a:rPr>
              <a:t>نعم. موجود هناك شعار الإسلام و المسلمين.</a:t>
            </a:r>
            <a:endParaRPr lang="en-US" sz="4400" b="1" dirty="0">
              <a:solidFill>
                <a:srgbClr val="10AF3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48400"/>
            <a:ext cx="11812544" cy="762000"/>
          </a:xfrm>
          <a:prstGeom prst="rect">
            <a:avLst/>
          </a:prstGeom>
        </p:spPr>
      </p:pic>
      <p:sp>
        <p:nvSpPr>
          <p:cNvPr id="20" name="Pentagon 19"/>
          <p:cNvSpPr/>
          <p:nvPr/>
        </p:nvSpPr>
        <p:spPr>
          <a:xfrm>
            <a:off x="762000" y="5284406"/>
            <a:ext cx="3968618" cy="8572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الأب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77745776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Callout 15"/>
          <p:cNvSpPr/>
          <p:nvPr/>
        </p:nvSpPr>
        <p:spPr>
          <a:xfrm>
            <a:off x="275041" y="888858"/>
            <a:ext cx="5791202" cy="3623828"/>
          </a:xfrm>
          <a:prstGeom prst="wedgeEllipseCallout">
            <a:avLst>
              <a:gd name="adj1" fmla="val 88966"/>
              <a:gd name="adj2" fmla="val -2524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موافق، فكرة طيبة.</a:t>
            </a:r>
            <a:endParaRPr lang="en-US" sz="4800" b="1" dirty="0">
              <a:solidFill>
                <a:srgbClr val="10AF30"/>
              </a:solidFill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8315325" y="1323473"/>
            <a:ext cx="3495676" cy="810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عبد الله</a:t>
            </a:r>
            <a:endParaRPr lang="en-US" sz="6600" b="1" dirty="0"/>
          </a:p>
        </p:txBody>
      </p:sp>
      <p:sp>
        <p:nvSpPr>
          <p:cNvPr id="18" name="Oval Callout 17"/>
          <p:cNvSpPr/>
          <p:nvPr/>
        </p:nvSpPr>
        <p:spPr>
          <a:xfrm>
            <a:off x="7046480" y="2700772"/>
            <a:ext cx="5221720" cy="3623828"/>
          </a:xfrm>
          <a:prstGeom prst="wedgeEllipseCallout">
            <a:avLst>
              <a:gd name="adj1" fmla="val -99913"/>
              <a:gd name="adj2" fmla="val 310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rgbClr val="10AF30"/>
                </a:solidFill>
              </a:rPr>
              <a:t>طيب، نحن يسافر في وقت معين. إن شاء الله.</a:t>
            </a:r>
            <a:endParaRPr lang="en-US" sz="4400" b="1" dirty="0">
              <a:solidFill>
                <a:srgbClr val="10AF3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48400"/>
            <a:ext cx="11812544" cy="762000"/>
          </a:xfrm>
          <a:prstGeom prst="rect">
            <a:avLst/>
          </a:prstGeom>
        </p:spPr>
      </p:pic>
      <p:sp>
        <p:nvSpPr>
          <p:cNvPr id="20" name="Pentagon 19"/>
          <p:cNvSpPr/>
          <p:nvPr/>
        </p:nvSpPr>
        <p:spPr>
          <a:xfrm>
            <a:off x="762000" y="5284406"/>
            <a:ext cx="3968618" cy="8572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الأب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50984704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1828800"/>
            <a:ext cx="6629400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أين أراد قنديل                   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السفر</a:t>
            </a:r>
            <a:r>
              <a:rPr lang="ar-SA" sz="5400" b="1" dirty="0">
                <a:latin typeface="Times New Roman" pitchFamily="18" charset="0"/>
                <a:cs typeface="Times New Roman" pitchFamily="18" charset="0"/>
              </a:rPr>
              <a:t>؟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5410200" cy="51777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899692" y="4798874"/>
            <a:ext cx="6673308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لماذا يسافر قنديل إلى مكة المكرمة ؟</a:t>
            </a:r>
            <a:endParaRPr lang="en-US" sz="5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694" y="1905000"/>
            <a:ext cx="1131250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أكتب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الحوارّ&lt;الرحلة الى مكة المكرمة&gt;؟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93" y="2828330"/>
            <a:ext cx="12379308" cy="425827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0396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457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dirty="0" smtClean="0">
                <a:solidFill>
                  <a:srgbClr val="00B0F0"/>
                </a:solidFill>
              </a:rPr>
              <a:t>إلى اللقاء إن شاء الله 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399"/>
            <a:ext cx="8229602" cy="6858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228598"/>
            <a:ext cx="4191000" cy="6781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810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</a:rPr>
              <a:t>ধন্যবাদ</a:t>
            </a:r>
            <a:endParaRPr lang="en-US" sz="1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7882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344400" cy="6858000"/>
          </a:xfrm>
          <a:prstGeom prst="rect">
            <a:avLst/>
          </a:prstGeom>
        </p:spPr>
      </p:pic>
      <p:pic>
        <p:nvPicPr>
          <p:cNvPr id="9" name="Picture 8" descr="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Flowchart: Terminator 9"/>
          <p:cNvSpPr/>
          <p:nvPr/>
        </p:nvSpPr>
        <p:spPr>
          <a:xfrm>
            <a:off x="3733800" y="457200"/>
            <a:ext cx="7543800" cy="9525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3352800"/>
            <a:ext cx="6248400" cy="381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3884235"/>
            <a:ext cx="9296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2" name="Picture 11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898" y="1600200"/>
            <a:ext cx="7274302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1574423"/>
            <a:ext cx="78924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</a:t>
            </a: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التاسع من الداخل</a:t>
            </a:r>
            <a:endParaRPr lang="ar-S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الثالثة</a:t>
            </a:r>
          </a:p>
          <a:p>
            <a:pPr algn="ctr"/>
            <a:r>
              <a:rPr lang="ar-SA" sz="54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الثالث</a:t>
            </a:r>
          </a:p>
          <a:p>
            <a:pPr algn="ctr"/>
            <a:r>
              <a:rPr lang="ar-SA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30دقيقة</a:t>
            </a:r>
          </a:p>
          <a:p>
            <a:pPr algn="ctr"/>
            <a:r>
              <a:rPr lang="ar-SA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التاريخ: </a:t>
            </a:r>
            <a:r>
              <a:rPr lang="ar-SA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05-08-21م</a:t>
            </a:r>
            <a:endParaRPr lang="en-US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8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3444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1524000"/>
            <a:ext cx="563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3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13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243352"/>
            <a:ext cx="11430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1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الرحلة إلى مكة المكرمة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132963"/>
            <a:ext cx="107442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মুকাররাময়</a:t>
            </a:r>
            <a:r>
              <a:rPr lang="en-US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ভ্রমণ</a:t>
            </a:r>
            <a:endParaRPr lang="en-US" sz="115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580568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24000"/>
            <a:ext cx="63246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0" y="228600"/>
            <a:ext cx="1625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426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6273800" cy="5943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62" y="1133474"/>
            <a:ext cx="5943600" cy="587692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3444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(শিখনফল) </a:t>
            </a: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11776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5400" b="1" dirty="0" smtClean="0">
                <a:solidFill>
                  <a:schemeClr val="bg1"/>
                </a:solidFill>
              </a:rPr>
              <a:t>  </a:t>
            </a:r>
            <a:r>
              <a:rPr lang="ar-SA" sz="5400" b="1" dirty="0" smtClean="0">
                <a:solidFill>
                  <a:srgbClr val="FFC000"/>
                </a:solidFill>
              </a:rPr>
              <a:t>عبد الله و قنديل أخوان  ارادتهما المسافرة </a:t>
            </a:r>
          </a:p>
          <a:p>
            <a:pPr algn="r"/>
            <a:r>
              <a:rPr lang="ar-SA" sz="5400" b="1" dirty="0" smtClean="0">
                <a:solidFill>
                  <a:srgbClr val="FFC000"/>
                </a:solidFill>
              </a:rPr>
              <a:t>  الى مكة المكرمة.</a:t>
            </a:r>
          </a:p>
          <a:p>
            <a:pPr algn="r"/>
            <a:r>
              <a:rPr lang="ar-SA" sz="5400" b="1" dirty="0" smtClean="0">
                <a:solidFill>
                  <a:srgbClr val="FFC000"/>
                </a:solidFill>
              </a:rPr>
              <a:t>  رضي ابوهما بالسفر الجوي.</a:t>
            </a:r>
          </a:p>
          <a:p>
            <a:pPr algn="r"/>
            <a:r>
              <a:rPr lang="ar-SA" sz="5400" b="1" dirty="0" smtClean="0">
                <a:solidFill>
                  <a:srgbClr val="FFC000"/>
                </a:solidFill>
              </a:rPr>
              <a:t>  ارادة عبد الله ان يقف في مكة شهرا.</a:t>
            </a:r>
          </a:p>
          <a:p>
            <a:pPr algn="r"/>
            <a:r>
              <a:rPr lang="ar-SA" sz="5400" b="1" dirty="0" smtClean="0">
                <a:solidFill>
                  <a:srgbClr val="FFC000"/>
                </a:solidFill>
              </a:rPr>
              <a:t>  ارادتهما السفر يوم الجمعة</a:t>
            </a:r>
          </a:p>
          <a:p>
            <a:pPr algn="r"/>
            <a:endParaRPr lang="en-US" sz="5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8168"/>
            <a:ext cx="123444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-685800" y="1181313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الرحلة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12192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ভ্রমণ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388915" y="2289307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بالجو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5200" y="2289308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আকাশ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পথে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39646" y="311785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غال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3082689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উচ্চমূল্য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66008" y="4191000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رخيص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1427" y="4201737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সস্তা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7600" y="5385137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فكرة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7400" y="5461337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চিন্তা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8354" y="228600"/>
            <a:ext cx="6701084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 smtClean="0"/>
              <a:t>একক পাঠ </a:t>
            </a:r>
            <a:endParaRPr lang="en-US" sz="7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37506" y="152400"/>
            <a:ext cx="7063694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6600" dirty="0">
                <a:solidFill>
                  <a:srgbClr val="00B0F0"/>
                </a:solidFill>
              </a:rPr>
              <a:t> النص المدروس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275041" y="888858"/>
            <a:ext cx="5791202" cy="3623828"/>
          </a:xfrm>
          <a:prstGeom prst="wedgeEllipseCallout">
            <a:avLst>
              <a:gd name="adj1" fmla="val 88966"/>
              <a:gd name="adj2" fmla="val -2524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10AF30"/>
                </a:solidFill>
              </a:rPr>
              <a:t>السلام عليكم و رحمة الله. وكيف حالك يا صديفى الكريم؟</a:t>
            </a:r>
            <a:endParaRPr lang="en-US" sz="4800" b="1" dirty="0">
              <a:solidFill>
                <a:srgbClr val="10AF30"/>
              </a:solidFill>
            </a:endParaRPr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8315325" y="1323473"/>
            <a:ext cx="3495676" cy="810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/>
              <a:t>عبد الله</a:t>
            </a:r>
            <a:endParaRPr lang="en-US" sz="6600" b="1" dirty="0"/>
          </a:p>
        </p:txBody>
      </p:sp>
      <p:sp>
        <p:nvSpPr>
          <p:cNvPr id="22" name="Oval Callout 21"/>
          <p:cNvSpPr/>
          <p:nvPr/>
        </p:nvSpPr>
        <p:spPr>
          <a:xfrm>
            <a:off x="7046480" y="2700772"/>
            <a:ext cx="5221720" cy="3623828"/>
          </a:xfrm>
          <a:prstGeom prst="wedgeEllipseCallout">
            <a:avLst>
              <a:gd name="adj1" fmla="val -99913"/>
              <a:gd name="adj2" fmla="val 310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rgbClr val="10AF30"/>
                </a:solidFill>
              </a:rPr>
              <a:t>وعليكم السلام و رحمة الله. </a:t>
            </a:r>
          </a:p>
          <a:p>
            <a:pPr algn="ctr"/>
            <a:r>
              <a:rPr lang="ar-SA" sz="4400" b="1" dirty="0" smtClean="0">
                <a:solidFill>
                  <a:srgbClr val="10AF30"/>
                </a:solidFill>
              </a:rPr>
              <a:t>الحمد لله بخير. و كيف أنت يا صديفي ؟</a:t>
            </a:r>
            <a:endParaRPr lang="en-US" sz="4400" b="1" dirty="0">
              <a:solidFill>
                <a:srgbClr val="10AF3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6312878"/>
            <a:ext cx="11201400" cy="685799"/>
          </a:xfrm>
          <a:prstGeom prst="rect">
            <a:avLst/>
          </a:prstGeom>
        </p:spPr>
      </p:pic>
      <p:sp>
        <p:nvSpPr>
          <p:cNvPr id="24" name="Pentagon 23"/>
          <p:cNvSpPr/>
          <p:nvPr/>
        </p:nvSpPr>
        <p:spPr>
          <a:xfrm>
            <a:off x="762000" y="5284406"/>
            <a:ext cx="3968618" cy="8572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/>
              <a:t>الأب</a:t>
            </a:r>
            <a:endParaRPr lang="en-US" sz="48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273</Words>
  <Application>Microsoft Office PowerPoint</Application>
  <PresentationFormat>Custom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unix</cp:lastModifiedBy>
  <cp:revision>70</cp:revision>
  <dcterms:created xsi:type="dcterms:W3CDTF">2006-08-16T00:00:00Z</dcterms:created>
  <dcterms:modified xsi:type="dcterms:W3CDTF">2021-08-05T14:19:11Z</dcterms:modified>
</cp:coreProperties>
</file>