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8"/>
    <a:srgbClr val="BB7C6B"/>
    <a:srgbClr val="4AD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695" y="304800"/>
            <a:ext cx="8991600" cy="281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C00000"/>
                </a:solidFill>
                <a:latin typeface="Vivaldi" pitchFamily="66" charset="0"/>
              </a:rPr>
              <a:t>Welcome</a:t>
            </a:r>
            <a:endParaRPr lang="en-US" sz="18000" b="1" dirty="0">
              <a:solidFill>
                <a:srgbClr val="C00000"/>
              </a:solidFill>
              <a:latin typeface="Vivaldi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0" y="3276600"/>
            <a:ext cx="8866905" cy="3429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546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695" y="96985"/>
            <a:ext cx="8839200" cy="66294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What’s your full name?                         A   Yes. It’s Andy.                 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do you spell your first name?       B Smith.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What’s your last name again?               C Andrew Smith.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you have a nickname?                    D A-N-D-R-E-W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2200" y="353283"/>
            <a:ext cx="4648200" cy="685800"/>
          </a:xfrm>
          <a:prstGeom prst="roundRect">
            <a:avLst/>
          </a:prstGeom>
          <a:solidFill>
            <a:srgbClr val="000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Match the line: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67200" y="2362200"/>
            <a:ext cx="19050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3432465"/>
            <a:ext cx="1066800" cy="136813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05400" y="3276600"/>
            <a:ext cx="1066800" cy="83993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1" y="2362200"/>
            <a:ext cx="1676399" cy="2590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3965" y="256305"/>
            <a:ext cx="8763000" cy="762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Come here any two &amp; match the table: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676400"/>
            <a:ext cx="8763001" cy="35814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9295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75" y="159327"/>
            <a:ext cx="8991600" cy="6553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Play a game with nickname.</a:t>
            </a:r>
          </a:p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Ball Game)</a:t>
            </a:r>
            <a:endParaRPr lang="en-US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14600" y="381000"/>
            <a:ext cx="3886200" cy="9144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Group Work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2895600"/>
            <a:ext cx="8610600" cy="3429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7700" y="19481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Write your friends </a:t>
            </a:r>
            <a:r>
              <a:rPr lang="en-US" sz="2800" b="1" smtClean="0">
                <a:solidFill>
                  <a:srgbClr val="C00000"/>
                </a:solidFill>
              </a:rPr>
              <a:t>information below.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90281"/>
            <a:ext cx="8077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 Work Presentation</a:t>
            </a:r>
            <a:endParaRPr lang="en-US" sz="5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67000"/>
            <a:ext cx="8153400" cy="1938992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1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What have you learnt from the lesson?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2133600"/>
            <a:ext cx="7086600" cy="35814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We’ve learnt about full names and nick names.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382000" cy="67055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50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032165" y="214745"/>
            <a:ext cx="7391400" cy="1156855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 Introduction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5" y="1607125"/>
            <a:ext cx="4184073" cy="5181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52400" y="1524000"/>
            <a:ext cx="4575465" cy="5264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Kuhinur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Jannat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Assistant Teacher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Fakirakata</a:t>
            </a:r>
            <a:r>
              <a:rPr lang="en-US" sz="2800" b="1" dirty="0" smtClean="0">
                <a:solidFill>
                  <a:srgbClr val="C00000"/>
                </a:solidFill>
              </a:rPr>
              <a:t> Govt. Primary School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Moheshkhali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Cox’sbazar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748145" y="228600"/>
            <a:ext cx="7696200" cy="10668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09" y="1738745"/>
            <a:ext cx="3949167" cy="510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24690" y="1600200"/>
            <a:ext cx="4876800" cy="502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Unit : 2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: 5-6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Activity : H &amp; I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Title : See you!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125" y="83130"/>
            <a:ext cx="8991600" cy="14408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Learning Outcomes : </a:t>
            </a:r>
            <a:r>
              <a:rPr lang="en-US" sz="3600" b="1" dirty="0" smtClean="0">
                <a:solidFill>
                  <a:srgbClr val="002060"/>
                </a:solidFill>
              </a:rPr>
              <a:t>At the end of the lesson students will be able to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" y="1676400"/>
            <a:ext cx="8991600" cy="507768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541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130" y="1447800"/>
            <a:ext cx="8991600" cy="3124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Nickname</a:t>
            </a:r>
            <a:endParaRPr lang="en-US" sz="1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76200"/>
            <a:ext cx="8305800" cy="6705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rgbClr val="002060"/>
              </a:solidFill>
            </a:endParaRPr>
          </a:p>
          <a:p>
            <a:pPr algn="ctr"/>
            <a:endParaRPr lang="en-US" sz="5400" b="1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Full Name 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Kuhinur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Jannat</a:t>
            </a: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1</a:t>
            </a:r>
            <a:r>
              <a:rPr lang="en-US" sz="4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Part       2</a:t>
            </a:r>
            <a:r>
              <a:rPr lang="en-US" sz="4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Part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Nickname :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Kuhinur</a:t>
            </a:r>
            <a:endParaRPr lang="en-US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546020" y="2033155"/>
            <a:ext cx="509155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6916882" y="2015836"/>
            <a:ext cx="509155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78182" y="685800"/>
            <a:ext cx="41148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590800"/>
            <a:ext cx="89154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With Students </a:t>
            </a:r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ame</a:t>
            </a:r>
            <a:endParaRPr lang="en-US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10830"/>
            <a:ext cx="8132620" cy="144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 your book at page 8 &amp; 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" y="1738745"/>
            <a:ext cx="8983329" cy="388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246420" y="5791200"/>
            <a:ext cx="4191000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is he?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2090" y="457200"/>
            <a:ext cx="4509655" cy="76200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 to me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418" y="1524000"/>
            <a:ext cx="8001000" cy="266700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What’s your full name?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How do you spell your first name?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What’s your last name again?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Do you have a nickname?</a:t>
            </a:r>
            <a:endParaRPr lang="en-US" sz="4000" dirty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55818" y="5541818"/>
            <a:ext cx="5181600" cy="60960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 Questions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278582" y="4343400"/>
            <a:ext cx="741218" cy="9906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153</TotalTime>
  <Words>207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2006-08-16T00:00:00Z</dcterms:created>
  <dcterms:modified xsi:type="dcterms:W3CDTF">2021-07-11T16:54:12Z</dcterms:modified>
</cp:coreProperties>
</file>