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3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8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C525-056B-4FF6-B3FC-18009A5388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22DC-4B91-4F54-ACBF-B9817E69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8322" cy="6746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062" y="1364566"/>
            <a:ext cx="10677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FFFF00"/>
                </a:solidFill>
              </a:rPr>
              <a:t>السلام عليكم ورحمة الله           </a:t>
            </a:r>
          </a:p>
          <a:p>
            <a:r>
              <a:rPr lang="ar-SA" sz="6000" b="1" dirty="0" smtClean="0">
                <a:solidFill>
                  <a:srgbClr val="FFFF00"/>
                </a:solidFill>
              </a:rPr>
              <a:t>اهلا وسهلا مرهبا</a:t>
            </a:r>
            <a:r>
              <a:rPr lang="ar-SA" sz="6000" dirty="0" smtClean="0">
                <a:solidFill>
                  <a:srgbClr val="FF0000"/>
                </a:solidFill>
              </a:rPr>
              <a:t>             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3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97168" y="956603"/>
            <a:ext cx="10902462" cy="5036234"/>
          </a:xfrm>
          <a:prstGeom prst="fra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ar-AE" sz="24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حدیث قولی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 </a:t>
            </a:r>
            <a:r>
              <a:rPr lang="ar-AE" sz="24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حدیث فعلی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৩/ </a:t>
            </a:r>
            <a:r>
              <a:rPr lang="ar-AE" sz="24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حدیث تقریری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সম্মতিসূচক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১/  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কাওলী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24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حدیث قولی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বাণীসূচক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২/ </a:t>
            </a:r>
            <a:r>
              <a:rPr lang="en-US" sz="2400" dirty="0" err="1" smtClean="0">
                <a:solidFill>
                  <a:srgbClr val="00B050"/>
                </a:solidFill>
              </a:rPr>
              <a:t>মহানবী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সাঃ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স্বয়ং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রাসুল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হিসেবে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সকল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কর্ম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সম্পাদন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করেছেন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সাহাবী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বর্ণ্না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করেছেন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তাকে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হাদীসে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ar-AE" sz="2400" dirty="0" smtClean="0">
                <a:solidFill>
                  <a:srgbClr val="00B050"/>
                </a:solidFill>
              </a:rPr>
              <a:t>حدیث فعلی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কর্মসূচক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হাদীস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বলে</a:t>
            </a:r>
            <a:r>
              <a:rPr lang="en-US" sz="24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সাহাবীগণ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সম্মখে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সম্প্রর্কিত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রাসুল্লাহ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করেননি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রাকরীরী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24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حدیث تقریری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সম্মতিসূচক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7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295" y="1420837"/>
            <a:ext cx="10213144" cy="4459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ar-AE" sz="2400" dirty="0" smtClean="0">
                <a:solidFill>
                  <a:srgbClr val="FF0000"/>
                </a:solidFill>
                <a:latin typeface="Helvetica Neue"/>
              </a:rPr>
              <a:t>ص</a:t>
            </a:r>
            <a:r>
              <a:rPr lang="ar-AE" sz="2400" dirty="0" smtClean="0">
                <a:solidFill>
                  <a:srgbClr val="FF0000"/>
                </a:solidFill>
              </a:rPr>
              <a:t>حدیث صحیح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বর্ণনাকারীগণ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বিশ্বস্ত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স্বরনশক্তি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বর্ণনাকারীদের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হাদিসে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হাসান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সহীহ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ث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r-SA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জয়ীফ</a:t>
            </a:r>
            <a:endParaRPr lang="ar-SA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ar-SA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সহীহ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শর্তসমূহ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যায়।তাকে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যঈফ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250831" y="1"/>
            <a:ext cx="6850966" cy="1153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সহীহ</a:t>
            </a:r>
            <a:r>
              <a:rPr lang="en-US" sz="2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বিশুদ্ব</a:t>
            </a:r>
            <a:r>
              <a:rPr lang="en-US" sz="2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59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024554" y="-98474"/>
            <a:ext cx="5444196" cy="133643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</a:rPr>
              <a:t>হাদিসের গুরুত্ব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0" y="1519311"/>
            <a:ext cx="10058400" cy="43609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হাদিস ইসলামি শরীয়তের দ্বিতীয় অপরিহার্য উতস।হাদিসকে উপেক্ষা করে ইসলামী জীবন-বিধান কল্পনা করা যায় না।হাদিস আল্লাহ তায়ালার বাণী।যেমন কুরআনে এসেছে- </a:t>
            </a:r>
            <a:r>
              <a:rPr lang="ar-SA" sz="3200" b="1" dirty="0" smtClean="0">
                <a:solidFill>
                  <a:srgbClr val="FF0000"/>
                </a:solidFill>
              </a:rPr>
              <a:t>وما ينطق عن الهوى ان هو الا وحي يوحى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ইসলামের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যাবতীয়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মৌল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নীতিমালা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কুরআন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দ্বারা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নিরধারিত।আর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হাদিস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সেই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নীতিমালা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ভিত্তি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প্রয়োগিক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ব্যবহারিক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নির্দেশনা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দিয়েছে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endParaRPr lang="ar-SA" sz="3200" dirty="0" smtClean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9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644726" y="0"/>
            <a:ext cx="5584874" cy="112541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কুরআন ও হাদিসের মাঝে পার্থক্য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972" y="928468"/>
            <a:ext cx="9917723" cy="58240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জীবন-বিধানের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bn-IN" sz="2400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রাব্বুল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আলামিনের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ইংগিত,যা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অহী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অহী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জিব্রাঈল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অপ্রকাশ্যভাবে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হাদীসেরভাব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ar-AE" sz="2400" i="1" dirty="0" smtClean="0">
                <a:solidFill>
                  <a:srgbClr val="FFFF00"/>
                </a:solidFill>
                <a:latin typeface="NikoshBAN" panose="02000000000000000000" pitchFamily="2" charset="0"/>
              </a:rPr>
              <a:t>وحی متلو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প্রত্যাদেশ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ar-AE" sz="2400" i="1" dirty="0" smtClean="0">
                <a:solidFill>
                  <a:srgbClr val="FFFF00"/>
                </a:solidFill>
                <a:latin typeface="NikoshBAN" panose="02000000000000000000" pitchFamily="2" charset="0"/>
              </a:rPr>
              <a:t>وحی غیر متلو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অপঠিত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প্রত্যাদেশ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৫/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হয়,অপরদিকে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066757" y="0"/>
            <a:ext cx="4923692" cy="1308296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50"/>
                </a:solidFill>
              </a:rPr>
              <a:t>একক কাজ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566" y="1477106"/>
            <a:ext cx="9242474" cy="4304714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00550" lvl="8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</a:rPr>
              <a:t>হাদিস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অর্থ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</a:p>
          <a:p>
            <a:pPr marL="4400550" lvl="8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</a:rPr>
              <a:t>হাদিস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কার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বানী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</a:p>
          <a:p>
            <a:pPr marL="4400550" lvl="8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</a:rPr>
              <a:t>অহি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অর্থ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</a:p>
          <a:p>
            <a:pPr marL="4400550" lvl="8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</a:rPr>
              <a:t>হাদিস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কত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প্রকার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</a:p>
          <a:p>
            <a:pPr marL="4400550" lvl="8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</a:rPr>
              <a:t>হাদিস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শরিয়তের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দলিল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1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9" y="886732"/>
            <a:ext cx="10058400" cy="5661779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3094894" y="0"/>
            <a:ext cx="5134708" cy="9706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বাড়ির কাজ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9311" y="984739"/>
            <a:ext cx="879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</a:rPr>
              <a:t>হাদিসের পরিচয় ও প্রকারগুলো বিস্তারিত লিখে আনবে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2" y="147710"/>
            <a:ext cx="9664506" cy="6710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0" y="900332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</a:rPr>
              <a:t>      </a:t>
            </a:r>
            <a:r>
              <a:rPr lang="bn-IN" sz="4000" b="1" dirty="0" smtClean="0">
                <a:solidFill>
                  <a:srgbClr val="FFFF00"/>
                </a:solidFill>
              </a:rPr>
              <a:t>সাথে থাকার জন্য ধন্যবাদ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66" y="0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5400" b="1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পরিচিতি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5754"/>
            <a:ext cx="5181600" cy="537385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নামঃ</a:t>
            </a:r>
            <a:r>
              <a:rPr lang="en-US" dirty="0" smtClean="0"/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মুফতি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শাহ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জালাল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সিদ্দিকী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পদবিঃ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সহকারি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IN" sz="3600" dirty="0" smtClean="0">
                <a:solidFill>
                  <a:srgbClr val="002060"/>
                </a:solidFill>
              </a:rPr>
              <a:t>মৌলভী</a:t>
            </a:r>
          </a:p>
          <a:p>
            <a:r>
              <a:rPr lang="bn-IN" sz="4400" b="1" dirty="0" smtClean="0">
                <a:solidFill>
                  <a:srgbClr val="FF0000"/>
                </a:solidFill>
              </a:rPr>
              <a:t>রাঢ়ীকান্দি দারুচ্ছুন্নাত দাখিল মাদ্রাসা</a:t>
            </a:r>
          </a:p>
          <a:p>
            <a:r>
              <a:rPr lang="bn-IN" sz="3600" b="1" dirty="0" smtClean="0"/>
              <a:t>মতলব উত্তর, চাঁদপুর</a:t>
            </a:r>
          </a:p>
          <a:p>
            <a:r>
              <a:rPr lang="bn-IN" sz="3200" b="1" dirty="0" smtClean="0">
                <a:solidFill>
                  <a:srgbClr val="FFC000"/>
                </a:solidFill>
              </a:rPr>
              <a:t>মোবাইল ০১৯২০১৪১৭৭৯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26" y="1294228"/>
            <a:ext cx="5181600" cy="5190978"/>
          </a:xfrm>
        </p:spPr>
      </p:pic>
    </p:spTree>
    <p:extLst>
      <p:ext uri="{BB962C8B-B14F-4D97-AF65-F5344CB8AC3E}">
        <p14:creationId xmlns:p14="http://schemas.microsoft.com/office/powerpoint/2010/main" val="37565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 </a:t>
            </a:r>
            <a:r>
              <a:rPr lang="bn-IN" dirty="0" smtClean="0"/>
              <a:t>     </a:t>
            </a:r>
            <a:r>
              <a:rPr lang="bn-IN" sz="5400" b="1" dirty="0" smtClean="0">
                <a:solidFill>
                  <a:srgbClr val="FF0000"/>
                </a:solidFill>
              </a:rPr>
              <a:t>পাঠ পরিচিতি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sz="4000" dirty="0" smtClean="0"/>
              <a:t>২০২১ সালের দাখিল পরীক্ষাথীদের জন্য</a:t>
            </a:r>
          </a:p>
          <a:p>
            <a:r>
              <a:rPr lang="bn-IN" sz="4000" dirty="0" smtClean="0"/>
              <a:t>বিষয় হাদিস শরীফ</a:t>
            </a:r>
          </a:p>
          <a:p>
            <a:r>
              <a:rPr lang="bn-IN" sz="4000" dirty="0" smtClean="0"/>
              <a:t>প্রথম এসাইনমেন্ট</a:t>
            </a:r>
          </a:p>
          <a:p>
            <a:r>
              <a:rPr lang="bn-IN" sz="4000" dirty="0" smtClean="0"/>
              <a:t>তারিখ,০৫/০৭/২০২১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88" y="1899581"/>
            <a:ext cx="3754084" cy="4261636"/>
          </a:xfrm>
        </p:spPr>
      </p:pic>
    </p:spTree>
    <p:extLst>
      <p:ext uri="{BB962C8B-B14F-4D97-AF65-F5344CB8AC3E}">
        <p14:creationId xmlns:p14="http://schemas.microsoft.com/office/powerpoint/2010/main" val="187233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1" y="2141597"/>
            <a:ext cx="4572000" cy="4037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7" y="2157193"/>
            <a:ext cx="4496844" cy="4034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3711" y="267286"/>
            <a:ext cx="8707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        </a:t>
            </a:r>
            <a:r>
              <a:rPr lang="bn-IN" sz="4400" dirty="0" smtClean="0"/>
              <a:t>চলো নিচের ছবিগুলোর প্রতি লক্ষ করি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3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81" y="225083"/>
            <a:ext cx="4225217" cy="3164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22" y="182880"/>
            <a:ext cx="488047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4" y="3801156"/>
            <a:ext cx="2143424" cy="2885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49" y="3784210"/>
            <a:ext cx="2294561" cy="2928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97" y="3762130"/>
            <a:ext cx="2442116" cy="2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1" y="0"/>
            <a:ext cx="5148775" cy="170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50"/>
                </a:solidFill>
              </a:rPr>
              <a:t>আজকের পাঠ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242" y="2039814"/>
            <a:ext cx="8876714" cy="3305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</a:rPr>
              <a:t>تعريف الحديث</a:t>
            </a:r>
          </a:p>
          <a:p>
            <a:pPr algn="ctr"/>
            <a:r>
              <a:rPr lang="en-US" sz="8800" dirty="0" err="1" smtClean="0">
                <a:solidFill>
                  <a:srgbClr val="00B050"/>
                </a:solidFill>
              </a:rPr>
              <a:t>হাদিস</a:t>
            </a:r>
            <a:r>
              <a:rPr lang="en-US" sz="8800" dirty="0" smtClean="0">
                <a:solidFill>
                  <a:srgbClr val="00B050"/>
                </a:solidFill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</a:rPr>
              <a:t>পরিচিতি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460652" y="0"/>
            <a:ext cx="4262511" cy="1308295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শিখনফল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42536" y="1308295"/>
            <a:ext cx="10832123" cy="50503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u="sng" dirty="0" smtClean="0">
                <a:solidFill>
                  <a:schemeClr val="tx1"/>
                </a:solidFill>
              </a:rPr>
              <a:t>পাঠ শেষে শিক্ষার্থীরা------------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0070C0"/>
                </a:solidFill>
              </a:rPr>
              <a:t>হাদিসের পরিচয় জানতে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0070C0"/>
                </a:solidFill>
              </a:rPr>
              <a:t>হাদিসের প্রকারভেদ বলতে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0070C0"/>
                </a:solidFill>
              </a:rPr>
              <a:t>হাদিসের গুরুত্ব বলতে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0070C0"/>
                </a:solidFill>
              </a:rPr>
              <a:t>কুরআন ও হাদিসের পার্থক্য করতে পারবে 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1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587261" y="-140677"/>
            <a:ext cx="4403188" cy="1336431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হাদিসের পরিচয়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06437" y="1083212"/>
            <a:ext cx="10719582" cy="20116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u="sng" dirty="0" smtClean="0">
                <a:solidFill>
                  <a:schemeClr val="tx1"/>
                </a:solidFill>
              </a:rPr>
              <a:t>হাদিসের আভিধানিক অর্থঃ</a:t>
            </a:r>
          </a:p>
          <a:p>
            <a:r>
              <a:rPr lang="ar-SA" sz="2400" dirty="0" smtClean="0">
                <a:solidFill>
                  <a:schemeClr val="tx1"/>
                </a:solidFill>
              </a:rPr>
              <a:t>حديث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শব্দটি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একবচন,বহুবচনে</a:t>
            </a: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ar-SA" sz="2400" dirty="0" smtClean="0">
                <a:solidFill>
                  <a:schemeClr val="tx1"/>
                </a:solidFill>
              </a:rPr>
              <a:t>احاديث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মূল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অক্ষর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ar-SA" sz="2400" dirty="0" smtClean="0">
                <a:solidFill>
                  <a:schemeClr val="tx1"/>
                </a:solidFill>
              </a:rPr>
              <a:t>ح-د-ث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আভিধানিক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অর্থ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হল-পুরাতনের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বিপরিত,কথা,বাণী,উপদেশ,কাহিনী,ইত্যাদি,ইংরেজিতে</a:t>
            </a:r>
            <a:r>
              <a:rPr lang="en-US" sz="2400" dirty="0" smtClean="0">
                <a:solidFill>
                  <a:schemeClr val="tx1"/>
                </a:solidFill>
              </a:rPr>
              <a:t> news on story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22030" y="3263704"/>
            <a:ext cx="10916530" cy="32637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হাদিসের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পারিভাষিক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সংজ্ঞা</a:t>
            </a:r>
            <a:r>
              <a:rPr lang="bn-IN" sz="2400" b="1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জমহুর মুহাদ্দিসীনের মতে- </a:t>
            </a:r>
            <a:endParaRPr lang="ar-SA" sz="2400" dirty="0" smtClean="0">
              <a:solidFill>
                <a:schemeClr val="tx1"/>
              </a:solidFill>
            </a:endParaRPr>
          </a:p>
          <a:p>
            <a:r>
              <a:rPr lang="ar-SA" sz="2800" dirty="0" smtClean="0">
                <a:solidFill>
                  <a:schemeClr val="tx1"/>
                </a:solidFill>
              </a:rPr>
              <a:t>الحديث ما اضيف الي النبي صلي الله عليه وسلم من قول او فعل اوتقرير وكذلك يطلق علي قول الصحابي والتابعي وفعلهم وتقريرهم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</a:rPr>
              <a:t>নবী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করীম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কথা,কাজ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ও </a:t>
            </a:r>
            <a:r>
              <a:rPr lang="en-US" sz="2400" dirty="0" err="1" smtClean="0">
                <a:solidFill>
                  <a:schemeClr val="tx1"/>
                </a:solidFill>
              </a:rPr>
              <a:t>মৌন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সমর্থনকে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হাদিস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অনুরুপভাবে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সাহাবী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তাবেয়ীগনেরকথা,কাজ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মৌন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সমর্থনকে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হাদিস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827605" y="0"/>
            <a:ext cx="5570807" cy="1406769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</a:rPr>
              <a:t>হাদিসের প্রকারভেদ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647114" y="1491176"/>
            <a:ext cx="10705514" cy="5008098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ar-AE" sz="32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حدیث مرفوع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মারফু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</a:t>
            </a:r>
            <a:r>
              <a:rPr lang="ar-AE" sz="2800" dirty="0" smtClean="0">
                <a:solidFill>
                  <a:srgbClr val="0070C0"/>
                </a:solidFill>
                <a:latin typeface="NikoshBAN" panose="02000000000000000000" pitchFamily="2" charset="0"/>
              </a:rPr>
              <a:t>حدیث موقوف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বর্ণ্না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পৌঁছেছে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মাওকুফ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</a:t>
            </a:r>
            <a:r>
              <a:rPr lang="ar-AE" sz="32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حدیث مقطوع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তাবেয়ী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পৌঁছেছে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মাক্তু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en-US" sz="40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625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NikoshBAN</vt:lpstr>
      <vt:lpstr>Vrinda</vt:lpstr>
      <vt:lpstr>Office Theme</vt:lpstr>
      <vt:lpstr>PowerPoint Presentation</vt:lpstr>
      <vt:lpstr>                         শিক্ষক পরিচিতি</vt:lpstr>
      <vt:lpstr>                 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 JALAL</dc:creator>
  <cp:lastModifiedBy>SHAH JALAL</cp:lastModifiedBy>
  <cp:revision>26</cp:revision>
  <dcterms:created xsi:type="dcterms:W3CDTF">2021-08-04T09:01:00Z</dcterms:created>
  <dcterms:modified xsi:type="dcterms:W3CDTF">2021-08-05T01:38:28Z</dcterms:modified>
</cp:coreProperties>
</file>