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68" r:id="rId4"/>
    <p:sldId id="290" r:id="rId5"/>
    <p:sldId id="272" r:id="rId6"/>
    <p:sldId id="269" r:id="rId7"/>
    <p:sldId id="280" r:id="rId8"/>
    <p:sldId id="279" r:id="rId9"/>
    <p:sldId id="286" r:id="rId10"/>
    <p:sldId id="287" r:id="rId11"/>
    <p:sldId id="270" r:id="rId12"/>
    <p:sldId id="281" r:id="rId13"/>
    <p:sldId id="282" r:id="rId14"/>
    <p:sldId id="283" r:id="rId15"/>
    <p:sldId id="288" r:id="rId16"/>
    <p:sldId id="289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6C5"/>
    <a:srgbClr val="890001"/>
    <a:srgbClr val="8F45C7"/>
    <a:srgbClr val="CB6C78"/>
    <a:srgbClr val="660033"/>
    <a:srgbClr val="4A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23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E83F-6409-480D-891E-DB9CD02231F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9081-1B2C-4121-9041-78C1D7E5C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4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D5DD2-BC12-499A-9D4F-0F9745BC32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D5DD2-BC12-499A-9D4F-0F9745BC32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49081-1B2C-4121-9041-78C1D7E5CF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ADC0-85BE-416C-82EF-232625A8C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080B8-9A68-45BA-AA56-22C3B1FF5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71969-1C83-4D58-89C8-439CC36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FE62B-BF52-4116-B7FE-F6063705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279F-C49D-4B49-B2AA-AE7580A2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8FF8-1F00-4B5C-8D11-348C5623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010EE-0538-4A38-92A9-57ECB7388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129F-8100-46CD-BAD0-883ADE12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821BA-39CD-4CDE-B8FE-E90CE37C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BEE7-56C5-4D3F-B079-34D8D7E0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DFBB4-874F-45A9-89A2-4A0228922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D5CC5-5A13-4B1C-931E-2480CA58E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77BE5-C68A-4291-B7AD-392EA9C3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DAC8D-75AC-4D15-A612-995D94A6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7309B-1CD7-4BBE-9199-81B0AB44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16BB-340F-42E0-B9AA-93E07139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DFAFC-A3C1-4ED3-84A6-8152CF8B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D939-7694-439C-8CD5-72C0DFE0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31979-F5C5-492B-B452-A23C9897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58AE7-4544-41FE-B11A-4E3B6286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4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A281-6505-49F9-9FF8-3678E2D8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F3875-2783-4BF9-82F7-D2238C41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5893-B793-456B-A9CC-29F2E970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DEE9-2385-4B45-A735-BAA2FDA6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48310-BC27-4411-B9F1-341DD65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04EC-40BF-4FF0-8406-6C2CF7CB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E80FD-4446-46DC-872B-14CF4F71E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F6FF2-E66E-42EF-98F7-88D4BE2E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2332D-3778-4673-B993-4C821E03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9240F-7C63-4BC9-9313-F8633FA4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BB905-971B-40D2-90A7-C213B85B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DF3C-BDC1-49F3-A191-83112B92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6F4A1-B7DA-4BA5-9F7A-202B53EDD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541D-4273-4485-B323-67C3F8B0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E0BAA-7249-46D9-A078-8F7024396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E5D92-8E27-46B8-A367-E0A93AB54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16D4B-EC46-4C4C-B64E-53C3CEC9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33267-7EBD-409C-B4D8-80FF0FB1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888BD-4FB1-4F0F-A452-5EC987E6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0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57EE-4A7E-4565-981C-9C2D3649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BCA7C-EAA6-49DD-9D11-40745503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D6DEA-5EA4-4536-9201-97E90FF5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25190-AC6C-4607-AECC-786EBA1A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B8905-8720-4500-B813-389A1EDB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A9D8E-99F3-4CA7-ADFE-DB789085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88C4-F2BB-4C24-9BF6-0070EB32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5744-2DEC-4199-A75B-5E5F2C5A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C6D2-613F-4E26-9213-5EC38A2B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1AE51-1055-4EE6-8F1B-348C7672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9188E-CC29-4BAE-950D-F1A39448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FA932-280F-425E-9F02-FB61485C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60F9-5910-4383-AAB9-366C858D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5D64-54ED-469A-8954-31D2C320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CB6E2-5596-44A3-B75C-57800B371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4F833-A862-4757-8711-451793D4C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29388-885A-4DCD-B104-020228CD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5AB9F-68C6-48FF-8F20-93C29334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DC401-975E-4CA2-93B5-734C0361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98A24-929C-4477-AF0F-B4BB22A5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6E151-A33C-4A2E-AD64-787ED6FF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8760-B965-4A0C-8D38-409F53F6B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6B4D-4C4F-4566-9165-07A68E6AB40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EA60C-0A57-4064-AC4B-B8057606F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E1F4-78ED-4082-A878-8975E282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0C49-3EB5-49AA-8F9B-CB135CC71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5" Type="http://schemas.openxmlformats.org/officeDocument/2006/relationships/image" Target="../media/image6.jp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01AD54-F403-465B-9322-6300ABE8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61" y="71203"/>
            <a:ext cx="40631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943E2-E662-4982-9298-BF9CB635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65" y="71203"/>
            <a:ext cx="40631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4D24A-D7B1-4223-A1E6-EFAE8FF7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6" y="71203"/>
            <a:ext cx="3849185" cy="68580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C73706B-269C-4B33-B95E-5A69D6197C5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D653-1ACC-47F2-B36F-548486E6A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036E7-F746-44A7-8037-E95CD045B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F1102D-720E-4711-86A0-E1643C1AC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461">
            <a:off x="2319130" y="1209881"/>
            <a:ext cx="3810000" cy="1971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3E4A3-A70B-4049-9FB4-00B03C2B7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461">
            <a:off x="6210616" y="1209881"/>
            <a:ext cx="3810000" cy="1971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0B1F1C-846D-415D-BA38-4306477FD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461">
            <a:off x="6539345" y="3687862"/>
            <a:ext cx="3810000" cy="1971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DB8F2F-F431-4943-A2EE-570DA9619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461">
            <a:off x="2337602" y="3925657"/>
            <a:ext cx="3810000" cy="19716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84A1632-54AE-4760-BDD7-58CB689DBAC6}"/>
              </a:ext>
            </a:extLst>
          </p:cNvPr>
          <p:cNvSpPr/>
          <p:nvPr/>
        </p:nvSpPr>
        <p:spPr>
          <a:xfrm>
            <a:off x="2334840" y="178010"/>
            <a:ext cx="8447314" cy="204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solidFill>
                <a:srgbClr val="CCFF33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2945108" y="278281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5B71BB-6801-4147-AC52-1AFFCD635B0B}"/>
              </a:ext>
            </a:extLst>
          </p:cNvPr>
          <p:cNvGrpSpPr/>
          <p:nvPr/>
        </p:nvGrpSpPr>
        <p:grpSpPr>
          <a:xfrm>
            <a:off x="3141611" y="1160385"/>
            <a:ext cx="1390937" cy="1651422"/>
            <a:chOff x="1267283" y="3805477"/>
            <a:chExt cx="2488646" cy="16514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7C9095-70ED-4AF7-A255-5755C7204987}"/>
                </a:ext>
              </a:extLst>
            </p:cNvPr>
            <p:cNvSpPr/>
            <p:nvPr/>
          </p:nvSpPr>
          <p:spPr>
            <a:xfrm>
              <a:off x="1473510" y="3805477"/>
              <a:ext cx="228241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C7D21-6D59-48CE-9774-18914A31479F}"/>
                </a:ext>
              </a:extLst>
            </p:cNvPr>
            <p:cNvSpPr/>
            <p:nvPr/>
          </p:nvSpPr>
          <p:spPr>
            <a:xfrm>
              <a:off x="1267283" y="4441236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093037-B8FC-47F8-924E-1B3D779550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856536-BE75-40BA-A28C-FEDB169D8AC2}"/>
              </a:ext>
            </a:extLst>
          </p:cNvPr>
          <p:cNvSpPr/>
          <p:nvPr/>
        </p:nvSpPr>
        <p:spPr>
          <a:xfrm>
            <a:off x="399638" y="1755572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2A6DD-5680-4F03-BE5A-C531005C6A4C}"/>
              </a:ext>
            </a:extLst>
          </p:cNvPr>
          <p:cNvSpPr/>
          <p:nvPr/>
        </p:nvSpPr>
        <p:spPr>
          <a:xfrm>
            <a:off x="4497384" y="173921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42D11-20B8-4F98-B50D-4B1F2B774694}"/>
              </a:ext>
            </a:extLst>
          </p:cNvPr>
          <p:cNvSpPr/>
          <p:nvPr/>
        </p:nvSpPr>
        <p:spPr>
          <a:xfrm>
            <a:off x="5228308" y="1763851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FF119-9CCB-4E17-B47D-62D8823557D4}"/>
              </a:ext>
            </a:extLst>
          </p:cNvPr>
          <p:cNvSpPr/>
          <p:nvPr/>
        </p:nvSpPr>
        <p:spPr>
          <a:xfrm>
            <a:off x="3430979" y="3053242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061B5-FA77-4119-A612-3ADD7FD8BB59}"/>
              </a:ext>
            </a:extLst>
          </p:cNvPr>
          <p:cNvGrpSpPr/>
          <p:nvPr/>
        </p:nvGrpSpPr>
        <p:grpSpPr>
          <a:xfrm>
            <a:off x="4001002" y="2555656"/>
            <a:ext cx="1215284" cy="1697717"/>
            <a:chOff x="1468699" y="3805477"/>
            <a:chExt cx="2174370" cy="16977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0BF681-C77C-4A34-8011-4755784785B6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696497-303A-4DB4-AA4F-E9402C2EB2A2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১১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399686-8D4F-48FD-8533-78DBC723269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A601F-DE7F-44AA-80FD-E821B4C5EFCB}"/>
              </a:ext>
            </a:extLst>
          </p:cNvPr>
          <p:cNvSpPr/>
          <p:nvPr/>
        </p:nvSpPr>
        <p:spPr>
          <a:xfrm>
            <a:off x="5201408" y="3155720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9A27C1-EB16-4CC8-A02E-FEB700F13986}"/>
              </a:ext>
            </a:extLst>
          </p:cNvPr>
          <p:cNvGrpSpPr/>
          <p:nvPr/>
        </p:nvGrpSpPr>
        <p:grpSpPr>
          <a:xfrm>
            <a:off x="5854319" y="2557357"/>
            <a:ext cx="1215284" cy="1697717"/>
            <a:chOff x="1468699" y="3805477"/>
            <a:chExt cx="2174370" cy="16977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91F49C-2A0C-4AF0-B6C1-FECD55DC2ED1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489C79-ACC2-47D5-87C6-208F54F6C951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409E99-F982-4B1E-8920-E52B94D03299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393AEDA-B7A7-4C96-AF44-E8698A9D384D}"/>
              </a:ext>
            </a:extLst>
          </p:cNvPr>
          <p:cNvSpPr/>
          <p:nvPr/>
        </p:nvSpPr>
        <p:spPr>
          <a:xfrm rot="1352374" flipV="1">
            <a:off x="6187624" y="3709660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F767420-AE1E-4F8F-B07C-9CAB5D18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97A928-53E4-48D2-A009-CEABC90E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42" y="5635137"/>
            <a:ext cx="1865376" cy="18653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F3B1150-3046-4A48-93CE-C503ECE08157}"/>
              </a:ext>
            </a:extLst>
          </p:cNvPr>
          <p:cNvSpPr/>
          <p:nvPr/>
        </p:nvSpPr>
        <p:spPr>
          <a:xfrm>
            <a:off x="6094866" y="171506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73ACE5E-D7CE-467B-A176-AD1628B9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473258" y="87143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C4AAB0B-D2B4-4485-9091-3AFFBA5B9D81}"/>
              </a:ext>
            </a:extLst>
          </p:cNvPr>
          <p:cNvSpPr/>
          <p:nvPr/>
        </p:nvSpPr>
        <p:spPr>
          <a:xfrm>
            <a:off x="3835073" y="2549573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EFC8B1-049A-4635-BACD-7F416D48A916}"/>
              </a:ext>
            </a:extLst>
          </p:cNvPr>
          <p:cNvSpPr/>
          <p:nvPr/>
        </p:nvSpPr>
        <p:spPr>
          <a:xfrm>
            <a:off x="3603594" y="4413012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3D5051-09C9-474E-8CCC-CBCA0619D7BB}"/>
              </a:ext>
            </a:extLst>
          </p:cNvPr>
          <p:cNvGrpSpPr/>
          <p:nvPr/>
        </p:nvGrpSpPr>
        <p:grpSpPr>
          <a:xfrm>
            <a:off x="4541370" y="3916957"/>
            <a:ext cx="1215284" cy="1640861"/>
            <a:chOff x="1468699" y="3862333"/>
            <a:chExt cx="2174370" cy="16408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76AA68-FF9E-4F45-9DD2-CB061FFA2D5A}"/>
                </a:ext>
              </a:extLst>
            </p:cNvPr>
            <p:cNvSpPr/>
            <p:nvPr/>
          </p:nvSpPr>
          <p:spPr>
            <a:xfrm>
              <a:off x="2036401" y="3862333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32D016-8B30-43F9-A8A0-A78B4A8C29AF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১১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0C38B-9965-4394-A1E0-E1ECA7467650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F10D5C-AC22-49E1-9096-9C38EC41F61E}"/>
              </a:ext>
            </a:extLst>
          </p:cNvPr>
          <p:cNvGrpSpPr/>
          <p:nvPr/>
        </p:nvGrpSpPr>
        <p:grpSpPr>
          <a:xfrm>
            <a:off x="5827419" y="5353281"/>
            <a:ext cx="2637933" cy="1671762"/>
            <a:chOff x="8038527" y="4674215"/>
            <a:chExt cx="1227170" cy="167176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E9E1C8-37FE-4A1F-830E-A4C339E79C2B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DF08D6B-007A-4A9F-8980-DD40B5FAD575}"/>
                </a:ext>
              </a:extLst>
            </p:cNvPr>
            <p:cNvGrpSpPr/>
            <p:nvPr/>
          </p:nvGrpSpPr>
          <p:grpSpPr>
            <a:xfrm>
              <a:off x="8278059" y="4674215"/>
              <a:ext cx="987638" cy="1671762"/>
              <a:chOff x="1720425" y="3859205"/>
              <a:chExt cx="1767069" cy="16717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4BAE2F6-9229-482D-B129-C46600CC8709}"/>
                  </a:ext>
                </a:extLst>
              </p:cNvPr>
              <p:cNvSpPr/>
              <p:nvPr/>
            </p:nvSpPr>
            <p:spPr>
              <a:xfrm>
                <a:off x="2149600" y="3859205"/>
                <a:ext cx="86987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CFBF8B1-AEA5-45FA-A7F7-E12B07EEE787}"/>
                  </a:ext>
                </a:extLst>
              </p:cNvPr>
              <p:cNvSpPr/>
              <p:nvPr/>
            </p:nvSpPr>
            <p:spPr>
              <a:xfrm>
                <a:off x="1720425" y="4515304"/>
                <a:ext cx="176706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১১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4BB47B1-3EE2-4FDE-BFAD-0F2137C98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3E14501-3D2C-437A-833A-BB9145E2C4B8}"/>
              </a:ext>
            </a:extLst>
          </p:cNvPr>
          <p:cNvSpPr/>
          <p:nvPr/>
        </p:nvSpPr>
        <p:spPr>
          <a:xfrm>
            <a:off x="3031093" y="601430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DFB03E4-54E5-4467-AE3C-42D2DF1CD1CA}"/>
              </a:ext>
            </a:extLst>
          </p:cNvPr>
          <p:cNvSpPr/>
          <p:nvPr/>
        </p:nvSpPr>
        <p:spPr>
          <a:xfrm rot="1352374" flipV="1">
            <a:off x="4421441" y="3081236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9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36" grpId="0" animBg="1"/>
      <p:bldP spid="47" grpId="0"/>
      <p:bldP spid="48" grpId="0"/>
      <p:bldP spid="59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73706B-269C-4B33-B95E-5A69D6197C5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D653-1ACC-47F2-B36F-548486E6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036E7-F746-44A7-8037-E95CD045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E4875-8591-4D7F-B9EB-BEDF0A4E27A3}"/>
              </a:ext>
            </a:extLst>
          </p:cNvPr>
          <p:cNvSpPr/>
          <p:nvPr/>
        </p:nvSpPr>
        <p:spPr>
          <a:xfrm>
            <a:off x="655103" y="2588733"/>
            <a:ext cx="10881793" cy="1822939"/>
          </a:xfrm>
          <a:prstGeom prst="rect">
            <a:avLst/>
          </a:prstGeom>
          <a:solidFill>
            <a:srgbClr val="DA46C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9E85BB-3E4E-4C0E-B287-F6E9F002E863}"/>
              </a:ext>
            </a:extLst>
          </p:cNvPr>
          <p:cNvGrpSpPr/>
          <p:nvPr/>
        </p:nvGrpSpPr>
        <p:grpSpPr>
          <a:xfrm>
            <a:off x="655103" y="2487656"/>
            <a:ext cx="931440" cy="1287217"/>
            <a:chOff x="1770421" y="4000836"/>
            <a:chExt cx="1666521" cy="12872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188CB9-2C44-4FA3-B4F4-2E19F024535B}"/>
                </a:ext>
              </a:extLst>
            </p:cNvPr>
            <p:cNvSpPr/>
            <p:nvPr/>
          </p:nvSpPr>
          <p:spPr>
            <a:xfrm>
              <a:off x="1770421" y="4000836"/>
              <a:ext cx="166652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0D2947-1B8D-49F2-A01F-67A317115D27}"/>
                </a:ext>
              </a:extLst>
            </p:cNvPr>
            <p:cNvSpPr/>
            <p:nvPr/>
          </p:nvSpPr>
          <p:spPr>
            <a:xfrm>
              <a:off x="1865930" y="4457056"/>
              <a:ext cx="152598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9E4C34-49EC-4EE5-881C-4AF2B850AB97}"/>
                </a:ext>
              </a:extLst>
            </p:cNvPr>
            <p:cNvCxnSpPr>
              <a:cxnSpLocks/>
            </p:cNvCxnSpPr>
            <p:nvPr/>
          </p:nvCxnSpPr>
          <p:spPr>
            <a:xfrm>
              <a:off x="2028207" y="4656628"/>
              <a:ext cx="12681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3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194721" y="410198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5B1828-51D9-4A34-B484-78A4618CFEC0}"/>
              </a:ext>
            </a:extLst>
          </p:cNvPr>
          <p:cNvSpPr/>
          <p:nvPr/>
        </p:nvSpPr>
        <p:spPr>
          <a:xfrm>
            <a:off x="1865377" y="1252239"/>
            <a:ext cx="6874704" cy="148765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৭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58F3D6-86BE-4741-9A3F-DBA298279368}"/>
              </a:ext>
            </a:extLst>
          </p:cNvPr>
          <p:cNvGrpSpPr/>
          <p:nvPr/>
        </p:nvGrpSpPr>
        <p:grpSpPr>
          <a:xfrm>
            <a:off x="8409061" y="1404546"/>
            <a:ext cx="1111929" cy="1342150"/>
            <a:chOff x="1715191" y="3946833"/>
            <a:chExt cx="1989451" cy="13421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E1FA93-B6E4-4FD6-BA7A-5C9A56D485CF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319EF5-BFA7-455B-B11A-C61FBEA9A788}"/>
                </a:ext>
              </a:extLst>
            </p:cNvPr>
            <p:cNvSpPr/>
            <p:nvPr/>
          </p:nvSpPr>
          <p:spPr>
            <a:xfrm>
              <a:off x="1715191" y="4457986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A50DA6-C082-4AD0-8023-28C93ABB2F0A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26015-15BF-4CBB-B3A4-7F797AB2CF57}"/>
              </a:ext>
            </a:extLst>
          </p:cNvPr>
          <p:cNvSpPr/>
          <p:nvPr/>
        </p:nvSpPr>
        <p:spPr>
          <a:xfrm>
            <a:off x="9929041" y="1536233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0F7B6-2F3F-460E-9B1A-11788699698B}"/>
              </a:ext>
            </a:extLst>
          </p:cNvPr>
          <p:cNvGrpSpPr/>
          <p:nvPr/>
        </p:nvGrpSpPr>
        <p:grpSpPr>
          <a:xfrm>
            <a:off x="1361099" y="2982053"/>
            <a:ext cx="419073" cy="384827"/>
            <a:chOff x="7313797" y="1034391"/>
            <a:chExt cx="419073" cy="3848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262197-56CC-4EC8-9FDF-8113BDDF0D4F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C2FDF0-76BC-4D30-9EED-ADAA783F8E82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087FBE-AC2E-438E-BB31-8A04F3E96D9A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0EAD40-AEA7-43D9-B00A-A59353AD8779}"/>
              </a:ext>
            </a:extLst>
          </p:cNvPr>
          <p:cNvGrpSpPr/>
          <p:nvPr/>
        </p:nvGrpSpPr>
        <p:grpSpPr>
          <a:xfrm>
            <a:off x="2936365" y="3139176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765454-A229-4195-A0BF-1A4B041FE698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676FE2-402A-4E92-BD21-FEE7B05639A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2D7A88-781C-418C-8994-F7CCB5CDE8E5}"/>
              </a:ext>
            </a:extLst>
          </p:cNvPr>
          <p:cNvGrpSpPr/>
          <p:nvPr/>
        </p:nvGrpSpPr>
        <p:grpSpPr>
          <a:xfrm>
            <a:off x="3903120" y="3103890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FC8818-4C2B-4ED0-BD4C-25BCAE6C329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1ACB06-080C-4D09-A998-A76C229C43AA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FA103-3FFA-4C72-B0AD-AE67B0A44D09}"/>
              </a:ext>
            </a:extLst>
          </p:cNvPr>
          <p:cNvGrpSpPr/>
          <p:nvPr/>
        </p:nvGrpSpPr>
        <p:grpSpPr>
          <a:xfrm>
            <a:off x="5208471" y="3139176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0D1A18-FB95-4B3C-95BC-CAA0A3C845A5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ED01F3-AF1D-4D61-AC76-6BB20534CA9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FC6559-D649-4B69-A5E2-C57CDC5F53D8}"/>
              </a:ext>
            </a:extLst>
          </p:cNvPr>
          <p:cNvGrpSpPr/>
          <p:nvPr/>
        </p:nvGrpSpPr>
        <p:grpSpPr>
          <a:xfrm>
            <a:off x="6318929" y="3139176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148B9D-CA4D-4296-922C-29C2F05C1FF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0DBE42-4D30-46D6-B800-01E6B21C221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86405FA-772D-498B-AAFD-706931F13472}"/>
              </a:ext>
            </a:extLst>
          </p:cNvPr>
          <p:cNvSpPr/>
          <p:nvPr/>
        </p:nvSpPr>
        <p:spPr>
          <a:xfrm>
            <a:off x="2186881" y="2729876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1EEBF-09F1-461F-B4BF-8B694F2FA403}"/>
              </a:ext>
            </a:extLst>
          </p:cNvPr>
          <p:cNvGrpSpPr/>
          <p:nvPr/>
        </p:nvGrpSpPr>
        <p:grpSpPr>
          <a:xfrm>
            <a:off x="7973917" y="2638569"/>
            <a:ext cx="1084556" cy="1300907"/>
            <a:chOff x="1968230" y="4001225"/>
            <a:chExt cx="1940474" cy="130090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0E6DFF-C9D1-4F7D-8964-C5E8CB507243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D315E0-82CB-42EE-AD57-D55FC24F900B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5C8B24-C115-4820-B713-399B749A230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9C3527C-2300-4F2D-BB1D-4EA6B3B9CBB2}"/>
              </a:ext>
            </a:extLst>
          </p:cNvPr>
          <p:cNvSpPr/>
          <p:nvPr/>
        </p:nvSpPr>
        <p:spPr>
          <a:xfrm>
            <a:off x="9062379" y="304480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7A5928-7ABE-4468-9CC2-F92349D1082D}"/>
              </a:ext>
            </a:extLst>
          </p:cNvPr>
          <p:cNvSpPr/>
          <p:nvPr/>
        </p:nvSpPr>
        <p:spPr>
          <a:xfrm>
            <a:off x="9702285" y="2825838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B9BCDA-97B1-4A14-8384-53A9696F375D}"/>
              </a:ext>
            </a:extLst>
          </p:cNvPr>
          <p:cNvGrpSpPr/>
          <p:nvPr/>
        </p:nvGrpSpPr>
        <p:grpSpPr>
          <a:xfrm>
            <a:off x="10688697" y="3237650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971DBA-ABDA-4EAC-9270-051DE5A4D110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E95320-47A2-4946-BA3D-C8982B1DE6C2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ABE0239-8D4E-4B81-A061-230DF17C3362}"/>
              </a:ext>
            </a:extLst>
          </p:cNvPr>
          <p:cNvSpPr/>
          <p:nvPr/>
        </p:nvSpPr>
        <p:spPr>
          <a:xfrm>
            <a:off x="6835104" y="4111288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6930EB9-6AA9-4C85-B6EA-D411CC38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A21686E-A606-40B3-9A37-2B555389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81" y="5707771"/>
            <a:ext cx="1865376" cy="186537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93D999B-98F3-406F-A5A4-9F1FAC1805E3}"/>
              </a:ext>
            </a:extLst>
          </p:cNvPr>
          <p:cNvSpPr/>
          <p:nvPr/>
        </p:nvSpPr>
        <p:spPr>
          <a:xfrm rot="1352374" flipV="1">
            <a:off x="9755280" y="4659704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1B3DFE-1C21-4B0F-AD0C-6E4D7F7BA601}"/>
              </a:ext>
            </a:extLst>
          </p:cNvPr>
          <p:cNvSpPr/>
          <p:nvPr/>
        </p:nvSpPr>
        <p:spPr>
          <a:xfrm>
            <a:off x="7446313" y="3271773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A900327-3571-4D7B-AF83-96CBC5648AAD}"/>
              </a:ext>
            </a:extLst>
          </p:cNvPr>
          <p:cNvSpPr/>
          <p:nvPr/>
        </p:nvSpPr>
        <p:spPr>
          <a:xfrm>
            <a:off x="7034016" y="5232680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6E040EC-57F9-4C13-AF22-3BCA008616E9}"/>
              </a:ext>
            </a:extLst>
          </p:cNvPr>
          <p:cNvSpPr/>
          <p:nvPr/>
        </p:nvSpPr>
        <p:spPr>
          <a:xfrm>
            <a:off x="8983622" y="5150083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6440E2-462E-451B-9138-C96B0B6F0FDB}"/>
              </a:ext>
            </a:extLst>
          </p:cNvPr>
          <p:cNvGrpSpPr/>
          <p:nvPr/>
        </p:nvGrpSpPr>
        <p:grpSpPr>
          <a:xfrm>
            <a:off x="4880685" y="5551399"/>
            <a:ext cx="1811238" cy="1559324"/>
            <a:chOff x="8038527" y="4674215"/>
            <a:chExt cx="1131794" cy="155932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F20F8A-C379-4992-B1F0-B41A3C10833C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9CA888-9D8B-419B-9105-C943B1008B8A}"/>
                </a:ext>
              </a:extLst>
            </p:cNvPr>
            <p:cNvGrpSpPr/>
            <p:nvPr/>
          </p:nvGrpSpPr>
          <p:grpSpPr>
            <a:xfrm>
              <a:off x="8425574" y="4674215"/>
              <a:ext cx="744747" cy="1559324"/>
              <a:chOff x="1984356" y="3859205"/>
              <a:chExt cx="1332492" cy="1559324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057599-D536-4B4A-9B02-34193FDAFED7}"/>
                  </a:ext>
                </a:extLst>
              </p:cNvPr>
              <p:cNvSpPr/>
              <p:nvPr/>
            </p:nvSpPr>
            <p:spPr>
              <a:xfrm>
                <a:off x="2184888" y="3859205"/>
                <a:ext cx="86987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491C923-812F-4BF7-A209-464261DA63A7}"/>
                  </a:ext>
                </a:extLst>
              </p:cNvPr>
              <p:cNvSpPr/>
              <p:nvPr/>
            </p:nvSpPr>
            <p:spPr>
              <a:xfrm>
                <a:off x="1984356" y="4402866"/>
                <a:ext cx="133249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s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D48144B-3C7B-40C9-9803-0A647E952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A71D759-6D52-440C-BA2D-335AF58DCF94}"/>
              </a:ext>
            </a:extLst>
          </p:cNvPr>
          <p:cNvSpPr/>
          <p:nvPr/>
        </p:nvSpPr>
        <p:spPr>
          <a:xfrm>
            <a:off x="1579925" y="62666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1CE91A3-8D1D-4FDF-A522-984CD9444400}"/>
              </a:ext>
            </a:extLst>
          </p:cNvPr>
          <p:cNvSpPr/>
          <p:nvPr/>
        </p:nvSpPr>
        <p:spPr>
          <a:xfrm>
            <a:off x="5446284" y="62788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B22C3DC-70CB-461E-ABA5-C7FEB4BAC31D}"/>
              </a:ext>
            </a:extLst>
          </p:cNvPr>
          <p:cNvGrpSpPr/>
          <p:nvPr/>
        </p:nvGrpSpPr>
        <p:grpSpPr>
          <a:xfrm>
            <a:off x="7484902" y="3115781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83808F2-D72B-4E56-8849-D493A631EB15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28BBF2A-4B30-47EE-A9EA-19519875CE60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0469B1-AB6D-4146-956C-0D4851185610}"/>
              </a:ext>
            </a:extLst>
          </p:cNvPr>
          <p:cNvGrpSpPr/>
          <p:nvPr/>
        </p:nvGrpSpPr>
        <p:grpSpPr>
          <a:xfrm>
            <a:off x="7618855" y="3762849"/>
            <a:ext cx="1084556" cy="1300907"/>
            <a:chOff x="1968230" y="4001225"/>
            <a:chExt cx="1940474" cy="130090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1862B4-F5D1-492B-87CA-BBFB283C65F5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97C1D8E-4C0E-456E-97F5-24ECE8ED9305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70D29-2FBE-4D88-AE4D-DBCC8175FC06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A07CF66-CB3E-42C1-8961-DA2CEADCEC09}"/>
              </a:ext>
            </a:extLst>
          </p:cNvPr>
          <p:cNvSpPr/>
          <p:nvPr/>
        </p:nvSpPr>
        <p:spPr>
          <a:xfrm>
            <a:off x="8818730" y="4167636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7A67660-7C40-48E2-87BA-E16B05C01E28}"/>
              </a:ext>
            </a:extLst>
          </p:cNvPr>
          <p:cNvGrpSpPr/>
          <p:nvPr/>
        </p:nvGrpSpPr>
        <p:grpSpPr>
          <a:xfrm>
            <a:off x="9467397" y="3788934"/>
            <a:ext cx="1084556" cy="1300907"/>
            <a:chOff x="1968230" y="4001225"/>
            <a:chExt cx="1940474" cy="130090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99418A-3FF5-4044-9421-A3E6C74D0335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8F64C1-F497-4C6B-B2BF-219CC1109BF5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DA435D4-694C-40E4-8AF7-25EFF8480B14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D4ADA8-DEE8-49CD-BFC2-1BE2A885C5D2}"/>
              </a:ext>
            </a:extLst>
          </p:cNvPr>
          <p:cNvGrpSpPr/>
          <p:nvPr/>
        </p:nvGrpSpPr>
        <p:grpSpPr>
          <a:xfrm>
            <a:off x="10802874" y="429588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7B82B8F-02E0-4609-836C-EF63CA0E5749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4045817-B849-4F32-9E30-246BECBC8B81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3D20FD4-1A4A-4DE0-8A2B-1AC70B3AD79B}"/>
              </a:ext>
            </a:extLst>
          </p:cNvPr>
          <p:cNvSpPr/>
          <p:nvPr/>
        </p:nvSpPr>
        <p:spPr>
          <a:xfrm rot="1352374" flipV="1">
            <a:off x="7840892" y="4137043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B9D8316-6AA8-4B9F-B8ED-AD85E3F17CB9}"/>
              </a:ext>
            </a:extLst>
          </p:cNvPr>
          <p:cNvGrpSpPr/>
          <p:nvPr/>
        </p:nvGrpSpPr>
        <p:grpSpPr>
          <a:xfrm>
            <a:off x="7631876" y="4892787"/>
            <a:ext cx="1111929" cy="1342150"/>
            <a:chOff x="1715191" y="3946833"/>
            <a:chExt cx="1989451" cy="134215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2B6C78-3810-4E74-8380-AA8313907025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05AED18-56AC-4A7A-A903-ECD9C1ADF862}"/>
                </a:ext>
              </a:extLst>
            </p:cNvPr>
            <p:cNvSpPr/>
            <p:nvPr/>
          </p:nvSpPr>
          <p:spPr>
            <a:xfrm>
              <a:off x="1715191" y="4457986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BDFE919-07A9-468C-9CC2-4ABB58F3312A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94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8" grpId="0"/>
      <p:bldP spid="63" grpId="0"/>
      <p:bldP spid="64" grpId="0"/>
      <p:bldP spid="68" grpId="0"/>
      <p:bldP spid="82" grpId="0" animBg="1"/>
      <p:bldP spid="83" grpId="0"/>
      <p:bldP spid="87" grpId="0"/>
      <p:bldP spid="92" grpId="0"/>
      <p:bldP spid="99" grpId="0"/>
      <p:bldP spid="100" grpId="0"/>
      <p:bldP spid="106" grpId="0"/>
      <p:bldP spid="1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73706B-269C-4B33-B95E-5A69D6197C5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D653-1ACC-47F2-B36F-548486E6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036E7-F746-44A7-8037-E95CD045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E4875-8591-4D7F-B9EB-BEDF0A4E27A3}"/>
              </a:ext>
            </a:extLst>
          </p:cNvPr>
          <p:cNvSpPr/>
          <p:nvPr/>
        </p:nvSpPr>
        <p:spPr>
          <a:xfrm>
            <a:off x="601723" y="2407183"/>
            <a:ext cx="10881793" cy="1822939"/>
          </a:xfrm>
          <a:prstGeom prst="rect">
            <a:avLst/>
          </a:prstGeom>
          <a:solidFill>
            <a:srgbClr val="DA46C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9E85BB-3E4E-4C0E-B287-F6E9F002E863}"/>
              </a:ext>
            </a:extLst>
          </p:cNvPr>
          <p:cNvGrpSpPr/>
          <p:nvPr/>
        </p:nvGrpSpPr>
        <p:grpSpPr>
          <a:xfrm>
            <a:off x="707342" y="2379943"/>
            <a:ext cx="931440" cy="1287217"/>
            <a:chOff x="1770421" y="4000836"/>
            <a:chExt cx="1666521" cy="12872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188CB9-2C44-4FA3-B4F4-2E19F024535B}"/>
                </a:ext>
              </a:extLst>
            </p:cNvPr>
            <p:cNvSpPr/>
            <p:nvPr/>
          </p:nvSpPr>
          <p:spPr>
            <a:xfrm>
              <a:off x="1770421" y="4000836"/>
              <a:ext cx="166652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0D2947-1B8D-49F2-A01F-67A317115D27}"/>
                </a:ext>
              </a:extLst>
            </p:cNvPr>
            <p:cNvSpPr/>
            <p:nvPr/>
          </p:nvSpPr>
          <p:spPr>
            <a:xfrm>
              <a:off x="1865930" y="4457056"/>
              <a:ext cx="152598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২৯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9E4C34-49EC-4EE5-881C-4AF2B850AB97}"/>
                </a:ext>
              </a:extLst>
            </p:cNvPr>
            <p:cNvCxnSpPr>
              <a:cxnSpLocks/>
            </p:cNvCxnSpPr>
            <p:nvPr/>
          </p:nvCxnSpPr>
          <p:spPr>
            <a:xfrm>
              <a:off x="2028207" y="4656628"/>
              <a:ext cx="126819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5DE14B2-5480-4B3E-A3EB-7E2B0C3EFE44}"/>
              </a:ext>
            </a:extLst>
          </p:cNvPr>
          <p:cNvSpPr/>
          <p:nvPr/>
        </p:nvSpPr>
        <p:spPr>
          <a:xfrm>
            <a:off x="3156728" y="174442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2A818-2B47-4D21-AA0D-66EB11A09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09" y="226823"/>
            <a:ext cx="1316761" cy="95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0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194721" y="410198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5B1828-51D9-4A34-B484-78A4618CFEC0}"/>
              </a:ext>
            </a:extLst>
          </p:cNvPr>
          <p:cNvSpPr/>
          <p:nvPr/>
        </p:nvSpPr>
        <p:spPr>
          <a:xfrm>
            <a:off x="1865377" y="1252239"/>
            <a:ext cx="6874704" cy="148765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58F3D6-86BE-4741-9A3F-DBA298279368}"/>
              </a:ext>
            </a:extLst>
          </p:cNvPr>
          <p:cNvGrpSpPr/>
          <p:nvPr/>
        </p:nvGrpSpPr>
        <p:grpSpPr>
          <a:xfrm>
            <a:off x="7804748" y="1306646"/>
            <a:ext cx="1111929" cy="1342150"/>
            <a:chOff x="1715191" y="3946833"/>
            <a:chExt cx="1989451" cy="13421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E1FA93-B6E4-4FD6-BA7A-5C9A56D485CF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319EF5-BFA7-455B-B11A-C61FBEA9A788}"/>
                </a:ext>
              </a:extLst>
            </p:cNvPr>
            <p:cNvSpPr/>
            <p:nvPr/>
          </p:nvSpPr>
          <p:spPr>
            <a:xfrm>
              <a:off x="1715191" y="4457986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২৯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A50DA6-C082-4AD0-8023-28C93ABB2F0A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26015-15BF-4CBB-B3A4-7F797AB2CF57}"/>
              </a:ext>
            </a:extLst>
          </p:cNvPr>
          <p:cNvSpPr/>
          <p:nvPr/>
        </p:nvSpPr>
        <p:spPr>
          <a:xfrm>
            <a:off x="9648091" y="1481786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0F7B6-2F3F-460E-9B1A-11788699698B}"/>
              </a:ext>
            </a:extLst>
          </p:cNvPr>
          <p:cNvGrpSpPr/>
          <p:nvPr/>
        </p:nvGrpSpPr>
        <p:grpSpPr>
          <a:xfrm>
            <a:off x="1361099" y="2982053"/>
            <a:ext cx="419073" cy="384827"/>
            <a:chOff x="7313797" y="1034391"/>
            <a:chExt cx="419073" cy="3848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262197-56CC-4EC8-9FDF-8113BDDF0D4F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C2FDF0-76BC-4D30-9EED-ADAA783F8E82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087FBE-AC2E-438E-BB31-8A04F3E96D9A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0EAD40-AEA7-43D9-B00A-A59353AD8779}"/>
              </a:ext>
            </a:extLst>
          </p:cNvPr>
          <p:cNvGrpSpPr/>
          <p:nvPr/>
        </p:nvGrpSpPr>
        <p:grpSpPr>
          <a:xfrm>
            <a:off x="3077138" y="3139176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765454-A229-4195-A0BF-1A4B041FE698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676FE2-402A-4E92-BD21-FEE7B05639A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2D7A88-781C-418C-8994-F7CCB5CDE8E5}"/>
              </a:ext>
            </a:extLst>
          </p:cNvPr>
          <p:cNvGrpSpPr/>
          <p:nvPr/>
        </p:nvGrpSpPr>
        <p:grpSpPr>
          <a:xfrm>
            <a:off x="4284402" y="3101232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FC8818-4C2B-4ED0-BD4C-25BCAE6C329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1ACB06-080C-4D09-A998-A76C229C43AA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FA103-3FFA-4C72-B0AD-AE67B0A44D09}"/>
              </a:ext>
            </a:extLst>
          </p:cNvPr>
          <p:cNvGrpSpPr/>
          <p:nvPr/>
        </p:nvGrpSpPr>
        <p:grpSpPr>
          <a:xfrm>
            <a:off x="5475456" y="3178895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0D1A18-FB95-4B3C-95BC-CAA0A3C845A5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ED01F3-AF1D-4D61-AC76-6BB20534CA9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FC6559-D649-4B69-A5E2-C57CDC5F53D8}"/>
              </a:ext>
            </a:extLst>
          </p:cNvPr>
          <p:cNvGrpSpPr/>
          <p:nvPr/>
        </p:nvGrpSpPr>
        <p:grpSpPr>
          <a:xfrm>
            <a:off x="6612972" y="3121566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148B9D-CA4D-4296-922C-29C2F05C1FF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0DBE42-4D30-46D6-B800-01E6B21C221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86405FA-772D-498B-AAFD-706931F13472}"/>
              </a:ext>
            </a:extLst>
          </p:cNvPr>
          <p:cNvSpPr/>
          <p:nvPr/>
        </p:nvSpPr>
        <p:spPr>
          <a:xfrm>
            <a:off x="2173828" y="2765161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1EEBF-09F1-461F-B4BF-8B694F2FA403}"/>
              </a:ext>
            </a:extLst>
          </p:cNvPr>
          <p:cNvGrpSpPr/>
          <p:nvPr/>
        </p:nvGrpSpPr>
        <p:grpSpPr>
          <a:xfrm>
            <a:off x="7973917" y="2638569"/>
            <a:ext cx="1084556" cy="1300907"/>
            <a:chOff x="1968230" y="4001225"/>
            <a:chExt cx="1940474" cy="130090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0E6DFF-C9D1-4F7D-8964-C5E8CB507243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D315E0-82CB-42EE-AD57-D55FC24F900B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5C8B24-C115-4820-B713-399B749A230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9C3527C-2300-4F2D-BB1D-4EA6B3B9CBB2}"/>
              </a:ext>
            </a:extLst>
          </p:cNvPr>
          <p:cNvSpPr/>
          <p:nvPr/>
        </p:nvSpPr>
        <p:spPr>
          <a:xfrm>
            <a:off x="9062379" y="304480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7A5928-7ABE-4468-9CC2-F92349D1082D}"/>
              </a:ext>
            </a:extLst>
          </p:cNvPr>
          <p:cNvSpPr/>
          <p:nvPr/>
        </p:nvSpPr>
        <p:spPr>
          <a:xfrm>
            <a:off x="9702285" y="2825838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B9BCDA-97B1-4A14-8384-53A9696F375D}"/>
              </a:ext>
            </a:extLst>
          </p:cNvPr>
          <p:cNvGrpSpPr/>
          <p:nvPr/>
        </p:nvGrpSpPr>
        <p:grpSpPr>
          <a:xfrm>
            <a:off x="10688697" y="3237650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971DBA-ABDA-4EAC-9270-051DE5A4D110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E95320-47A2-4946-BA3D-C8982B1DE6C2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ABE0239-8D4E-4B81-A061-230DF17C3362}"/>
              </a:ext>
            </a:extLst>
          </p:cNvPr>
          <p:cNvSpPr/>
          <p:nvPr/>
        </p:nvSpPr>
        <p:spPr>
          <a:xfrm>
            <a:off x="6835104" y="4111288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6930EB9-6AA9-4C85-B6EA-D411CC385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A21686E-A606-40B3-9A37-2B555389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81" y="5707771"/>
            <a:ext cx="1865376" cy="1865376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A93D999B-98F3-406F-A5A4-9F1FAC1805E3}"/>
              </a:ext>
            </a:extLst>
          </p:cNvPr>
          <p:cNvSpPr/>
          <p:nvPr/>
        </p:nvSpPr>
        <p:spPr>
          <a:xfrm rot="1352374" flipV="1">
            <a:off x="9755280" y="4659704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1B3DFE-1C21-4B0F-AD0C-6E4D7F7BA601}"/>
              </a:ext>
            </a:extLst>
          </p:cNvPr>
          <p:cNvSpPr/>
          <p:nvPr/>
        </p:nvSpPr>
        <p:spPr>
          <a:xfrm>
            <a:off x="7446313" y="3271773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A900327-3571-4D7B-AF83-96CBC5648AAD}"/>
              </a:ext>
            </a:extLst>
          </p:cNvPr>
          <p:cNvSpPr/>
          <p:nvPr/>
        </p:nvSpPr>
        <p:spPr>
          <a:xfrm>
            <a:off x="7034016" y="5232680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6E040EC-57F9-4C13-AF22-3BCA008616E9}"/>
              </a:ext>
            </a:extLst>
          </p:cNvPr>
          <p:cNvSpPr/>
          <p:nvPr/>
        </p:nvSpPr>
        <p:spPr>
          <a:xfrm>
            <a:off x="8983622" y="5150083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6440E2-462E-451B-9138-C96B0B6F0FDB}"/>
              </a:ext>
            </a:extLst>
          </p:cNvPr>
          <p:cNvGrpSpPr/>
          <p:nvPr/>
        </p:nvGrpSpPr>
        <p:grpSpPr>
          <a:xfrm>
            <a:off x="4880685" y="5555534"/>
            <a:ext cx="1811238" cy="1555189"/>
            <a:chOff x="8038527" y="4678350"/>
            <a:chExt cx="1131794" cy="155518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F20F8A-C379-4992-B1F0-B41A3C10833C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9CA888-9D8B-419B-9105-C943B1008B8A}"/>
                </a:ext>
              </a:extLst>
            </p:cNvPr>
            <p:cNvGrpSpPr/>
            <p:nvPr/>
          </p:nvGrpSpPr>
          <p:grpSpPr>
            <a:xfrm>
              <a:off x="8425574" y="4678350"/>
              <a:ext cx="744747" cy="1555189"/>
              <a:chOff x="1984356" y="3863340"/>
              <a:chExt cx="1332492" cy="155518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057599-D536-4B4A-9B02-34193FDAFED7}"/>
                  </a:ext>
                </a:extLst>
              </p:cNvPr>
              <p:cNvSpPr/>
              <p:nvPr/>
            </p:nvSpPr>
            <p:spPr>
              <a:xfrm>
                <a:off x="2008405" y="3863340"/>
                <a:ext cx="11874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১১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491C923-812F-4BF7-A209-464261DA63A7}"/>
                  </a:ext>
                </a:extLst>
              </p:cNvPr>
              <p:cNvSpPr/>
              <p:nvPr/>
            </p:nvSpPr>
            <p:spPr>
              <a:xfrm>
                <a:off x="1984356" y="4402866"/>
                <a:ext cx="133249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s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৯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D48144B-3C7B-40C9-9803-0A647E952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A71D759-6D52-440C-BA2D-335AF58DCF94}"/>
              </a:ext>
            </a:extLst>
          </p:cNvPr>
          <p:cNvSpPr/>
          <p:nvPr/>
        </p:nvSpPr>
        <p:spPr>
          <a:xfrm>
            <a:off x="1579925" y="62666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1CE91A3-8D1D-4FDF-A522-984CD9444400}"/>
              </a:ext>
            </a:extLst>
          </p:cNvPr>
          <p:cNvSpPr/>
          <p:nvPr/>
        </p:nvSpPr>
        <p:spPr>
          <a:xfrm>
            <a:off x="5446284" y="62788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0469B1-AB6D-4146-956C-0D4851185610}"/>
              </a:ext>
            </a:extLst>
          </p:cNvPr>
          <p:cNvGrpSpPr/>
          <p:nvPr/>
        </p:nvGrpSpPr>
        <p:grpSpPr>
          <a:xfrm>
            <a:off x="7618855" y="3762849"/>
            <a:ext cx="1084556" cy="1300907"/>
            <a:chOff x="1968230" y="4001225"/>
            <a:chExt cx="1940474" cy="130090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1862B4-F5D1-492B-87CA-BBFB283C65F5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97C1D8E-4C0E-456E-97F5-24ECE8ED9305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২৯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0870D29-2FBE-4D88-AE4D-DBCC8175FC06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A07CF66-CB3E-42C1-8961-DA2CEADCEC09}"/>
              </a:ext>
            </a:extLst>
          </p:cNvPr>
          <p:cNvSpPr/>
          <p:nvPr/>
        </p:nvSpPr>
        <p:spPr>
          <a:xfrm>
            <a:off x="8818730" y="4167636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7A67660-7C40-48E2-87BA-E16B05C01E28}"/>
              </a:ext>
            </a:extLst>
          </p:cNvPr>
          <p:cNvGrpSpPr/>
          <p:nvPr/>
        </p:nvGrpSpPr>
        <p:grpSpPr>
          <a:xfrm>
            <a:off x="9467397" y="3788934"/>
            <a:ext cx="1084556" cy="1300907"/>
            <a:chOff x="1968230" y="4001225"/>
            <a:chExt cx="1940474" cy="1300907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A99418A-3FF5-4044-9421-A3E6C74D0335}"/>
                </a:ext>
              </a:extLst>
            </p:cNvPr>
            <p:cNvSpPr/>
            <p:nvPr/>
          </p:nvSpPr>
          <p:spPr>
            <a:xfrm>
              <a:off x="2041919" y="4001225"/>
              <a:ext cx="16995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8F64C1-F497-4C6B-B2BF-219CC1109BF5}"/>
                </a:ext>
              </a:extLst>
            </p:cNvPr>
            <p:cNvSpPr/>
            <p:nvPr/>
          </p:nvSpPr>
          <p:spPr>
            <a:xfrm>
              <a:off x="1968230" y="4471135"/>
              <a:ext cx="194047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DA435D4-694C-40E4-8AF7-25EFF8480B14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61730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BD4ADA8-DEE8-49CD-BFC2-1BE2A885C5D2}"/>
              </a:ext>
            </a:extLst>
          </p:cNvPr>
          <p:cNvGrpSpPr/>
          <p:nvPr/>
        </p:nvGrpSpPr>
        <p:grpSpPr>
          <a:xfrm>
            <a:off x="10802874" y="4295888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7B82B8F-02E0-4609-836C-EF63CA0E5749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4045817-B849-4F32-9E30-246BECBC8B81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3D20FD4-1A4A-4DE0-8A2B-1AC70B3AD79B}"/>
              </a:ext>
            </a:extLst>
          </p:cNvPr>
          <p:cNvSpPr/>
          <p:nvPr/>
        </p:nvSpPr>
        <p:spPr>
          <a:xfrm rot="1352374" flipV="1">
            <a:off x="7840892" y="4137043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B9D8316-6AA8-4B9F-B8ED-AD85E3F17CB9}"/>
              </a:ext>
            </a:extLst>
          </p:cNvPr>
          <p:cNvGrpSpPr/>
          <p:nvPr/>
        </p:nvGrpSpPr>
        <p:grpSpPr>
          <a:xfrm>
            <a:off x="7631876" y="4892787"/>
            <a:ext cx="1111929" cy="1342150"/>
            <a:chOff x="1715191" y="3946833"/>
            <a:chExt cx="1989451" cy="134215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42B6C78-3810-4E74-8380-AA8313907025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05AED18-56AC-4A7A-A903-ECD9C1ADF862}"/>
                </a:ext>
              </a:extLst>
            </p:cNvPr>
            <p:cNvSpPr/>
            <p:nvPr/>
          </p:nvSpPr>
          <p:spPr>
            <a:xfrm>
              <a:off x="1715191" y="4457986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BDFE919-07A9-468C-9CC2-4ABB58F3312A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083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8" grpId="0"/>
      <p:bldP spid="63" grpId="0"/>
      <p:bldP spid="64" grpId="0"/>
      <p:bldP spid="68" grpId="0"/>
      <p:bldP spid="82" grpId="0" animBg="1"/>
      <p:bldP spid="83" grpId="0"/>
      <p:bldP spid="87" grpId="0"/>
      <p:bldP spid="92" grpId="0"/>
      <p:bldP spid="99" grpId="0"/>
      <p:bldP spid="100" grpId="0"/>
      <p:bldP spid="106" grpId="0"/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73706B-269C-4B33-B95E-5A69D6197C5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D653-1ACC-47F2-B36F-548486E6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036E7-F746-44A7-8037-E95CD045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EE4875-8591-4D7F-B9EB-BEDF0A4E27A3}"/>
              </a:ext>
            </a:extLst>
          </p:cNvPr>
          <p:cNvSpPr/>
          <p:nvPr/>
        </p:nvSpPr>
        <p:spPr>
          <a:xfrm>
            <a:off x="461223" y="1522619"/>
            <a:ext cx="10881793" cy="1822939"/>
          </a:xfrm>
          <a:prstGeom prst="rect">
            <a:avLst/>
          </a:prstGeom>
          <a:solidFill>
            <a:srgbClr val="DA46C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র্গক্ষেত্রের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  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র্ঘ্য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DAB6A3-A59E-4D4D-A67F-D721D791ED93}"/>
              </a:ext>
            </a:extLst>
          </p:cNvPr>
          <p:cNvSpPr/>
          <p:nvPr/>
        </p:nvSpPr>
        <p:spPr>
          <a:xfrm>
            <a:off x="2347325" y="347611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12650-CD0E-4155-BD4B-23D44014F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6608" y="-33944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59A9363-6015-4559-954F-C459AD198E5A}"/>
              </a:ext>
            </a:extLst>
          </p:cNvPr>
          <p:cNvGrpSpPr/>
          <p:nvPr/>
        </p:nvGrpSpPr>
        <p:grpSpPr>
          <a:xfrm>
            <a:off x="5487570" y="1468375"/>
            <a:ext cx="1111929" cy="1311361"/>
            <a:chOff x="1715191" y="3946833"/>
            <a:chExt cx="1989451" cy="13113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ED5684-6189-430F-B2F5-57144778BB2B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E7D53E-1977-4678-A2FD-D2C3D3687687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7F3E01-9D47-49B5-8A2D-299B151DEE40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D056AA6-60DA-4E39-8A89-821AB1C8A40B}"/>
              </a:ext>
            </a:extLst>
          </p:cNvPr>
          <p:cNvSpPr/>
          <p:nvPr/>
        </p:nvSpPr>
        <p:spPr>
          <a:xfrm>
            <a:off x="477160" y="3386594"/>
            <a:ext cx="6874704" cy="8267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84CD2D-613C-4F56-8091-077F208221CC}"/>
              </a:ext>
            </a:extLst>
          </p:cNvPr>
          <p:cNvSpPr/>
          <p:nvPr/>
        </p:nvSpPr>
        <p:spPr>
          <a:xfrm>
            <a:off x="2606183" y="4268946"/>
            <a:ext cx="6874704" cy="8267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255C0E-583B-4AE9-A4C9-254C513555B8}"/>
              </a:ext>
            </a:extLst>
          </p:cNvPr>
          <p:cNvSpPr/>
          <p:nvPr/>
        </p:nvSpPr>
        <p:spPr>
          <a:xfrm>
            <a:off x="770719" y="4216280"/>
            <a:ext cx="6038403" cy="8267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8BBB50-19B6-4C53-9AED-39510FF87588}"/>
              </a:ext>
            </a:extLst>
          </p:cNvPr>
          <p:cNvSpPr/>
          <p:nvPr/>
        </p:nvSpPr>
        <p:spPr>
          <a:xfrm>
            <a:off x="6599499" y="4260887"/>
            <a:ext cx="5149477" cy="8267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÷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CDE84-54C1-4487-8164-C68CAA6CC5EF}"/>
              </a:ext>
            </a:extLst>
          </p:cNvPr>
          <p:cNvSpPr/>
          <p:nvPr/>
        </p:nvSpPr>
        <p:spPr>
          <a:xfrm>
            <a:off x="5940942" y="5289692"/>
            <a:ext cx="794086" cy="51869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9AB332-7E15-4A73-A6BA-55B7313C933F}"/>
              </a:ext>
            </a:extLst>
          </p:cNvPr>
          <p:cNvGrpSpPr/>
          <p:nvPr/>
        </p:nvGrpSpPr>
        <p:grpSpPr>
          <a:xfrm>
            <a:off x="7178827" y="4951185"/>
            <a:ext cx="1111929" cy="1311361"/>
            <a:chOff x="1715191" y="3946833"/>
            <a:chExt cx="1989451" cy="131136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18D96B-E957-4CF3-BC93-4D0FCF574607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BCC39B-EC52-4096-B684-F713396D3A9B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E49F6C-74A9-48AB-9520-EFB18EBB3354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DD68D226-B2B2-4C72-8B96-37A788197241}"/>
              </a:ext>
            </a:extLst>
          </p:cNvPr>
          <p:cNvSpPr/>
          <p:nvPr/>
        </p:nvSpPr>
        <p:spPr>
          <a:xfrm>
            <a:off x="8443410" y="5347324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9E0E55-4927-453C-9DB9-CF5CEA3DF3BC}"/>
              </a:ext>
            </a:extLst>
          </p:cNvPr>
          <p:cNvSpPr/>
          <p:nvPr/>
        </p:nvSpPr>
        <p:spPr>
          <a:xfrm>
            <a:off x="9480887" y="5375026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0306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3E30C22-88D2-4E02-933A-D9F9541AD05A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F581C-C1D3-4690-9D63-66E649813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E5789E-7AE4-40BB-949C-07D0C997F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2E9942-BC77-4DA7-B4EB-029976DD06E7}"/>
              </a:ext>
            </a:extLst>
          </p:cNvPr>
          <p:cNvSpPr/>
          <p:nvPr/>
        </p:nvSpPr>
        <p:spPr>
          <a:xfrm>
            <a:off x="3099269" y="1105925"/>
            <a:ext cx="794086" cy="51869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537C58-28DD-4A80-A273-3CC7252732BB}"/>
              </a:ext>
            </a:extLst>
          </p:cNvPr>
          <p:cNvGrpSpPr/>
          <p:nvPr/>
        </p:nvGrpSpPr>
        <p:grpSpPr>
          <a:xfrm>
            <a:off x="3953151" y="709589"/>
            <a:ext cx="1111929" cy="1311361"/>
            <a:chOff x="1715191" y="3946833"/>
            <a:chExt cx="1989451" cy="13113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04688-F305-4A0E-800A-EED98BC00965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৩৬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051991-3928-41DB-83FC-4C30924A04F1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7BC95A-CC85-4A99-841A-C8A42340DB7B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7EC2966-4142-4E79-A812-D0BBC1A5EDA0}"/>
              </a:ext>
            </a:extLst>
          </p:cNvPr>
          <p:cNvSpPr/>
          <p:nvPr/>
        </p:nvSpPr>
        <p:spPr>
          <a:xfrm>
            <a:off x="5218773" y="1042253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8ADB9-A34D-4209-AF2B-3A0CFED18264}"/>
              </a:ext>
            </a:extLst>
          </p:cNvPr>
          <p:cNvGrpSpPr/>
          <p:nvPr/>
        </p:nvGrpSpPr>
        <p:grpSpPr>
          <a:xfrm>
            <a:off x="5914831" y="709589"/>
            <a:ext cx="1111929" cy="1311361"/>
            <a:chOff x="1715191" y="3946833"/>
            <a:chExt cx="1989451" cy="13113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AA522F-DE71-4D27-8273-132BF5DF15BB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D15676-5684-417F-A982-FDF4996AF68A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1F7CE5-27ED-4FC4-91F6-32C6575D007C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26C112-436D-41A6-BC7B-A006B07B38F6}"/>
              </a:ext>
            </a:extLst>
          </p:cNvPr>
          <p:cNvSpPr/>
          <p:nvPr/>
        </p:nvSpPr>
        <p:spPr>
          <a:xfrm rot="1352374" flipV="1">
            <a:off x="6177863" y="1599128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4501D6-B900-43B6-B9B8-D1154DF30403}"/>
              </a:ext>
            </a:extLst>
          </p:cNvPr>
          <p:cNvSpPr/>
          <p:nvPr/>
        </p:nvSpPr>
        <p:spPr>
          <a:xfrm rot="1352374" flipV="1">
            <a:off x="4140943" y="1078321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4769C-CE25-4B33-AA6E-79F62F9EE449}"/>
              </a:ext>
            </a:extLst>
          </p:cNvPr>
          <p:cNvSpPr/>
          <p:nvPr/>
        </p:nvSpPr>
        <p:spPr>
          <a:xfrm>
            <a:off x="3753976" y="136124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571DFB-D4B2-4F08-985A-02A18DEAD815}"/>
              </a:ext>
            </a:extLst>
          </p:cNvPr>
          <p:cNvSpPr/>
          <p:nvPr/>
        </p:nvSpPr>
        <p:spPr>
          <a:xfrm>
            <a:off x="3099269" y="2868811"/>
            <a:ext cx="794086" cy="51869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450761-E591-4719-AEE6-4861103E37EE}"/>
              </a:ext>
            </a:extLst>
          </p:cNvPr>
          <p:cNvGrpSpPr/>
          <p:nvPr/>
        </p:nvGrpSpPr>
        <p:grpSpPr>
          <a:xfrm>
            <a:off x="3792919" y="2426733"/>
            <a:ext cx="1111929" cy="1311361"/>
            <a:chOff x="1715191" y="3946833"/>
            <a:chExt cx="1989451" cy="131136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42BDF0-065E-44D7-B7C8-0A2A48EB9F8F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F00324-E261-4A69-86FA-76AA8850FE65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CEAFE9-CD58-4A5B-B112-64F9C4336525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6A739C-F0C2-49DD-945D-77E9E041040F}"/>
              </a:ext>
            </a:extLst>
          </p:cNvPr>
          <p:cNvGrpSpPr/>
          <p:nvPr/>
        </p:nvGrpSpPr>
        <p:grpSpPr>
          <a:xfrm>
            <a:off x="1200311" y="3915171"/>
            <a:ext cx="419073" cy="384827"/>
            <a:chOff x="7313797" y="1034391"/>
            <a:chExt cx="419073" cy="3848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BD52F1-1FB9-41CA-9A9D-83DEFB1B0E21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3BF339-4A5C-47DE-9140-5E8AC8ACAC4A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92FCA61-6F91-4350-99E2-D1D232886EDF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ADC16B7-08AE-4B88-907D-0AD24C7718AB}"/>
              </a:ext>
            </a:extLst>
          </p:cNvPr>
          <p:cNvSpPr/>
          <p:nvPr/>
        </p:nvSpPr>
        <p:spPr>
          <a:xfrm>
            <a:off x="2074913" y="3757836"/>
            <a:ext cx="6038403" cy="82671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=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ACEFC4-D518-43F9-B931-E5404C2D7ED6}"/>
              </a:ext>
            </a:extLst>
          </p:cNvPr>
          <p:cNvGrpSpPr/>
          <p:nvPr/>
        </p:nvGrpSpPr>
        <p:grpSpPr>
          <a:xfrm>
            <a:off x="8012880" y="3533007"/>
            <a:ext cx="1111929" cy="1311361"/>
            <a:chOff x="1715191" y="3946833"/>
            <a:chExt cx="1989451" cy="13113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41AE1E-B5F9-4EAD-80CA-D081C36FBD14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CF15CB-50E2-4230-9A4A-A853AB2C680D}"/>
                </a:ext>
              </a:extLst>
            </p:cNvPr>
            <p:cNvSpPr/>
            <p:nvPr/>
          </p:nvSpPr>
          <p:spPr>
            <a:xfrm>
              <a:off x="1715191" y="4427197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0BFEFD-5C9C-4B67-9DB7-769D2A7C6396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699D9-AC79-457F-BF58-263822AA38A7}"/>
              </a:ext>
            </a:extLst>
          </p:cNvPr>
          <p:cNvSpPr/>
          <p:nvPr/>
        </p:nvSpPr>
        <p:spPr>
          <a:xfrm>
            <a:off x="9202687" y="3716199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1A04ED-028C-43B7-852F-861AF48B6ECD}"/>
              </a:ext>
            </a:extLst>
          </p:cNvPr>
          <p:cNvGrpSpPr/>
          <p:nvPr/>
        </p:nvGrpSpPr>
        <p:grpSpPr>
          <a:xfrm>
            <a:off x="4880685" y="5555534"/>
            <a:ext cx="1811238" cy="1555189"/>
            <a:chOff x="8038527" y="4678350"/>
            <a:chExt cx="1131794" cy="15551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56E445-4DF9-490F-8176-905CC4BDC3FD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E49D6A5-1255-4565-BA70-C0A53EB60825}"/>
                </a:ext>
              </a:extLst>
            </p:cNvPr>
            <p:cNvGrpSpPr/>
            <p:nvPr/>
          </p:nvGrpSpPr>
          <p:grpSpPr>
            <a:xfrm>
              <a:off x="8425574" y="4678350"/>
              <a:ext cx="744747" cy="1555189"/>
              <a:chOff x="1984356" y="3863340"/>
              <a:chExt cx="1332492" cy="155518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6DF657-CD72-41B4-B99B-A818158A2FCA}"/>
                  </a:ext>
                </a:extLst>
              </p:cNvPr>
              <p:cNvSpPr/>
              <p:nvPr/>
            </p:nvSpPr>
            <p:spPr>
              <a:xfrm>
                <a:off x="2008405" y="3863340"/>
                <a:ext cx="1187476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377D13E-91B6-41D0-9C5F-E152043F0985}"/>
                  </a:ext>
                </a:extLst>
              </p:cNvPr>
              <p:cNvSpPr/>
              <p:nvPr/>
            </p:nvSpPr>
            <p:spPr>
              <a:xfrm>
                <a:off x="1984356" y="4402866"/>
                <a:ext cx="1332492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১৭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4A38BBE-8B29-484D-B594-F484EF23C0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F945D480-5CA1-4B4C-82D6-CE9A6F1802E8}"/>
              </a:ext>
            </a:extLst>
          </p:cNvPr>
          <p:cNvSpPr/>
          <p:nvPr/>
        </p:nvSpPr>
        <p:spPr>
          <a:xfrm>
            <a:off x="1579925" y="62666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46A038-6B88-434B-BCAF-702145618BE1}"/>
              </a:ext>
            </a:extLst>
          </p:cNvPr>
          <p:cNvSpPr/>
          <p:nvPr/>
        </p:nvSpPr>
        <p:spPr>
          <a:xfrm>
            <a:off x="5446284" y="62788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6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 animBg="1"/>
      <p:bldP spid="17" grpId="0" animBg="1"/>
      <p:bldP spid="18" grpId="0"/>
      <p:bldP spid="19" grpId="0"/>
      <p:bldP spid="28" grpId="0"/>
      <p:bldP spid="33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11C06DA-55E8-41ED-9266-28BD4D475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398584" y="-57300"/>
            <a:ext cx="11394830" cy="6972599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08B16-DCE3-42CE-A348-8F0FC6BA8F81}"/>
              </a:ext>
            </a:extLst>
          </p:cNvPr>
          <p:cNvSpPr/>
          <p:nvPr/>
        </p:nvSpPr>
        <p:spPr>
          <a:xfrm>
            <a:off x="3193364" y="690455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F78B99-74EB-4A95-8220-98282BB0B7EF}"/>
              </a:ext>
            </a:extLst>
          </p:cNvPr>
          <p:cNvSpPr/>
          <p:nvPr/>
        </p:nvSpPr>
        <p:spPr>
          <a:xfrm>
            <a:off x="3255510" y="747330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B66AE2-EE5B-42BE-B33F-3FF7ED0CA798}"/>
              </a:ext>
            </a:extLst>
          </p:cNvPr>
          <p:cNvSpPr/>
          <p:nvPr/>
        </p:nvSpPr>
        <p:spPr>
          <a:xfrm>
            <a:off x="3879141" y="800766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2102074-9261-45DB-9B8D-54EF254FD9F1}"/>
              </a:ext>
            </a:extLst>
          </p:cNvPr>
          <p:cNvSpPr/>
          <p:nvPr/>
        </p:nvSpPr>
        <p:spPr>
          <a:xfrm>
            <a:off x="2902109" y="-29255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393F4B-E2A5-480B-AA99-B90FBF351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413" y="-443038"/>
            <a:ext cx="1865376" cy="1865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50ED26-29A0-497D-B590-5F82052A3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726" y="5550029"/>
            <a:ext cx="1865376" cy="18653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A96123-07F2-4261-BCBC-19B0777158B5}"/>
              </a:ext>
            </a:extLst>
          </p:cNvPr>
          <p:cNvSpPr/>
          <p:nvPr/>
        </p:nvSpPr>
        <p:spPr>
          <a:xfrm>
            <a:off x="766690" y="2424726"/>
            <a:ext cx="11226018" cy="2837358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৯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4A38BD-37D8-4908-9E27-CBCC5ACDEA81}"/>
              </a:ext>
            </a:extLst>
          </p:cNvPr>
          <p:cNvGrpSpPr/>
          <p:nvPr/>
        </p:nvGrpSpPr>
        <p:grpSpPr>
          <a:xfrm>
            <a:off x="3784867" y="2466584"/>
            <a:ext cx="1111929" cy="1308859"/>
            <a:chOff x="1621321" y="3946833"/>
            <a:chExt cx="1989451" cy="1308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477CFC-7EF3-4674-BA4B-E7A0A3D75093}"/>
                </a:ext>
              </a:extLst>
            </p:cNvPr>
            <p:cNvSpPr/>
            <p:nvPr/>
          </p:nvSpPr>
          <p:spPr>
            <a:xfrm>
              <a:off x="1776270" y="3946833"/>
              <a:ext cx="16795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৬৩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C7F8440-5534-49E5-949D-ABA5A4293562}"/>
                </a:ext>
              </a:extLst>
            </p:cNvPr>
            <p:cNvSpPr/>
            <p:nvPr/>
          </p:nvSpPr>
          <p:spPr>
            <a:xfrm>
              <a:off x="1621321" y="4424695"/>
              <a:ext cx="1989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৩৭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94CDA3-4811-4F15-A0C6-07B9C2AA4237}"/>
                </a:ext>
              </a:extLst>
            </p:cNvPr>
            <p:cNvCxnSpPr>
              <a:cxnSpLocks/>
            </p:cNvCxnSpPr>
            <p:nvPr/>
          </p:nvCxnSpPr>
          <p:spPr>
            <a:xfrm>
              <a:off x="1964008" y="4594462"/>
              <a:ext cx="14918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58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04597-21EA-42D1-B5E8-E660F99B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69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2B188022-E1B2-4535-B1BF-E5BC0D662D9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35E2F-CE06-4D65-9A6F-E685326A2024}"/>
              </a:ext>
            </a:extLst>
          </p:cNvPr>
          <p:cNvSpPr/>
          <p:nvPr/>
        </p:nvSpPr>
        <p:spPr>
          <a:xfrm>
            <a:off x="1026942" y="-2310"/>
            <a:ext cx="8356209" cy="201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250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CFF33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solidFill>
                <a:srgbClr val="CCFF33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550514-E29C-4781-A2FD-D982A85D4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914400" y="360194"/>
            <a:ext cx="10030264" cy="61376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1A7C46-C1F0-4659-8C88-D5DD6F9F4FE3}"/>
              </a:ext>
            </a:extLst>
          </p:cNvPr>
          <p:cNvSpPr txBox="1"/>
          <p:nvPr/>
        </p:nvSpPr>
        <p:spPr>
          <a:xfrm>
            <a:off x="0" y="3665293"/>
            <a:ext cx="5712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নূরানী বেগম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 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2FB274-6106-4D5B-A643-EB3F62129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35" y="1436652"/>
            <a:ext cx="1457325" cy="430305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DA352D-9095-4026-86E1-CC2BE6FD2F72}"/>
              </a:ext>
            </a:extLst>
          </p:cNvPr>
          <p:cNvGrpSpPr/>
          <p:nvPr/>
        </p:nvGrpSpPr>
        <p:grpSpPr>
          <a:xfrm>
            <a:off x="8926825" y="1960840"/>
            <a:ext cx="2790354" cy="3408905"/>
            <a:chOff x="8285871" y="1934702"/>
            <a:chExt cx="2790354" cy="3408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894B3D-0FC9-46D0-B2AC-1C0EEE242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E7E5D0-80EB-4AE5-A09D-6AAFCCF92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F463228-A685-445B-9826-705CC36A67BF}"/>
              </a:ext>
            </a:extLst>
          </p:cNvPr>
          <p:cNvSpPr/>
          <p:nvPr/>
        </p:nvSpPr>
        <p:spPr>
          <a:xfrm>
            <a:off x="4080028" y="205590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C21AA9-EE74-4628-8079-C649776B624F}"/>
              </a:ext>
            </a:extLst>
          </p:cNvPr>
          <p:cNvGrpSpPr/>
          <p:nvPr/>
        </p:nvGrpSpPr>
        <p:grpSpPr>
          <a:xfrm>
            <a:off x="990514" y="160828"/>
            <a:ext cx="3684356" cy="3600023"/>
            <a:chOff x="446773" y="213591"/>
            <a:chExt cx="3684356" cy="360002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C7A07B-994C-4147-A81C-3DCA3F6D0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700" l="138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3"/>
            <a:stretch/>
          </p:blipFill>
          <p:spPr>
            <a:xfrm>
              <a:off x="446773" y="213591"/>
              <a:ext cx="3684356" cy="3600023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333E38A-4537-4829-927B-FF37AB0C5A16}"/>
                </a:ext>
              </a:extLst>
            </p:cNvPr>
            <p:cNvGrpSpPr/>
            <p:nvPr/>
          </p:nvGrpSpPr>
          <p:grpSpPr>
            <a:xfrm>
              <a:off x="1076851" y="772908"/>
              <a:ext cx="2473377" cy="2619967"/>
              <a:chOff x="2362313" y="1490538"/>
              <a:chExt cx="2308324" cy="230832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457ABD-7B6C-4995-9149-978AC03F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858"/>
              <a:stretch/>
            </p:blipFill>
            <p:spPr>
              <a:xfrm>
                <a:off x="2435667" y="1537850"/>
                <a:ext cx="2161617" cy="221369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56153E8-2DB5-44C3-A077-B60CE2D3C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2362313" y="1490538"/>
                <a:ext cx="2308324" cy="2308324"/>
              </a:xfrm>
              <a:prstGeom prst="rect">
                <a:avLst/>
              </a:prstGeom>
            </p:spPr>
          </p:pic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068A6B40-7D79-4BBA-8A0D-D6C4D3A8727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A182BE-0549-4DE0-9398-434A9C627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73" y="5660145"/>
            <a:ext cx="1865376" cy="18653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F8421F-2989-4C20-B073-2FE86A7C2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904" y="-672177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E4D728-4ACB-42EF-8ABB-D53D368D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398584" y="-57300"/>
            <a:ext cx="11394830" cy="6972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3405258" y="123758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9" y="818802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5819452" y="3296802"/>
            <a:ext cx="2621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৪৭ -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2111FEF-6075-42C9-8ED4-22FA77B999C7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DA46C5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E3C96-029A-4955-BF63-A588C5102886}"/>
              </a:ext>
            </a:extLst>
          </p:cNvPr>
          <p:cNvSpPr txBox="1"/>
          <p:nvPr/>
        </p:nvSpPr>
        <p:spPr>
          <a:xfrm>
            <a:off x="3638167" y="2471903"/>
            <a:ext cx="617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B62DA-A603-42A3-89FC-77C506E1D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28" y="-395232"/>
            <a:ext cx="1865376" cy="1865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60A85-7F8B-4CA1-AB4B-FE7A65CD8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882">
            <a:off x="10507972" y="5412364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E4D728-4ACB-42EF-8ABB-D53D368D1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398584" y="-57300"/>
            <a:ext cx="11394830" cy="6972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32684" y="344480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2111FEF-6075-42C9-8ED4-22FA77B999C7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DA46C5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B62DA-A603-42A3-89FC-77C506E1D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60A85-7F8B-4CA1-AB4B-FE7A65CD8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61" y="5635137"/>
            <a:ext cx="1865376" cy="18653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455278-0CE0-41A7-8DF6-CC949A222DAF}"/>
              </a:ext>
            </a:extLst>
          </p:cNvPr>
          <p:cNvSpPr/>
          <p:nvPr/>
        </p:nvSpPr>
        <p:spPr>
          <a:xfrm>
            <a:off x="649692" y="2555930"/>
            <a:ext cx="10892614" cy="1487657"/>
          </a:xfrm>
          <a:prstGeom prst="rect">
            <a:avLst/>
          </a:prstGeom>
          <a:gradFill flip="none" rotWithShape="1">
            <a:gsLst>
              <a:gs pos="0">
                <a:srgbClr val="E503E5">
                  <a:tint val="66000"/>
                  <a:satMod val="160000"/>
                </a:srgbClr>
              </a:gs>
              <a:gs pos="50000">
                <a:srgbClr val="E503E5">
                  <a:tint val="44500"/>
                  <a:satMod val="160000"/>
                </a:srgbClr>
              </a:gs>
              <a:gs pos="100000">
                <a:srgbClr val="E503E5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২০.৫.১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786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E1156E-A593-435F-8032-567CC323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7277D8-BA6E-46AD-8013-E76583DB270F}"/>
              </a:ext>
            </a:extLst>
          </p:cNvPr>
          <p:cNvSpPr/>
          <p:nvPr/>
        </p:nvSpPr>
        <p:spPr>
          <a:xfrm>
            <a:off x="900229" y="534407"/>
            <a:ext cx="10881793" cy="18229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জ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FBE2C-1EF6-45F4-AE8C-9D06FEE48B9A}"/>
              </a:ext>
            </a:extLst>
          </p:cNvPr>
          <p:cNvGrpSpPr/>
          <p:nvPr/>
        </p:nvGrpSpPr>
        <p:grpSpPr>
          <a:xfrm>
            <a:off x="1211738" y="406621"/>
            <a:ext cx="496460" cy="1330120"/>
            <a:chOff x="2168744" y="4001819"/>
            <a:chExt cx="888260" cy="13301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2187128" y="4001819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2168745" y="4500942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5DC395C-3D5D-4513-9684-8630FEAA03DE}"/>
              </a:ext>
            </a:extLst>
          </p:cNvPr>
          <p:cNvSpPr/>
          <p:nvPr/>
        </p:nvSpPr>
        <p:spPr>
          <a:xfrm rot="16769783">
            <a:off x="-190953" y="298794"/>
            <a:ext cx="1177939" cy="1172883"/>
          </a:xfrm>
          <a:prstGeom prst="wedgeEllipseCallou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B3AE7C8-0141-4EB9-A052-7BB8419E6469}"/>
              </a:ext>
            </a:extLst>
          </p:cNvPr>
          <p:cNvSpPr/>
          <p:nvPr/>
        </p:nvSpPr>
        <p:spPr>
          <a:xfrm>
            <a:off x="8903518" y="5261803"/>
            <a:ext cx="1377506" cy="1047501"/>
          </a:xfrm>
          <a:prstGeom prst="wedgeEllipseCallou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8D031-B209-4792-8F0B-4C8D065D208D}"/>
              </a:ext>
            </a:extLst>
          </p:cNvPr>
          <p:cNvSpPr/>
          <p:nvPr/>
        </p:nvSpPr>
        <p:spPr>
          <a:xfrm>
            <a:off x="350446" y="3567984"/>
            <a:ext cx="4538758" cy="1487657"/>
          </a:xfrm>
          <a:prstGeom prst="rect">
            <a:avLst/>
          </a:prstGeom>
          <a:solidFill>
            <a:srgbClr val="E503E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99C92A-2796-4ED5-938E-00A86C53A9D7}"/>
              </a:ext>
            </a:extLst>
          </p:cNvPr>
          <p:cNvSpPr/>
          <p:nvPr/>
        </p:nvSpPr>
        <p:spPr>
          <a:xfrm>
            <a:off x="4796364" y="3539786"/>
            <a:ext cx="1686628" cy="1316192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EC2C28-93B8-4809-85DD-5A101E233D86}"/>
              </a:ext>
            </a:extLst>
          </p:cNvPr>
          <p:cNvSpPr/>
          <p:nvPr/>
        </p:nvSpPr>
        <p:spPr>
          <a:xfrm>
            <a:off x="5571296" y="3500202"/>
            <a:ext cx="2520059" cy="1487657"/>
          </a:xfrm>
          <a:prstGeom prst="rect">
            <a:avLst/>
          </a:prstGeom>
          <a:solidFill>
            <a:srgbClr val="E503E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লোকসংখ্যা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D3FE0-9FE3-488B-816C-3DC70C37C2B5}"/>
              </a:ext>
            </a:extLst>
          </p:cNvPr>
          <p:cNvSpPr/>
          <p:nvPr/>
        </p:nvSpPr>
        <p:spPr>
          <a:xfrm>
            <a:off x="8006918" y="3893526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8FB910-97F9-4274-A914-DAECF56446E3}"/>
              </a:ext>
            </a:extLst>
          </p:cNvPr>
          <p:cNvSpPr/>
          <p:nvPr/>
        </p:nvSpPr>
        <p:spPr>
          <a:xfrm>
            <a:off x="8837542" y="3500202"/>
            <a:ext cx="3215414" cy="1487657"/>
          </a:xfrm>
          <a:prstGeom prst="rect">
            <a:avLst/>
          </a:prstGeom>
          <a:solidFill>
            <a:srgbClr val="E503E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8DB7C3-8785-4A9E-85BD-9D1BC466BC18}"/>
              </a:ext>
            </a:extLst>
          </p:cNvPr>
          <p:cNvGrpSpPr/>
          <p:nvPr/>
        </p:nvGrpSpPr>
        <p:grpSpPr>
          <a:xfrm>
            <a:off x="3725450" y="5038482"/>
            <a:ext cx="498777" cy="1698807"/>
            <a:chOff x="2146218" y="3817798"/>
            <a:chExt cx="892406" cy="16988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9C01FC-06F6-4DF9-A900-55D87915E72C}"/>
                </a:ext>
              </a:extLst>
            </p:cNvPr>
            <p:cNvSpPr/>
            <p:nvPr/>
          </p:nvSpPr>
          <p:spPr>
            <a:xfrm>
              <a:off x="2146218" y="3817798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8FEBB2-51A2-4462-BA31-811C8BE8B87C}"/>
                </a:ext>
              </a:extLst>
            </p:cNvPr>
            <p:cNvSpPr/>
            <p:nvPr/>
          </p:nvSpPr>
          <p:spPr>
            <a:xfrm>
              <a:off x="2168746" y="4500942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9205BE-8918-4475-8B1F-A2E2D719E3B9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0F652E-F14E-49E8-900B-82E6796289DC}"/>
              </a:ext>
            </a:extLst>
          </p:cNvPr>
          <p:cNvSpPr/>
          <p:nvPr/>
        </p:nvSpPr>
        <p:spPr>
          <a:xfrm>
            <a:off x="4889204" y="5610852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84354-A5A1-4D85-836E-83B201983062}"/>
              </a:ext>
            </a:extLst>
          </p:cNvPr>
          <p:cNvSpPr/>
          <p:nvPr/>
        </p:nvSpPr>
        <p:spPr>
          <a:xfrm>
            <a:off x="6404021" y="5387531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3A7362-CB05-4809-8104-270A13298913}"/>
              </a:ext>
            </a:extLst>
          </p:cNvPr>
          <p:cNvSpPr/>
          <p:nvPr/>
        </p:nvSpPr>
        <p:spPr>
          <a:xfrm>
            <a:off x="8183710" y="5556453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4F68B74F-7EF3-4C3B-8B02-60A6BA28346F}"/>
              </a:ext>
            </a:extLst>
          </p:cNvPr>
          <p:cNvSpPr/>
          <p:nvPr/>
        </p:nvSpPr>
        <p:spPr>
          <a:xfrm rot="21048122">
            <a:off x="-259689" y="413780"/>
            <a:ext cx="1377506" cy="1047501"/>
          </a:xfrm>
          <a:prstGeom prst="wedgeEllipseCallou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280D99-0B74-44F6-82BC-B9176EC85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73" y="566014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73706B-269C-4B33-B95E-5A69D6197C56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8DD653-1ACC-47F2-B36F-548486E6A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036E7-F746-44A7-8037-E95CD045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54" y="5635137"/>
            <a:ext cx="1865376" cy="18653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943B62-3D99-40FC-9280-F2F4CAB01092}"/>
              </a:ext>
            </a:extLst>
          </p:cNvPr>
          <p:cNvSpPr/>
          <p:nvPr/>
        </p:nvSpPr>
        <p:spPr>
          <a:xfrm>
            <a:off x="3363942" y="589772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FCCBBC-B40B-4774-BAEF-AA273C8E1BE9}"/>
              </a:ext>
            </a:extLst>
          </p:cNvPr>
          <p:cNvGrpSpPr/>
          <p:nvPr/>
        </p:nvGrpSpPr>
        <p:grpSpPr>
          <a:xfrm>
            <a:off x="3895638" y="43045"/>
            <a:ext cx="2708175" cy="1773548"/>
            <a:chOff x="2211198" y="3804048"/>
            <a:chExt cx="1665075" cy="17735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EBC1F6-14E5-4898-904F-56C1CBE7CB7D}"/>
                </a:ext>
              </a:extLst>
            </p:cNvPr>
            <p:cNvSpPr/>
            <p:nvPr/>
          </p:nvSpPr>
          <p:spPr>
            <a:xfrm>
              <a:off x="2211198" y="3804048"/>
              <a:ext cx="166507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÷ </a:t>
              </a:r>
              <a:r>
                <a:rPr lang="as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F77CA4-750C-479B-9BEB-2F277F53D626}"/>
                </a:ext>
              </a:extLst>
            </p:cNvPr>
            <p:cNvSpPr/>
            <p:nvPr/>
          </p:nvSpPr>
          <p:spPr>
            <a:xfrm>
              <a:off x="2608796" y="4561933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A1D9E0-CBE4-406A-9A0A-26DF46384DB5}"/>
                </a:ext>
              </a:extLst>
            </p:cNvPr>
            <p:cNvCxnSpPr>
              <a:cxnSpLocks/>
            </p:cNvCxnSpPr>
            <p:nvPr/>
          </p:nvCxnSpPr>
          <p:spPr>
            <a:xfrm>
              <a:off x="2407227" y="4683609"/>
              <a:ext cx="127301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73F78-66E3-4281-A480-9A0F443B2047}"/>
              </a:ext>
            </a:extLst>
          </p:cNvPr>
          <p:cNvSpPr/>
          <p:nvPr/>
        </p:nvSpPr>
        <p:spPr>
          <a:xfrm>
            <a:off x="3340432" y="1945067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468A6E-91D2-4606-8C7A-DDFE1EB747F4}"/>
              </a:ext>
            </a:extLst>
          </p:cNvPr>
          <p:cNvGrpSpPr/>
          <p:nvPr/>
        </p:nvGrpSpPr>
        <p:grpSpPr>
          <a:xfrm>
            <a:off x="3751078" y="1449748"/>
            <a:ext cx="2708175" cy="1570469"/>
            <a:chOff x="2121890" y="3873117"/>
            <a:chExt cx="1665075" cy="15704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DF419E-06FF-4B5D-92F9-5D8E429BA066}"/>
                </a:ext>
              </a:extLst>
            </p:cNvPr>
            <p:cNvSpPr/>
            <p:nvPr/>
          </p:nvSpPr>
          <p:spPr>
            <a:xfrm>
              <a:off x="2121890" y="3873117"/>
              <a:ext cx="166507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A69677-10AE-4C38-A35F-9EFBA215584D}"/>
                </a:ext>
              </a:extLst>
            </p:cNvPr>
            <p:cNvSpPr/>
            <p:nvPr/>
          </p:nvSpPr>
          <p:spPr>
            <a:xfrm>
              <a:off x="2574223" y="4427923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C0A1566-60E6-4481-AC5D-C22DFCB9100D}"/>
                </a:ext>
              </a:extLst>
            </p:cNvPr>
            <p:cNvCxnSpPr>
              <a:cxnSpLocks/>
            </p:cNvCxnSpPr>
            <p:nvPr/>
          </p:nvCxnSpPr>
          <p:spPr>
            <a:xfrm>
              <a:off x="2704930" y="4697676"/>
              <a:ext cx="6163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F1DED6A-C4E9-4729-9DA1-8A1DE480580A}"/>
              </a:ext>
            </a:extLst>
          </p:cNvPr>
          <p:cNvSpPr/>
          <p:nvPr/>
        </p:nvSpPr>
        <p:spPr>
          <a:xfrm>
            <a:off x="5955499" y="1844210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597B83-6DDB-479B-AFBB-EEBD540E9165}"/>
              </a:ext>
            </a:extLst>
          </p:cNvPr>
          <p:cNvSpPr/>
          <p:nvPr/>
        </p:nvSpPr>
        <p:spPr>
          <a:xfrm>
            <a:off x="749325" y="3185981"/>
            <a:ext cx="10415619" cy="657509"/>
          </a:xfrm>
          <a:prstGeom prst="rect">
            <a:avLst/>
          </a:prstGeom>
          <a:solidFill>
            <a:srgbClr val="E503E5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0B7748-9231-4ED6-A7F5-8C7E0F8DCAF3}"/>
              </a:ext>
            </a:extLst>
          </p:cNvPr>
          <p:cNvGrpSpPr/>
          <p:nvPr/>
        </p:nvGrpSpPr>
        <p:grpSpPr>
          <a:xfrm>
            <a:off x="3804853" y="3843490"/>
            <a:ext cx="737462" cy="1698807"/>
            <a:chOff x="2146218" y="3817798"/>
            <a:chExt cx="892406" cy="169880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0380E5-5BE8-4E71-8722-E711C16EE2CB}"/>
                </a:ext>
              </a:extLst>
            </p:cNvPr>
            <p:cNvSpPr/>
            <p:nvPr/>
          </p:nvSpPr>
          <p:spPr>
            <a:xfrm>
              <a:off x="2146218" y="3817798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32FC33-B34E-4AEC-94D8-EF8ACBBB0D0B}"/>
                </a:ext>
              </a:extLst>
            </p:cNvPr>
            <p:cNvSpPr/>
            <p:nvPr/>
          </p:nvSpPr>
          <p:spPr>
            <a:xfrm>
              <a:off x="2168746" y="4500942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90DC23-636C-4224-A955-EA772BCA26C8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837D9C8-AA8B-48AB-B3C1-B0FCD4839D88}"/>
              </a:ext>
            </a:extLst>
          </p:cNvPr>
          <p:cNvSpPr/>
          <p:nvPr/>
        </p:nvSpPr>
        <p:spPr>
          <a:xfrm>
            <a:off x="4699368" y="4402025"/>
            <a:ext cx="1254591" cy="52934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F8FA5F-E5C3-41B3-9D27-C4FDD118291D}"/>
              </a:ext>
            </a:extLst>
          </p:cNvPr>
          <p:cNvSpPr/>
          <p:nvPr/>
        </p:nvSpPr>
        <p:spPr>
          <a:xfrm rot="172083">
            <a:off x="5495089" y="4266825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4DA236-D1C3-4805-B734-BAB42217AF4D}"/>
              </a:ext>
            </a:extLst>
          </p:cNvPr>
          <p:cNvSpPr/>
          <p:nvPr/>
        </p:nvSpPr>
        <p:spPr>
          <a:xfrm>
            <a:off x="2785403" y="5725551"/>
            <a:ext cx="542482" cy="54577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32D74C-9110-4614-90F0-61148D18285E}"/>
              </a:ext>
            </a:extLst>
          </p:cNvPr>
          <p:cNvGrpSpPr/>
          <p:nvPr/>
        </p:nvGrpSpPr>
        <p:grpSpPr>
          <a:xfrm>
            <a:off x="3845740" y="5181252"/>
            <a:ext cx="737462" cy="1698807"/>
            <a:chOff x="2146218" y="3817798"/>
            <a:chExt cx="892406" cy="169880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A8C17C-6F96-4279-9CC6-706B541C1519}"/>
                </a:ext>
              </a:extLst>
            </p:cNvPr>
            <p:cNvSpPr/>
            <p:nvPr/>
          </p:nvSpPr>
          <p:spPr>
            <a:xfrm>
              <a:off x="2146218" y="3817798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B5FDA25-53B8-4552-855B-C18B6CA3D2CC}"/>
                </a:ext>
              </a:extLst>
            </p:cNvPr>
            <p:cNvSpPr/>
            <p:nvPr/>
          </p:nvSpPr>
          <p:spPr>
            <a:xfrm>
              <a:off x="2168746" y="4500942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D9BD2B8-8FF7-47A0-A3AD-0B17B3D5C4B2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2E21B45-E5A4-4BF5-983A-95CA1839E61E}"/>
              </a:ext>
            </a:extLst>
          </p:cNvPr>
          <p:cNvSpPr/>
          <p:nvPr/>
        </p:nvSpPr>
        <p:spPr>
          <a:xfrm>
            <a:off x="4699367" y="5762139"/>
            <a:ext cx="1254591" cy="529344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830B68-90F1-426E-8E5F-24F3925A66C5}"/>
              </a:ext>
            </a:extLst>
          </p:cNvPr>
          <p:cNvGrpSpPr/>
          <p:nvPr/>
        </p:nvGrpSpPr>
        <p:grpSpPr>
          <a:xfrm>
            <a:off x="5547521" y="5148189"/>
            <a:ext cx="737462" cy="1698807"/>
            <a:chOff x="2146218" y="3817798"/>
            <a:chExt cx="892406" cy="169880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D956F6C-6D10-4D7A-93DF-9D62EFE9591D}"/>
                </a:ext>
              </a:extLst>
            </p:cNvPr>
            <p:cNvSpPr/>
            <p:nvPr/>
          </p:nvSpPr>
          <p:spPr>
            <a:xfrm>
              <a:off x="2146218" y="3817798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8236C0D-103F-43F6-BFE7-BB6DF7EE6E43}"/>
                </a:ext>
              </a:extLst>
            </p:cNvPr>
            <p:cNvSpPr/>
            <p:nvPr/>
          </p:nvSpPr>
          <p:spPr>
            <a:xfrm>
              <a:off x="2168746" y="4500942"/>
              <a:ext cx="86987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41BBAF-D2A9-4DE1-99C1-F61C912875AA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06F52D3-E5AF-43CE-A24F-0B53A5159E2F}"/>
              </a:ext>
            </a:extLst>
          </p:cNvPr>
          <p:cNvSpPr/>
          <p:nvPr/>
        </p:nvSpPr>
        <p:spPr>
          <a:xfrm>
            <a:off x="7192241" y="5714867"/>
            <a:ext cx="542482" cy="54577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627F99-7544-4C0A-9A25-EB72D69A096C}"/>
              </a:ext>
            </a:extLst>
          </p:cNvPr>
          <p:cNvGrpSpPr/>
          <p:nvPr/>
        </p:nvGrpSpPr>
        <p:grpSpPr>
          <a:xfrm>
            <a:off x="8138225" y="5156369"/>
            <a:ext cx="1085116" cy="1701631"/>
            <a:chOff x="2168744" y="3814974"/>
            <a:chExt cx="1313104" cy="170163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1C6AE9-BC57-4B18-86D4-053F75FAA03F}"/>
                </a:ext>
              </a:extLst>
            </p:cNvPr>
            <p:cNvSpPr/>
            <p:nvPr/>
          </p:nvSpPr>
          <p:spPr>
            <a:xfrm>
              <a:off x="2387618" y="3814974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F4157C-D77E-4D0C-A30C-465306780309}"/>
                </a:ext>
              </a:extLst>
            </p:cNvPr>
            <p:cNvSpPr/>
            <p:nvPr/>
          </p:nvSpPr>
          <p:spPr>
            <a:xfrm>
              <a:off x="2168747" y="4500942"/>
              <a:ext cx="131310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AE75088-A67D-4DEB-B7D8-DE92D32AE5B3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13131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9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5" grpId="0"/>
      <p:bldP spid="26" grpId="0" animBg="1"/>
      <p:bldP spid="31" grpId="0"/>
      <p:bldP spid="32" grpId="0"/>
      <p:bldP spid="33" grpId="0"/>
      <p:bldP spid="38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194721" y="410198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5B1828-51D9-4A34-B484-78A4618CFEC0}"/>
              </a:ext>
            </a:extLst>
          </p:cNvPr>
          <p:cNvSpPr/>
          <p:nvPr/>
        </p:nvSpPr>
        <p:spPr>
          <a:xfrm>
            <a:off x="1865377" y="1252239"/>
            <a:ext cx="5402853" cy="148765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58F3D6-86BE-4741-9A3F-DBA298279368}"/>
              </a:ext>
            </a:extLst>
          </p:cNvPr>
          <p:cNvGrpSpPr/>
          <p:nvPr/>
        </p:nvGrpSpPr>
        <p:grpSpPr>
          <a:xfrm>
            <a:off x="7842229" y="1403424"/>
            <a:ext cx="496460" cy="1330120"/>
            <a:chOff x="2168744" y="4001819"/>
            <a:chExt cx="888260" cy="133012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E1FA93-B6E4-4FD6-BA7A-5C9A56D485CF}"/>
                </a:ext>
              </a:extLst>
            </p:cNvPr>
            <p:cNvSpPr/>
            <p:nvPr/>
          </p:nvSpPr>
          <p:spPr>
            <a:xfrm>
              <a:off x="2187128" y="4001819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319EF5-BFA7-455B-B11A-C61FBEA9A788}"/>
                </a:ext>
              </a:extLst>
            </p:cNvPr>
            <p:cNvSpPr/>
            <p:nvPr/>
          </p:nvSpPr>
          <p:spPr>
            <a:xfrm>
              <a:off x="2168745" y="4500942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A50DA6-C082-4AD0-8023-28C93ABB2F0A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0126015-15BF-4CBB-B3A4-7F797AB2CF57}"/>
              </a:ext>
            </a:extLst>
          </p:cNvPr>
          <p:cNvSpPr/>
          <p:nvPr/>
        </p:nvSpPr>
        <p:spPr>
          <a:xfrm>
            <a:off x="9028470" y="1567330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0F7B6-2F3F-460E-9B1A-11788699698B}"/>
              </a:ext>
            </a:extLst>
          </p:cNvPr>
          <p:cNvGrpSpPr/>
          <p:nvPr/>
        </p:nvGrpSpPr>
        <p:grpSpPr>
          <a:xfrm>
            <a:off x="1361099" y="2982053"/>
            <a:ext cx="419073" cy="384827"/>
            <a:chOff x="7313797" y="1034391"/>
            <a:chExt cx="419073" cy="38482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2262197-56CC-4EC8-9FDF-8113BDDF0D4F}"/>
                </a:ext>
              </a:extLst>
            </p:cNvPr>
            <p:cNvSpPr/>
            <p:nvPr/>
          </p:nvSpPr>
          <p:spPr>
            <a:xfrm>
              <a:off x="7491041" y="1034391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C2FDF0-76BC-4D30-9EED-ADAA783F8E82}"/>
                </a:ext>
              </a:extLst>
            </p:cNvPr>
            <p:cNvSpPr/>
            <p:nvPr/>
          </p:nvSpPr>
          <p:spPr>
            <a:xfrm>
              <a:off x="7313797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A087FBE-AC2E-438E-BB31-8A04F3E96D9A}"/>
                </a:ext>
              </a:extLst>
            </p:cNvPr>
            <p:cNvSpPr/>
            <p:nvPr/>
          </p:nvSpPr>
          <p:spPr>
            <a:xfrm>
              <a:off x="7641429" y="1307908"/>
              <a:ext cx="91441" cy="1113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50EAD40-AEA7-43D9-B00A-A59353AD8779}"/>
              </a:ext>
            </a:extLst>
          </p:cNvPr>
          <p:cNvGrpSpPr/>
          <p:nvPr/>
        </p:nvGrpSpPr>
        <p:grpSpPr>
          <a:xfrm>
            <a:off x="3051487" y="3093794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765454-A229-4195-A0BF-1A4B041FE698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676FE2-402A-4E92-BD21-FEE7B05639A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2D7A88-781C-418C-8994-F7CCB5CDE8E5}"/>
              </a:ext>
            </a:extLst>
          </p:cNvPr>
          <p:cNvGrpSpPr/>
          <p:nvPr/>
        </p:nvGrpSpPr>
        <p:grpSpPr>
          <a:xfrm>
            <a:off x="4229758" y="3089361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FC8818-4C2B-4ED0-BD4C-25BCAE6C329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1ACB06-080C-4D09-A998-A76C229C43AA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FA103-3FFA-4C72-B0AD-AE67B0A44D09}"/>
              </a:ext>
            </a:extLst>
          </p:cNvPr>
          <p:cNvGrpSpPr/>
          <p:nvPr/>
        </p:nvGrpSpPr>
        <p:grpSpPr>
          <a:xfrm>
            <a:off x="5640962" y="3105692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0D1A18-FB95-4B3C-95BC-CAA0A3C845A5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CED01F3-AF1D-4D61-AC76-6BB20534CA98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FC6559-D649-4B69-A5E2-C57CDC5F53D8}"/>
              </a:ext>
            </a:extLst>
          </p:cNvPr>
          <p:cNvGrpSpPr/>
          <p:nvPr/>
        </p:nvGrpSpPr>
        <p:grpSpPr>
          <a:xfrm>
            <a:off x="6713444" y="3096512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E148B9D-CA4D-4296-922C-29C2F05C1FF2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0DBE42-4D30-46D6-B800-01E6B21C221F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86405FA-772D-498B-AAFD-706931F13472}"/>
              </a:ext>
            </a:extLst>
          </p:cNvPr>
          <p:cNvSpPr/>
          <p:nvPr/>
        </p:nvSpPr>
        <p:spPr>
          <a:xfrm>
            <a:off x="2186881" y="2729876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11EEBF-09F1-461F-B4BF-8B694F2FA403}"/>
              </a:ext>
            </a:extLst>
          </p:cNvPr>
          <p:cNvGrpSpPr/>
          <p:nvPr/>
        </p:nvGrpSpPr>
        <p:grpSpPr>
          <a:xfrm>
            <a:off x="7839241" y="2596240"/>
            <a:ext cx="496460" cy="1330120"/>
            <a:chOff x="2168744" y="4001819"/>
            <a:chExt cx="888260" cy="133012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50E6DFF-C9D1-4F7D-8964-C5E8CB507243}"/>
                </a:ext>
              </a:extLst>
            </p:cNvPr>
            <p:cNvSpPr/>
            <p:nvPr/>
          </p:nvSpPr>
          <p:spPr>
            <a:xfrm>
              <a:off x="2187128" y="4001819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9D315E0-82CB-42EE-AD57-D55FC24F900B}"/>
                </a:ext>
              </a:extLst>
            </p:cNvPr>
            <p:cNvSpPr/>
            <p:nvPr/>
          </p:nvSpPr>
          <p:spPr>
            <a:xfrm>
              <a:off x="2168745" y="4500942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5C8B24-C115-4820-B713-399B749A230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9C3527C-2300-4F2D-BB1D-4EA6B3B9CBB2}"/>
              </a:ext>
            </a:extLst>
          </p:cNvPr>
          <p:cNvSpPr/>
          <p:nvPr/>
        </p:nvSpPr>
        <p:spPr>
          <a:xfrm>
            <a:off x="8363766" y="294621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7A5928-7ABE-4468-9CC2-F92349D1082D}"/>
              </a:ext>
            </a:extLst>
          </p:cNvPr>
          <p:cNvSpPr/>
          <p:nvPr/>
        </p:nvSpPr>
        <p:spPr>
          <a:xfrm>
            <a:off x="9028470" y="2739896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B9BCDA-97B1-4A14-8384-53A9696F375D}"/>
              </a:ext>
            </a:extLst>
          </p:cNvPr>
          <p:cNvGrpSpPr/>
          <p:nvPr/>
        </p:nvGrpSpPr>
        <p:grpSpPr>
          <a:xfrm>
            <a:off x="10122188" y="3153972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971DBA-ABDA-4EAC-9270-051DE5A4D110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E95320-47A2-4946-BA3D-C8982B1DE6C2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ABE0239-8D4E-4B81-A061-230DF17C3362}"/>
              </a:ext>
            </a:extLst>
          </p:cNvPr>
          <p:cNvSpPr/>
          <p:nvPr/>
        </p:nvSpPr>
        <p:spPr>
          <a:xfrm>
            <a:off x="6835104" y="4111288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3631E55-10B3-436B-8979-7DFAFA41D474}"/>
              </a:ext>
            </a:extLst>
          </p:cNvPr>
          <p:cNvGrpSpPr/>
          <p:nvPr/>
        </p:nvGrpSpPr>
        <p:grpSpPr>
          <a:xfrm>
            <a:off x="7784019" y="3839394"/>
            <a:ext cx="523080" cy="1279421"/>
            <a:chOff x="-1469331" y="3869731"/>
            <a:chExt cx="935888" cy="127942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C4CAE01-439A-4D34-ADE0-6F8F39659538}"/>
                </a:ext>
              </a:extLst>
            </p:cNvPr>
            <p:cNvSpPr/>
            <p:nvPr/>
          </p:nvSpPr>
          <p:spPr>
            <a:xfrm>
              <a:off x="-1403319" y="3869731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201EFD-24EA-4057-AA2A-35715CFB9DCE}"/>
                </a:ext>
              </a:extLst>
            </p:cNvPr>
            <p:cNvSpPr/>
            <p:nvPr/>
          </p:nvSpPr>
          <p:spPr>
            <a:xfrm>
              <a:off x="-1452935" y="4318155"/>
              <a:ext cx="86987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D7832BB-C143-4896-A26D-EE489D74EBBF}"/>
                </a:ext>
              </a:extLst>
            </p:cNvPr>
            <p:cNvCxnSpPr>
              <a:cxnSpLocks/>
            </p:cNvCxnSpPr>
            <p:nvPr/>
          </p:nvCxnSpPr>
          <p:spPr>
            <a:xfrm>
              <a:off x="-1469331" y="4492514"/>
              <a:ext cx="8698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06930EB9-6AA9-4C85-B6EA-D411CC38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A21686E-A606-40B3-9A37-2B555389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81" y="5707771"/>
            <a:ext cx="1865376" cy="186537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80CAC0C-F70E-4959-80DA-C0A2F0912D78}"/>
              </a:ext>
            </a:extLst>
          </p:cNvPr>
          <p:cNvSpPr/>
          <p:nvPr/>
        </p:nvSpPr>
        <p:spPr>
          <a:xfrm>
            <a:off x="8402458" y="4179202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20E56CE-860D-410F-8BD2-5192CF298045}"/>
              </a:ext>
            </a:extLst>
          </p:cNvPr>
          <p:cNvGrpSpPr/>
          <p:nvPr/>
        </p:nvGrpSpPr>
        <p:grpSpPr>
          <a:xfrm>
            <a:off x="9146726" y="3789527"/>
            <a:ext cx="532313" cy="1272769"/>
            <a:chOff x="2168744" y="4001819"/>
            <a:chExt cx="952408" cy="127276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ABD36C7-60EB-41EE-9682-3DF928193800}"/>
                </a:ext>
              </a:extLst>
            </p:cNvPr>
            <p:cNvSpPr/>
            <p:nvPr/>
          </p:nvSpPr>
          <p:spPr>
            <a:xfrm>
              <a:off x="2187128" y="4001819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67AD1B-DD0F-4523-8FF2-46149187D482}"/>
                </a:ext>
              </a:extLst>
            </p:cNvPr>
            <p:cNvSpPr/>
            <p:nvPr/>
          </p:nvSpPr>
          <p:spPr>
            <a:xfrm>
              <a:off x="2251274" y="4443591"/>
              <a:ext cx="86987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125645-05B2-432F-B600-94F29F9255EA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C728E85-4F29-4DB7-9AC6-11047D4BD072}"/>
              </a:ext>
            </a:extLst>
          </p:cNvPr>
          <p:cNvSpPr/>
          <p:nvPr/>
        </p:nvSpPr>
        <p:spPr>
          <a:xfrm rot="1352374" flipV="1">
            <a:off x="9146699" y="4644655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93D999B-98F3-406F-A5A4-9F1FAC1805E3}"/>
              </a:ext>
            </a:extLst>
          </p:cNvPr>
          <p:cNvSpPr/>
          <p:nvPr/>
        </p:nvSpPr>
        <p:spPr>
          <a:xfrm rot="1352374" flipV="1">
            <a:off x="7750306" y="4229191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81B3DFE-1C21-4B0F-AD0C-6E4D7F7BA601}"/>
              </a:ext>
            </a:extLst>
          </p:cNvPr>
          <p:cNvSpPr/>
          <p:nvPr/>
        </p:nvSpPr>
        <p:spPr>
          <a:xfrm>
            <a:off x="7302509" y="3384216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CA219D3-847B-41E9-B066-F539E92C33DB}"/>
              </a:ext>
            </a:extLst>
          </p:cNvPr>
          <p:cNvGrpSpPr/>
          <p:nvPr/>
        </p:nvGrpSpPr>
        <p:grpSpPr>
          <a:xfrm>
            <a:off x="10227695" y="4253873"/>
            <a:ext cx="211014" cy="196948"/>
            <a:chOff x="9448801" y="1505243"/>
            <a:chExt cx="211014" cy="196948"/>
          </a:xfrm>
          <a:solidFill>
            <a:schemeClr val="tx1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15C026F-FF75-40AD-8A7C-9BC4E4431D2D}"/>
                </a:ext>
              </a:extLst>
            </p:cNvPr>
            <p:cNvSpPr/>
            <p:nvPr/>
          </p:nvSpPr>
          <p:spPr>
            <a:xfrm>
              <a:off x="9448801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719C5B5-EDA5-401B-9140-4FB78B820114}"/>
                </a:ext>
              </a:extLst>
            </p:cNvPr>
            <p:cNvSpPr/>
            <p:nvPr/>
          </p:nvSpPr>
          <p:spPr>
            <a:xfrm>
              <a:off x="9603545" y="1505243"/>
              <a:ext cx="56270" cy="196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6A900327-3571-4D7B-AF83-96CBC5648AAD}"/>
              </a:ext>
            </a:extLst>
          </p:cNvPr>
          <p:cNvSpPr/>
          <p:nvPr/>
        </p:nvSpPr>
        <p:spPr>
          <a:xfrm>
            <a:off x="7034016" y="5232680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354ADEF-0938-4722-A881-8C53DCBB0A53}"/>
              </a:ext>
            </a:extLst>
          </p:cNvPr>
          <p:cNvGrpSpPr/>
          <p:nvPr/>
        </p:nvGrpSpPr>
        <p:grpSpPr>
          <a:xfrm>
            <a:off x="7821550" y="4917656"/>
            <a:ext cx="513451" cy="1265803"/>
            <a:chOff x="-1499269" y="3856955"/>
            <a:chExt cx="918659" cy="1265803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79BEE6F-8A52-41A0-91DF-8A8BCBBEA43D}"/>
                </a:ext>
              </a:extLst>
            </p:cNvPr>
            <p:cNvSpPr/>
            <p:nvPr/>
          </p:nvSpPr>
          <p:spPr>
            <a:xfrm>
              <a:off x="-1499269" y="3856955"/>
              <a:ext cx="86987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82D3F7-5748-4668-A5A8-DEE5F29AC658}"/>
                </a:ext>
              </a:extLst>
            </p:cNvPr>
            <p:cNvSpPr/>
            <p:nvPr/>
          </p:nvSpPr>
          <p:spPr>
            <a:xfrm>
              <a:off x="-1450487" y="4291761"/>
              <a:ext cx="86987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3BA1113-80E3-4497-8125-55E0B62E49B2}"/>
                </a:ext>
              </a:extLst>
            </p:cNvPr>
            <p:cNvCxnSpPr>
              <a:cxnSpLocks/>
            </p:cNvCxnSpPr>
            <p:nvPr/>
          </p:nvCxnSpPr>
          <p:spPr>
            <a:xfrm>
              <a:off x="-1469331" y="4492514"/>
              <a:ext cx="8698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06E040EC-57F9-4C13-AF22-3BCA008616E9}"/>
              </a:ext>
            </a:extLst>
          </p:cNvPr>
          <p:cNvSpPr/>
          <p:nvPr/>
        </p:nvSpPr>
        <p:spPr>
          <a:xfrm>
            <a:off x="8740081" y="5151618"/>
            <a:ext cx="1828800" cy="944977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B6440E2-462E-451B-9138-C96B0B6F0FDB}"/>
              </a:ext>
            </a:extLst>
          </p:cNvPr>
          <p:cNvGrpSpPr/>
          <p:nvPr/>
        </p:nvGrpSpPr>
        <p:grpSpPr>
          <a:xfrm>
            <a:off x="4880684" y="5551399"/>
            <a:ext cx="1618570" cy="1558309"/>
            <a:chOff x="8038527" y="4674215"/>
            <a:chExt cx="1011401" cy="155830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F20F8A-C379-4992-B1F0-B41A3C10833C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19CA888-9D8B-419B-9105-C943B1008B8A}"/>
                </a:ext>
              </a:extLst>
            </p:cNvPr>
            <p:cNvGrpSpPr/>
            <p:nvPr/>
          </p:nvGrpSpPr>
          <p:grpSpPr>
            <a:xfrm>
              <a:off x="8528631" y="4674215"/>
              <a:ext cx="521297" cy="1558309"/>
              <a:chOff x="2168744" y="3859205"/>
              <a:chExt cx="932698" cy="1558309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17057599-D536-4B4A-9B02-34193FDAFED7}"/>
                  </a:ext>
                </a:extLst>
              </p:cNvPr>
              <p:cNvSpPr/>
              <p:nvPr/>
            </p:nvSpPr>
            <p:spPr>
              <a:xfrm>
                <a:off x="2184888" y="3859205"/>
                <a:ext cx="869878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491C923-812F-4BF7-A209-464261DA63A7}"/>
                  </a:ext>
                </a:extLst>
              </p:cNvPr>
              <p:cNvSpPr/>
              <p:nvPr/>
            </p:nvSpPr>
            <p:spPr>
              <a:xfrm>
                <a:off x="2231563" y="4401851"/>
                <a:ext cx="86987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D48144B-3C7B-40C9-9803-0A647E952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A71D759-6D52-440C-BA2D-335AF58DCF94}"/>
              </a:ext>
            </a:extLst>
          </p:cNvPr>
          <p:cNvSpPr/>
          <p:nvPr/>
        </p:nvSpPr>
        <p:spPr>
          <a:xfrm>
            <a:off x="1579925" y="62666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1CE91A3-8D1D-4FDF-A522-984CD9444400}"/>
              </a:ext>
            </a:extLst>
          </p:cNvPr>
          <p:cNvSpPr/>
          <p:nvPr/>
        </p:nvSpPr>
        <p:spPr>
          <a:xfrm>
            <a:off x="5446284" y="6278808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02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8" grpId="0"/>
      <p:bldP spid="63" grpId="0"/>
      <p:bldP spid="64" grpId="0"/>
      <p:bldP spid="68" grpId="0"/>
      <p:bldP spid="77" grpId="0"/>
      <p:bldP spid="4" grpId="0" animBg="1"/>
      <p:bldP spid="82" grpId="0" animBg="1"/>
      <p:bldP spid="83" grpId="0"/>
      <p:bldP spid="87" grpId="0"/>
      <p:bldP spid="92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3389051" y="276002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5B71BB-6801-4147-AC52-1AFFCD635B0B}"/>
              </a:ext>
            </a:extLst>
          </p:cNvPr>
          <p:cNvGrpSpPr/>
          <p:nvPr/>
        </p:nvGrpSpPr>
        <p:grpSpPr>
          <a:xfrm>
            <a:off x="3254185" y="1160385"/>
            <a:ext cx="1215284" cy="1697717"/>
            <a:chOff x="1468699" y="3805477"/>
            <a:chExt cx="2174370" cy="16977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7C9095-70ED-4AF7-A255-5755C7204987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C7D21-6D59-48CE-9774-18914A31479F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093037-B8FC-47F8-924E-1B3D779550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856536-BE75-40BA-A28C-FEDB169D8AC2}"/>
              </a:ext>
            </a:extLst>
          </p:cNvPr>
          <p:cNvSpPr/>
          <p:nvPr/>
        </p:nvSpPr>
        <p:spPr>
          <a:xfrm>
            <a:off x="399638" y="1755572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2A6DD-5680-4F03-BE5A-C531005C6A4C}"/>
              </a:ext>
            </a:extLst>
          </p:cNvPr>
          <p:cNvSpPr/>
          <p:nvPr/>
        </p:nvSpPr>
        <p:spPr>
          <a:xfrm>
            <a:off x="4497384" y="173921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42D11-20B8-4F98-B50D-4B1F2B774694}"/>
              </a:ext>
            </a:extLst>
          </p:cNvPr>
          <p:cNvSpPr/>
          <p:nvPr/>
        </p:nvSpPr>
        <p:spPr>
          <a:xfrm>
            <a:off x="5228308" y="1763851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FF119-9CCB-4E17-B47D-62D8823557D4}"/>
              </a:ext>
            </a:extLst>
          </p:cNvPr>
          <p:cNvSpPr/>
          <p:nvPr/>
        </p:nvSpPr>
        <p:spPr>
          <a:xfrm>
            <a:off x="3430979" y="3053242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70E476-D787-4B37-B84B-FC6E6E337F8B}"/>
              </a:ext>
            </a:extLst>
          </p:cNvPr>
          <p:cNvGrpSpPr/>
          <p:nvPr/>
        </p:nvGrpSpPr>
        <p:grpSpPr>
          <a:xfrm>
            <a:off x="5449802" y="5313579"/>
            <a:ext cx="2637933" cy="1671762"/>
            <a:chOff x="8038527" y="4674215"/>
            <a:chExt cx="1227170" cy="16717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48FCD2-B3F8-4E73-ABD9-98010AF783D3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BCE90C4-3E91-4768-934F-0382D6D5D166}"/>
                </a:ext>
              </a:extLst>
            </p:cNvPr>
            <p:cNvGrpSpPr/>
            <p:nvPr/>
          </p:nvGrpSpPr>
          <p:grpSpPr>
            <a:xfrm>
              <a:off x="8278059" y="4674215"/>
              <a:ext cx="987638" cy="1671762"/>
              <a:chOff x="1720425" y="3859205"/>
              <a:chExt cx="1767069" cy="167176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C5369-09CC-4BD1-A650-5E25BD06FCA6}"/>
                  </a:ext>
                </a:extLst>
              </p:cNvPr>
              <p:cNvSpPr/>
              <p:nvPr/>
            </p:nvSpPr>
            <p:spPr>
              <a:xfrm>
                <a:off x="2149600" y="3859205"/>
                <a:ext cx="86987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6A383B-795F-4D3A-B91E-D8E884E03CFD}"/>
                  </a:ext>
                </a:extLst>
              </p:cNvPr>
              <p:cNvSpPr/>
              <p:nvPr/>
            </p:nvSpPr>
            <p:spPr>
              <a:xfrm>
                <a:off x="1720425" y="4515304"/>
                <a:ext cx="176706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B236200-FABF-44AB-9406-8FA3A0120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381EB-7BD3-40F8-BBB7-CB3A968FCD71}"/>
              </a:ext>
            </a:extLst>
          </p:cNvPr>
          <p:cNvSpPr/>
          <p:nvPr/>
        </p:nvSpPr>
        <p:spPr>
          <a:xfrm>
            <a:off x="2658794" y="585999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061B5-FA77-4119-A612-3ADD7FD8BB59}"/>
              </a:ext>
            </a:extLst>
          </p:cNvPr>
          <p:cNvGrpSpPr/>
          <p:nvPr/>
        </p:nvGrpSpPr>
        <p:grpSpPr>
          <a:xfrm>
            <a:off x="4001002" y="2555656"/>
            <a:ext cx="1215284" cy="1697717"/>
            <a:chOff x="1468699" y="3805477"/>
            <a:chExt cx="2174370" cy="16977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0BF681-C77C-4A34-8011-4755784785B6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696497-303A-4DB4-AA4F-E9402C2EB2A2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399686-8D4F-48FD-8533-78DBC723269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A601F-DE7F-44AA-80FD-E821B4C5EFCB}"/>
              </a:ext>
            </a:extLst>
          </p:cNvPr>
          <p:cNvSpPr/>
          <p:nvPr/>
        </p:nvSpPr>
        <p:spPr>
          <a:xfrm>
            <a:off x="5201408" y="3155720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9A27C1-EB16-4CC8-A02E-FEB700F13986}"/>
              </a:ext>
            </a:extLst>
          </p:cNvPr>
          <p:cNvGrpSpPr/>
          <p:nvPr/>
        </p:nvGrpSpPr>
        <p:grpSpPr>
          <a:xfrm>
            <a:off x="5854319" y="2557357"/>
            <a:ext cx="1215284" cy="1697717"/>
            <a:chOff x="1468699" y="3805477"/>
            <a:chExt cx="2174370" cy="16977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91F49C-2A0C-4AF0-B6C1-FECD55DC2ED1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489C79-ACC2-47D5-87C6-208F54F6C951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409E99-F982-4B1E-8920-E52B94D03299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393AEDA-B7A7-4C96-AF44-E8698A9D384D}"/>
              </a:ext>
            </a:extLst>
          </p:cNvPr>
          <p:cNvSpPr/>
          <p:nvPr/>
        </p:nvSpPr>
        <p:spPr>
          <a:xfrm rot="1352374" flipV="1">
            <a:off x="6187624" y="3709660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7A2052-6A60-4E23-91E9-693EC7DE018B}"/>
              </a:ext>
            </a:extLst>
          </p:cNvPr>
          <p:cNvSpPr/>
          <p:nvPr/>
        </p:nvSpPr>
        <p:spPr>
          <a:xfrm>
            <a:off x="3506352" y="4356968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14AC7-5D0D-47C4-A140-A0614A4936E8}"/>
              </a:ext>
            </a:extLst>
          </p:cNvPr>
          <p:cNvGrpSpPr/>
          <p:nvPr/>
        </p:nvGrpSpPr>
        <p:grpSpPr>
          <a:xfrm>
            <a:off x="4249250" y="3792621"/>
            <a:ext cx="1215284" cy="1697717"/>
            <a:chOff x="1468699" y="3805477"/>
            <a:chExt cx="2174370" cy="169771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F4E29A0-C874-4403-8273-AEED53C6FC17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85E4578-DF19-4012-BCF2-A954A6E45E6F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8B09D9-0EB1-4EF7-A1A8-AAAC450232B2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F767420-AE1E-4F8F-B07C-9CAB5D18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97A928-53E4-48D2-A009-CEABC90E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42" y="5635137"/>
            <a:ext cx="1865376" cy="18653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0518C20-BD1C-4FE2-998E-29DA9B763EC7}"/>
              </a:ext>
            </a:extLst>
          </p:cNvPr>
          <p:cNvSpPr/>
          <p:nvPr/>
        </p:nvSpPr>
        <p:spPr>
          <a:xfrm rot="1352374" flipV="1">
            <a:off x="4362643" y="3053240"/>
            <a:ext cx="631414" cy="50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1" grpId="0"/>
      <p:bldP spid="36" grpId="0" animBg="1"/>
      <p:bldP spid="38" grpId="0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19E14F-2512-4DF2-A48F-8FCBFA84224E}"/>
              </a:ext>
            </a:extLst>
          </p:cNvPr>
          <p:cNvSpPr/>
          <p:nvPr/>
        </p:nvSpPr>
        <p:spPr>
          <a:xfrm>
            <a:off x="1" y="0"/>
            <a:ext cx="12192000" cy="7000407"/>
          </a:xfrm>
          <a:prstGeom prst="frame">
            <a:avLst>
              <a:gd name="adj1" fmla="val 1994"/>
            </a:avLst>
          </a:prstGeom>
          <a:noFill/>
          <a:ln w="76200">
            <a:solidFill>
              <a:srgbClr val="EE03EE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57A30-C3A7-4CDF-9F8E-B5BBD6C6BF5D}"/>
              </a:ext>
            </a:extLst>
          </p:cNvPr>
          <p:cNvSpPr/>
          <p:nvPr/>
        </p:nvSpPr>
        <p:spPr>
          <a:xfrm>
            <a:off x="3389051" y="276002"/>
            <a:ext cx="3767768" cy="56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5B71BB-6801-4147-AC52-1AFFCD635B0B}"/>
              </a:ext>
            </a:extLst>
          </p:cNvPr>
          <p:cNvGrpSpPr/>
          <p:nvPr/>
        </p:nvGrpSpPr>
        <p:grpSpPr>
          <a:xfrm>
            <a:off x="3254185" y="1185374"/>
            <a:ext cx="1215284" cy="1672728"/>
            <a:chOff x="1468699" y="3830466"/>
            <a:chExt cx="2174370" cy="16727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7C9095-70ED-4AF7-A255-5755C7204987}"/>
                </a:ext>
              </a:extLst>
            </p:cNvPr>
            <p:cNvSpPr/>
            <p:nvPr/>
          </p:nvSpPr>
          <p:spPr>
            <a:xfrm>
              <a:off x="1899943" y="3830466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3C7D21-6D59-48CE-9774-18914A31479F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093037-B8FC-47F8-924E-1B3D7795501D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1856536-BE75-40BA-A28C-FEDB169D8AC2}"/>
              </a:ext>
            </a:extLst>
          </p:cNvPr>
          <p:cNvSpPr/>
          <p:nvPr/>
        </p:nvSpPr>
        <p:spPr>
          <a:xfrm>
            <a:off x="399638" y="1755572"/>
            <a:ext cx="1252023" cy="3459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2A6DD-5680-4F03-BE5A-C531005C6A4C}"/>
              </a:ext>
            </a:extLst>
          </p:cNvPr>
          <p:cNvSpPr/>
          <p:nvPr/>
        </p:nvSpPr>
        <p:spPr>
          <a:xfrm>
            <a:off x="4497384" y="1739215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A42D11-20B8-4F98-B50D-4B1F2B774694}"/>
              </a:ext>
            </a:extLst>
          </p:cNvPr>
          <p:cNvSpPr/>
          <p:nvPr/>
        </p:nvSpPr>
        <p:spPr>
          <a:xfrm>
            <a:off x="5228308" y="1763851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FF119-9CCB-4E17-B47D-62D8823557D4}"/>
              </a:ext>
            </a:extLst>
          </p:cNvPr>
          <p:cNvSpPr/>
          <p:nvPr/>
        </p:nvSpPr>
        <p:spPr>
          <a:xfrm>
            <a:off x="3430979" y="3053242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70E476-D787-4B37-B84B-FC6E6E337F8B}"/>
              </a:ext>
            </a:extLst>
          </p:cNvPr>
          <p:cNvGrpSpPr/>
          <p:nvPr/>
        </p:nvGrpSpPr>
        <p:grpSpPr>
          <a:xfrm>
            <a:off x="5449802" y="5327679"/>
            <a:ext cx="2637933" cy="1657662"/>
            <a:chOff x="8038527" y="4688315"/>
            <a:chExt cx="1227170" cy="16576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48FCD2-B3F8-4E73-ABD9-98010AF783D3}"/>
                </a:ext>
              </a:extLst>
            </p:cNvPr>
            <p:cNvSpPr/>
            <p:nvPr/>
          </p:nvSpPr>
          <p:spPr>
            <a:xfrm flipH="1">
              <a:off x="8038527" y="5058066"/>
              <a:ext cx="588299" cy="836608"/>
            </a:xfrm>
            <a:prstGeom prst="rect">
              <a:avLst/>
            </a:prstGeom>
            <a:noFill/>
            <a:ln w="28575"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just"/>
              <a:endParaRPr lang="en-US" sz="6000" dirty="0">
                <a:gradFill>
                  <a:gsLst>
                    <a:gs pos="0">
                      <a:schemeClr val="tx1"/>
                    </a:gs>
                    <a:gs pos="5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BCE90C4-3E91-4768-934F-0382D6D5D166}"/>
                </a:ext>
              </a:extLst>
            </p:cNvPr>
            <p:cNvGrpSpPr/>
            <p:nvPr/>
          </p:nvGrpSpPr>
          <p:grpSpPr>
            <a:xfrm>
              <a:off x="8278059" y="4688315"/>
              <a:ext cx="987638" cy="1657662"/>
              <a:chOff x="1720425" y="3873305"/>
              <a:chExt cx="1767069" cy="165766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C5369-09CC-4BD1-A650-5E25BD06FCA6}"/>
                  </a:ext>
                </a:extLst>
              </p:cNvPr>
              <p:cNvSpPr/>
              <p:nvPr/>
            </p:nvSpPr>
            <p:spPr>
              <a:xfrm>
                <a:off x="2046085" y="3873305"/>
                <a:ext cx="86987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bn-IN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6A383B-795F-4D3A-B91E-D8E884E03CFD}"/>
                  </a:ext>
                </a:extLst>
              </p:cNvPr>
              <p:cNvSpPr/>
              <p:nvPr/>
            </p:nvSpPr>
            <p:spPr>
              <a:xfrm>
                <a:off x="1720425" y="4515304"/>
                <a:ext cx="176706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000" dirty="0">
                    <a:ln w="0"/>
                    <a:gradFill>
                      <a:gsLst>
                        <a:gs pos="0">
                          <a:schemeClr val="tx1"/>
                        </a:gs>
                        <a:gs pos="53000">
                          <a:srgbClr val="FF0000"/>
                        </a:gs>
                      </a:gsLst>
                      <a:lin ang="5400000" scaled="1"/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৪৫  </a:t>
                </a:r>
                <a:endParaRPr lang="en-US" sz="6000" b="0" cap="none" spc="0" dirty="0">
                  <a:ln w="0"/>
                  <a:gradFill>
                    <a:gsLst>
                      <a:gs pos="0">
                        <a:schemeClr val="tx1"/>
                      </a:gs>
                      <a:gs pos="53000">
                        <a:srgbClr val="FF0000"/>
                      </a:gs>
                    </a:gsLst>
                    <a:lin ang="5400000" scaled="1"/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B236200-FABF-44AB-9406-8FA3A0120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8744" y="4656628"/>
                <a:ext cx="869877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381EB-7BD3-40F8-BBB7-CB3A968FCD71}"/>
              </a:ext>
            </a:extLst>
          </p:cNvPr>
          <p:cNvSpPr/>
          <p:nvPr/>
        </p:nvSpPr>
        <p:spPr>
          <a:xfrm>
            <a:off x="2658794" y="5859992"/>
            <a:ext cx="5161654" cy="48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3061B5-FA77-4119-A612-3ADD7FD8BB59}"/>
              </a:ext>
            </a:extLst>
          </p:cNvPr>
          <p:cNvGrpSpPr/>
          <p:nvPr/>
        </p:nvGrpSpPr>
        <p:grpSpPr>
          <a:xfrm>
            <a:off x="4219386" y="2582919"/>
            <a:ext cx="1215284" cy="1684664"/>
            <a:chOff x="1787330" y="3805477"/>
            <a:chExt cx="2174370" cy="168466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0BF681-C77C-4A34-8011-4755784785B6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696497-303A-4DB4-AA4F-E9402C2EB2A2}"/>
                </a:ext>
              </a:extLst>
            </p:cNvPr>
            <p:cNvSpPr/>
            <p:nvPr/>
          </p:nvSpPr>
          <p:spPr>
            <a:xfrm>
              <a:off x="1787330" y="4474478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৯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399686-8D4F-48FD-8533-78DBC723269F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A601F-DE7F-44AA-80FD-E821B4C5EFCB}"/>
              </a:ext>
            </a:extLst>
          </p:cNvPr>
          <p:cNvSpPr/>
          <p:nvPr/>
        </p:nvSpPr>
        <p:spPr>
          <a:xfrm>
            <a:off x="5201408" y="3155720"/>
            <a:ext cx="1252023" cy="498333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9A27C1-EB16-4CC8-A02E-FEB700F13986}"/>
              </a:ext>
            </a:extLst>
          </p:cNvPr>
          <p:cNvGrpSpPr/>
          <p:nvPr/>
        </p:nvGrpSpPr>
        <p:grpSpPr>
          <a:xfrm>
            <a:off x="5854319" y="2557357"/>
            <a:ext cx="1215284" cy="1697717"/>
            <a:chOff x="1468699" y="3805477"/>
            <a:chExt cx="2174370" cy="16977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B91F49C-2A0C-4AF0-B6C1-FECD55DC2ED1}"/>
                </a:ext>
              </a:extLst>
            </p:cNvPr>
            <p:cNvSpPr/>
            <p:nvPr/>
          </p:nvSpPr>
          <p:spPr>
            <a:xfrm>
              <a:off x="2141409" y="3805477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2489C79-ACC2-47D5-87C6-208F54F6C951}"/>
                </a:ext>
              </a:extLst>
            </p:cNvPr>
            <p:cNvSpPr/>
            <p:nvPr/>
          </p:nvSpPr>
          <p:spPr>
            <a:xfrm>
              <a:off x="1468699" y="448753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409E99-F982-4B1E-8920-E52B94D03299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27A2052-6A60-4E23-91E9-693EC7DE018B}"/>
              </a:ext>
            </a:extLst>
          </p:cNvPr>
          <p:cNvSpPr/>
          <p:nvPr/>
        </p:nvSpPr>
        <p:spPr>
          <a:xfrm>
            <a:off x="3506352" y="4356968"/>
            <a:ext cx="570023" cy="607129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14AC7-5D0D-47C4-A140-A0614A4936E8}"/>
              </a:ext>
            </a:extLst>
          </p:cNvPr>
          <p:cNvGrpSpPr/>
          <p:nvPr/>
        </p:nvGrpSpPr>
        <p:grpSpPr>
          <a:xfrm>
            <a:off x="4324735" y="3802632"/>
            <a:ext cx="1215284" cy="1643176"/>
            <a:chOff x="1603756" y="3815488"/>
            <a:chExt cx="2174370" cy="164317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F4E29A0-C874-4403-8273-AEED53C6FC17}"/>
                </a:ext>
              </a:extLst>
            </p:cNvPr>
            <p:cNvSpPr/>
            <p:nvPr/>
          </p:nvSpPr>
          <p:spPr>
            <a:xfrm>
              <a:off x="1992838" y="3815488"/>
              <a:ext cx="86987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85E4578-DF19-4012-BCF2-A954A6E45E6F}"/>
                </a:ext>
              </a:extLst>
            </p:cNvPr>
            <p:cNvSpPr/>
            <p:nvPr/>
          </p:nvSpPr>
          <p:spPr>
            <a:xfrm>
              <a:off x="1603756" y="4443001"/>
              <a:ext cx="217437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৪৫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8B09D9-0EB1-4EF7-A1A8-AAAC450232B2}"/>
                </a:ext>
              </a:extLst>
            </p:cNvPr>
            <p:cNvCxnSpPr>
              <a:cxnSpLocks/>
            </p:cNvCxnSpPr>
            <p:nvPr/>
          </p:nvCxnSpPr>
          <p:spPr>
            <a:xfrm>
              <a:off x="1845329" y="4648701"/>
              <a:ext cx="15387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F767420-AE1E-4F8F-B07C-9CAB5D187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97A928-53E4-48D2-A009-CEABC90E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642" y="5635137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1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452</Words>
  <Application>Microsoft Office PowerPoint</Application>
  <PresentationFormat>Widescreen</PresentationFormat>
  <Paragraphs>225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</cp:revision>
  <dcterms:created xsi:type="dcterms:W3CDTF">2021-08-03T13:47:24Z</dcterms:created>
  <dcterms:modified xsi:type="dcterms:W3CDTF">2021-08-05T07:38:49Z</dcterms:modified>
</cp:coreProperties>
</file>