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70" r:id="rId3"/>
    <p:sldId id="257" r:id="rId4"/>
    <p:sldId id="268" r:id="rId5"/>
    <p:sldId id="276" r:id="rId6"/>
    <p:sldId id="260" r:id="rId7"/>
    <p:sldId id="266" r:id="rId8"/>
    <p:sldId id="267" r:id="rId9"/>
    <p:sldId id="269" r:id="rId10"/>
    <p:sldId id="271" r:id="rId11"/>
    <p:sldId id="272" r:id="rId12"/>
    <p:sldId id="273" r:id="rId13"/>
    <p:sldId id="274" r:id="rId14"/>
    <p:sldId id="275" r:id="rId15"/>
    <p:sldId id="261" r:id="rId16"/>
    <p:sldId id="262" r:id="rId17"/>
    <p:sldId id="263" r:id="rId18"/>
    <p:sldId id="264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94B844-FEF3-4CC7-BC82-EE449E844A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59B7BC-F7EB-492E-A146-502A806BD7AD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১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EC93B97-005F-4A98-A07A-0653DE5A6A7D}" type="parTrans" cxnId="{DB5D5A2C-02C0-469F-AAE0-D1629F9A3BD9}">
      <dgm:prSet/>
      <dgm:spPr/>
      <dgm:t>
        <a:bodyPr/>
        <a:lstStyle/>
        <a:p>
          <a:endParaRPr lang="en-US"/>
        </a:p>
      </dgm:t>
    </dgm:pt>
    <dgm:pt modelId="{96A7308D-4280-494F-B950-D19887BA65E6}" type="sibTrans" cxnId="{DB5D5A2C-02C0-469F-AAE0-D1629F9A3BD9}">
      <dgm:prSet/>
      <dgm:spPr/>
      <dgm:t>
        <a:bodyPr/>
        <a:lstStyle/>
        <a:p>
          <a:endParaRPr lang="en-US"/>
        </a:p>
      </dgm:t>
    </dgm:pt>
    <dgm:pt modelId="{4915404B-AB5E-4FC2-907F-6EBE72C48CCD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sz="3200" dirty="0" smtClean="0"/>
            <a:t> </a:t>
          </a:r>
          <a:r>
            <a:rPr lang="bn-IN" sz="3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এই পাঠ শেষে শিক্ষার্থীরা .....</a:t>
          </a:r>
          <a:endParaRPr lang="en-US" sz="3200" dirty="0"/>
        </a:p>
      </dgm:t>
    </dgm:pt>
    <dgm:pt modelId="{B2DF3B0D-0EB2-4CE7-9EE9-2F088F79A346}" type="parTrans" cxnId="{707839DF-2C99-4105-913C-1122743CED69}">
      <dgm:prSet/>
      <dgm:spPr/>
      <dgm:t>
        <a:bodyPr/>
        <a:lstStyle/>
        <a:p>
          <a:endParaRPr lang="en-US"/>
        </a:p>
      </dgm:t>
    </dgm:pt>
    <dgm:pt modelId="{A6ED14D2-FC50-455C-985E-F990FFEC0D00}" type="sibTrans" cxnId="{707839DF-2C99-4105-913C-1122743CED69}">
      <dgm:prSet/>
      <dgm:spPr/>
      <dgm:t>
        <a:bodyPr/>
        <a:lstStyle/>
        <a:p>
          <a:endParaRPr lang="en-US"/>
        </a:p>
      </dgm:t>
    </dgm:pt>
    <dgm:pt modelId="{50CBF992-26D1-424C-8C15-8ADEBB2CAEC1}">
      <dgm:prSet phldrT="[Text]"/>
      <dgm:spPr/>
      <dgm:t>
        <a:bodyPr/>
        <a:lstStyle/>
        <a:p>
          <a:r>
            <a:rPr lang="bn-IN" dirty="0" smtClean="0"/>
            <a:t>২</a:t>
          </a:r>
          <a:endParaRPr lang="en-US" dirty="0"/>
        </a:p>
      </dgm:t>
    </dgm:pt>
    <dgm:pt modelId="{5F5F5CD8-6582-4D1C-9C1F-95687760503D}" type="parTrans" cxnId="{CD90B0E9-D748-4E57-A17A-66451DD1CB17}">
      <dgm:prSet/>
      <dgm:spPr/>
      <dgm:t>
        <a:bodyPr/>
        <a:lstStyle/>
        <a:p>
          <a:endParaRPr lang="en-US"/>
        </a:p>
      </dgm:t>
    </dgm:pt>
    <dgm:pt modelId="{3BCBE31D-1A3D-4A0B-9641-3B885543A09E}" type="sibTrans" cxnId="{CD90B0E9-D748-4E57-A17A-66451DD1CB17}">
      <dgm:prSet/>
      <dgm:spPr/>
      <dgm:t>
        <a:bodyPr/>
        <a:lstStyle/>
        <a:p>
          <a:endParaRPr lang="en-US"/>
        </a:p>
      </dgm:t>
    </dgm:pt>
    <dgm:pt modelId="{0E549475-4848-474F-8458-3BA2B9D80332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sz="3200" dirty="0" smtClean="0"/>
            <a:t> </a:t>
          </a:r>
          <a:r>
            <a:rPr lang="bn-IN" sz="3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নাগরিকের ধারনা ব্যাখ্যা করতে  পারবে  </a:t>
          </a:r>
          <a:r>
            <a:rPr lang="bn-IN" sz="2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2800" dirty="0"/>
        </a:p>
      </dgm:t>
    </dgm:pt>
    <dgm:pt modelId="{765351C6-EBBB-4BCD-8A09-92011ECF05D1}" type="parTrans" cxnId="{81B32A66-8B60-49ED-945F-3B6507E19A33}">
      <dgm:prSet/>
      <dgm:spPr/>
      <dgm:t>
        <a:bodyPr/>
        <a:lstStyle/>
        <a:p>
          <a:endParaRPr lang="en-US"/>
        </a:p>
      </dgm:t>
    </dgm:pt>
    <dgm:pt modelId="{23004320-8514-46C8-8CA5-B94BE69EE1CD}" type="sibTrans" cxnId="{81B32A66-8B60-49ED-945F-3B6507E19A33}">
      <dgm:prSet/>
      <dgm:spPr/>
      <dgm:t>
        <a:bodyPr/>
        <a:lstStyle/>
        <a:p>
          <a:endParaRPr lang="en-US"/>
        </a:p>
      </dgm:t>
    </dgm:pt>
    <dgm:pt modelId="{01D6CD56-2237-4C6A-8AA9-980BFDCDCAF5}">
      <dgm:prSet phldrT="[Text]"/>
      <dgm:spPr/>
      <dgm:t>
        <a:bodyPr/>
        <a:lstStyle/>
        <a:p>
          <a:r>
            <a:rPr lang="bn-IN" dirty="0" smtClean="0"/>
            <a:t>৩</a:t>
          </a:r>
          <a:endParaRPr lang="en-US" dirty="0"/>
        </a:p>
      </dgm:t>
    </dgm:pt>
    <dgm:pt modelId="{DF8EA523-B551-4B30-9C25-9925BCCB274E}" type="parTrans" cxnId="{7AFD41AB-0FD3-4DD1-97D8-F6AC19584CE5}">
      <dgm:prSet/>
      <dgm:spPr/>
      <dgm:t>
        <a:bodyPr/>
        <a:lstStyle/>
        <a:p>
          <a:endParaRPr lang="en-US"/>
        </a:p>
      </dgm:t>
    </dgm:pt>
    <dgm:pt modelId="{DF8072DF-44B1-4961-9978-E04EC7DC0FF5}" type="sibTrans" cxnId="{7AFD41AB-0FD3-4DD1-97D8-F6AC19584CE5}">
      <dgm:prSet/>
      <dgm:spPr/>
      <dgm:t>
        <a:bodyPr/>
        <a:lstStyle/>
        <a:p>
          <a:endParaRPr lang="en-US"/>
        </a:p>
      </dgm:t>
    </dgm:pt>
    <dgm:pt modelId="{CB393BEA-B776-4A9B-A84D-8D9532CD7F1A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dirty="0" smtClean="0"/>
            <a:t> </a:t>
          </a:r>
          <a:r>
            <a:rPr lang="bn-IN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আইনের ধারনা ব্যাখ্যা করতে পারবে ।  </a:t>
          </a:r>
          <a:endParaRPr lang="en-US" dirty="0"/>
        </a:p>
      </dgm:t>
    </dgm:pt>
    <dgm:pt modelId="{D1961D21-BE44-49D3-B12B-0BED63B705C0}" type="parTrans" cxnId="{A5958076-8284-451C-BCC0-EBD420E94EC7}">
      <dgm:prSet/>
      <dgm:spPr/>
      <dgm:t>
        <a:bodyPr/>
        <a:lstStyle/>
        <a:p>
          <a:endParaRPr lang="en-US"/>
        </a:p>
      </dgm:t>
    </dgm:pt>
    <dgm:pt modelId="{ABA5230E-A740-4DBE-B997-0E09C539CD81}" type="sibTrans" cxnId="{A5958076-8284-451C-BCC0-EBD420E94EC7}">
      <dgm:prSet/>
      <dgm:spPr/>
      <dgm:t>
        <a:bodyPr/>
        <a:lstStyle/>
        <a:p>
          <a:endParaRPr lang="en-US"/>
        </a:p>
      </dgm:t>
    </dgm:pt>
    <dgm:pt modelId="{109B9D33-E481-4E75-BCEE-7727BD4DDCC3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sz="3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রাষ্ট্রের ধারনা ব্যাখ্যা করতে পারবে ।</a:t>
          </a:r>
          <a:endParaRPr lang="en-US" sz="3200" dirty="0"/>
        </a:p>
      </dgm:t>
    </dgm:pt>
    <dgm:pt modelId="{CB523F10-13B6-4B85-BDFE-90AB1997D589}" type="parTrans" cxnId="{19BE797A-ACDF-4C32-947B-359A07234BDE}">
      <dgm:prSet/>
      <dgm:spPr/>
      <dgm:t>
        <a:bodyPr/>
        <a:lstStyle/>
        <a:p>
          <a:endParaRPr lang="en-US"/>
        </a:p>
      </dgm:t>
    </dgm:pt>
    <dgm:pt modelId="{A3D09FA9-DDAB-4600-9AA0-4A80EE07032C}" type="sibTrans" cxnId="{19BE797A-ACDF-4C32-947B-359A07234BDE}">
      <dgm:prSet/>
      <dgm:spPr/>
      <dgm:t>
        <a:bodyPr/>
        <a:lstStyle/>
        <a:p>
          <a:endParaRPr lang="en-US"/>
        </a:p>
      </dgm:t>
    </dgm:pt>
    <dgm:pt modelId="{0B08F384-150A-44DB-9DD2-A7595E3253AE}" type="pres">
      <dgm:prSet presAssocID="{3494B844-FEF3-4CC7-BC82-EE449E844A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4CAB0A-ACC8-49DA-BC5D-CE4BA6D4B3B1}" type="pres">
      <dgm:prSet presAssocID="{B559B7BC-F7EB-492E-A146-502A806BD7AD}" presName="composite" presStyleCnt="0"/>
      <dgm:spPr/>
    </dgm:pt>
    <dgm:pt modelId="{57766508-6407-4248-859D-6A2B999AB5B0}" type="pres">
      <dgm:prSet presAssocID="{B559B7BC-F7EB-492E-A146-502A806BD7A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CE1DF-3767-4496-9CD4-469FEE2DEB3B}" type="pres">
      <dgm:prSet presAssocID="{B559B7BC-F7EB-492E-A146-502A806BD7AD}" presName="descendantText" presStyleLbl="alignAcc1" presStyleIdx="0" presStyleCnt="3" custLinFactNeighborX="-859" custLinFactNeighborY="-3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0E211-545E-4B5B-9760-0E3C72774BC3}" type="pres">
      <dgm:prSet presAssocID="{96A7308D-4280-494F-B950-D19887BA65E6}" presName="sp" presStyleCnt="0"/>
      <dgm:spPr/>
    </dgm:pt>
    <dgm:pt modelId="{25057F39-1CCF-47C4-81BD-F463BC9E1635}" type="pres">
      <dgm:prSet presAssocID="{50CBF992-26D1-424C-8C15-8ADEBB2CAEC1}" presName="composite" presStyleCnt="0"/>
      <dgm:spPr/>
    </dgm:pt>
    <dgm:pt modelId="{4F78A1F6-3821-4666-8885-B4468A781A38}" type="pres">
      <dgm:prSet presAssocID="{50CBF992-26D1-424C-8C15-8ADEBB2CAEC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31FF1-76FA-4CF1-A272-B81660C533F4}" type="pres">
      <dgm:prSet presAssocID="{50CBF992-26D1-424C-8C15-8ADEBB2CAEC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B7F914-8C29-4578-85BB-22F5FCCB48B2}" type="pres">
      <dgm:prSet presAssocID="{3BCBE31D-1A3D-4A0B-9641-3B885543A09E}" presName="sp" presStyleCnt="0"/>
      <dgm:spPr/>
    </dgm:pt>
    <dgm:pt modelId="{073CBB5E-A302-496A-94E3-C22D6414D060}" type="pres">
      <dgm:prSet presAssocID="{01D6CD56-2237-4C6A-8AA9-980BFDCDCAF5}" presName="composite" presStyleCnt="0"/>
      <dgm:spPr/>
    </dgm:pt>
    <dgm:pt modelId="{BD06C154-8E7B-407A-AD84-80F027EA70D7}" type="pres">
      <dgm:prSet presAssocID="{01D6CD56-2237-4C6A-8AA9-980BFDCDCAF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9602C-7412-41F7-A166-D9EF734C63AB}" type="pres">
      <dgm:prSet presAssocID="{01D6CD56-2237-4C6A-8AA9-980BFDCDCAF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FDF7A4-0764-4A97-889D-CD89C69556D2}" type="presOf" srcId="{4915404B-AB5E-4FC2-907F-6EBE72C48CCD}" destId="{7D4CE1DF-3767-4496-9CD4-469FEE2DEB3B}" srcOrd="0" destOrd="0" presId="urn:microsoft.com/office/officeart/2005/8/layout/chevron2"/>
    <dgm:cxn modelId="{8C566678-ECB2-4F5F-BC99-3029B294F798}" type="presOf" srcId="{109B9D33-E481-4E75-BCEE-7727BD4DDCC3}" destId="{7D4CE1DF-3767-4496-9CD4-469FEE2DEB3B}" srcOrd="0" destOrd="1" presId="urn:microsoft.com/office/officeart/2005/8/layout/chevron2"/>
    <dgm:cxn modelId="{9FD93E9C-2BA7-49A7-940F-0ED926C22532}" type="presOf" srcId="{50CBF992-26D1-424C-8C15-8ADEBB2CAEC1}" destId="{4F78A1F6-3821-4666-8885-B4468A781A38}" srcOrd="0" destOrd="0" presId="urn:microsoft.com/office/officeart/2005/8/layout/chevron2"/>
    <dgm:cxn modelId="{AFB76716-1435-4400-A878-3FEC940EDB89}" type="presOf" srcId="{B559B7BC-F7EB-492E-A146-502A806BD7AD}" destId="{57766508-6407-4248-859D-6A2B999AB5B0}" srcOrd="0" destOrd="0" presId="urn:microsoft.com/office/officeart/2005/8/layout/chevron2"/>
    <dgm:cxn modelId="{DB5D5A2C-02C0-469F-AAE0-D1629F9A3BD9}" srcId="{3494B844-FEF3-4CC7-BC82-EE449E844A2E}" destId="{B559B7BC-F7EB-492E-A146-502A806BD7AD}" srcOrd="0" destOrd="0" parTransId="{9EC93B97-005F-4A98-A07A-0653DE5A6A7D}" sibTransId="{96A7308D-4280-494F-B950-D19887BA65E6}"/>
    <dgm:cxn modelId="{948365DF-653D-40C1-B204-9CDE6800C6C3}" type="presOf" srcId="{3494B844-FEF3-4CC7-BC82-EE449E844A2E}" destId="{0B08F384-150A-44DB-9DD2-A7595E3253AE}" srcOrd="0" destOrd="0" presId="urn:microsoft.com/office/officeart/2005/8/layout/chevron2"/>
    <dgm:cxn modelId="{8DA3F129-439C-47E4-8CEC-49D98CAD1943}" type="presOf" srcId="{0E549475-4848-474F-8458-3BA2B9D80332}" destId="{80531FF1-76FA-4CF1-A272-B81660C533F4}" srcOrd="0" destOrd="0" presId="urn:microsoft.com/office/officeart/2005/8/layout/chevron2"/>
    <dgm:cxn modelId="{81B32A66-8B60-49ED-945F-3B6507E19A33}" srcId="{50CBF992-26D1-424C-8C15-8ADEBB2CAEC1}" destId="{0E549475-4848-474F-8458-3BA2B9D80332}" srcOrd="0" destOrd="0" parTransId="{765351C6-EBBB-4BCD-8A09-92011ECF05D1}" sibTransId="{23004320-8514-46C8-8CA5-B94BE69EE1CD}"/>
    <dgm:cxn modelId="{19BE797A-ACDF-4C32-947B-359A07234BDE}" srcId="{B559B7BC-F7EB-492E-A146-502A806BD7AD}" destId="{109B9D33-E481-4E75-BCEE-7727BD4DDCC3}" srcOrd="1" destOrd="0" parTransId="{CB523F10-13B6-4B85-BDFE-90AB1997D589}" sibTransId="{A3D09FA9-DDAB-4600-9AA0-4A80EE07032C}"/>
    <dgm:cxn modelId="{7AFD41AB-0FD3-4DD1-97D8-F6AC19584CE5}" srcId="{3494B844-FEF3-4CC7-BC82-EE449E844A2E}" destId="{01D6CD56-2237-4C6A-8AA9-980BFDCDCAF5}" srcOrd="2" destOrd="0" parTransId="{DF8EA523-B551-4B30-9C25-9925BCCB274E}" sibTransId="{DF8072DF-44B1-4961-9978-E04EC7DC0FF5}"/>
    <dgm:cxn modelId="{707839DF-2C99-4105-913C-1122743CED69}" srcId="{B559B7BC-F7EB-492E-A146-502A806BD7AD}" destId="{4915404B-AB5E-4FC2-907F-6EBE72C48CCD}" srcOrd="0" destOrd="0" parTransId="{B2DF3B0D-0EB2-4CE7-9EE9-2F088F79A346}" sibTransId="{A6ED14D2-FC50-455C-985E-F990FFEC0D00}"/>
    <dgm:cxn modelId="{CD90B0E9-D748-4E57-A17A-66451DD1CB17}" srcId="{3494B844-FEF3-4CC7-BC82-EE449E844A2E}" destId="{50CBF992-26D1-424C-8C15-8ADEBB2CAEC1}" srcOrd="1" destOrd="0" parTransId="{5F5F5CD8-6582-4D1C-9C1F-95687760503D}" sibTransId="{3BCBE31D-1A3D-4A0B-9641-3B885543A09E}"/>
    <dgm:cxn modelId="{EC418D23-1948-4166-9EC7-EAAEBF79C94A}" type="presOf" srcId="{CB393BEA-B776-4A9B-A84D-8D9532CD7F1A}" destId="{02E9602C-7412-41F7-A166-D9EF734C63AB}" srcOrd="0" destOrd="0" presId="urn:microsoft.com/office/officeart/2005/8/layout/chevron2"/>
    <dgm:cxn modelId="{BD2958BF-246B-47D1-9B52-82E3B53B7120}" type="presOf" srcId="{01D6CD56-2237-4C6A-8AA9-980BFDCDCAF5}" destId="{BD06C154-8E7B-407A-AD84-80F027EA70D7}" srcOrd="0" destOrd="0" presId="urn:microsoft.com/office/officeart/2005/8/layout/chevron2"/>
    <dgm:cxn modelId="{A5958076-8284-451C-BCC0-EBD420E94EC7}" srcId="{01D6CD56-2237-4C6A-8AA9-980BFDCDCAF5}" destId="{CB393BEA-B776-4A9B-A84D-8D9532CD7F1A}" srcOrd="0" destOrd="0" parTransId="{D1961D21-BE44-49D3-B12B-0BED63B705C0}" sibTransId="{ABA5230E-A740-4DBE-B997-0E09C539CD81}"/>
    <dgm:cxn modelId="{C503C4D0-C72C-4A6D-AAC8-3E85942AA21E}" type="presParOf" srcId="{0B08F384-150A-44DB-9DD2-A7595E3253AE}" destId="{0F4CAB0A-ACC8-49DA-BC5D-CE4BA6D4B3B1}" srcOrd="0" destOrd="0" presId="urn:microsoft.com/office/officeart/2005/8/layout/chevron2"/>
    <dgm:cxn modelId="{C708C697-3C03-4398-A36B-2D9BD46A7F6B}" type="presParOf" srcId="{0F4CAB0A-ACC8-49DA-BC5D-CE4BA6D4B3B1}" destId="{57766508-6407-4248-859D-6A2B999AB5B0}" srcOrd="0" destOrd="0" presId="urn:microsoft.com/office/officeart/2005/8/layout/chevron2"/>
    <dgm:cxn modelId="{A5F5DF70-AAB3-4CEA-9317-715C90CD4FCB}" type="presParOf" srcId="{0F4CAB0A-ACC8-49DA-BC5D-CE4BA6D4B3B1}" destId="{7D4CE1DF-3767-4496-9CD4-469FEE2DEB3B}" srcOrd="1" destOrd="0" presId="urn:microsoft.com/office/officeart/2005/8/layout/chevron2"/>
    <dgm:cxn modelId="{DEDB1807-2996-4C4E-A299-A7D72EBDB954}" type="presParOf" srcId="{0B08F384-150A-44DB-9DD2-A7595E3253AE}" destId="{F140E211-545E-4B5B-9760-0E3C72774BC3}" srcOrd="1" destOrd="0" presId="urn:microsoft.com/office/officeart/2005/8/layout/chevron2"/>
    <dgm:cxn modelId="{A9BEEAB5-BDD9-4D2D-80F3-424475A45CDC}" type="presParOf" srcId="{0B08F384-150A-44DB-9DD2-A7595E3253AE}" destId="{25057F39-1CCF-47C4-81BD-F463BC9E1635}" srcOrd="2" destOrd="0" presId="urn:microsoft.com/office/officeart/2005/8/layout/chevron2"/>
    <dgm:cxn modelId="{7EDC9FB9-B962-4B69-8E2B-B8B54A029283}" type="presParOf" srcId="{25057F39-1CCF-47C4-81BD-F463BC9E1635}" destId="{4F78A1F6-3821-4666-8885-B4468A781A38}" srcOrd="0" destOrd="0" presId="urn:microsoft.com/office/officeart/2005/8/layout/chevron2"/>
    <dgm:cxn modelId="{B9252512-4DB6-4FF9-90C8-A984C249CB52}" type="presParOf" srcId="{25057F39-1CCF-47C4-81BD-F463BC9E1635}" destId="{80531FF1-76FA-4CF1-A272-B81660C533F4}" srcOrd="1" destOrd="0" presId="urn:microsoft.com/office/officeart/2005/8/layout/chevron2"/>
    <dgm:cxn modelId="{EBDFF32F-6A99-496D-AC06-B6B8B77D4463}" type="presParOf" srcId="{0B08F384-150A-44DB-9DD2-A7595E3253AE}" destId="{78B7F914-8C29-4578-85BB-22F5FCCB48B2}" srcOrd="3" destOrd="0" presId="urn:microsoft.com/office/officeart/2005/8/layout/chevron2"/>
    <dgm:cxn modelId="{670DF15E-7670-4AC2-BE3A-895F3A8A7C26}" type="presParOf" srcId="{0B08F384-150A-44DB-9DD2-A7595E3253AE}" destId="{073CBB5E-A302-496A-94E3-C22D6414D060}" srcOrd="4" destOrd="0" presId="urn:microsoft.com/office/officeart/2005/8/layout/chevron2"/>
    <dgm:cxn modelId="{27E42669-6AAA-43BF-A127-928CA1B0E1DE}" type="presParOf" srcId="{073CBB5E-A302-496A-94E3-C22D6414D060}" destId="{BD06C154-8E7B-407A-AD84-80F027EA70D7}" srcOrd="0" destOrd="0" presId="urn:microsoft.com/office/officeart/2005/8/layout/chevron2"/>
    <dgm:cxn modelId="{D5BFBCCD-12F7-4446-B792-0D9A15C2B0D2}" type="presParOf" srcId="{073CBB5E-A302-496A-94E3-C22D6414D060}" destId="{02E9602C-7412-41F7-A166-D9EF734C63AB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D19AB9-219F-4752-A465-C23242E0E78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03AC10-EAFF-4996-9EBF-B3FC805BEF61}">
      <dgm:prSet phldrT="[Text]" custT="1"/>
      <dgm:spPr/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১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4ACD83A6-6632-4919-A65B-49ED6CE502C7}" type="parTrans" cxnId="{EFAFE982-C7FD-41BE-9F46-61947413DE55}">
      <dgm:prSet/>
      <dgm:spPr/>
      <dgm:t>
        <a:bodyPr/>
        <a:lstStyle/>
        <a:p>
          <a:endParaRPr lang="en-US"/>
        </a:p>
      </dgm:t>
    </dgm:pt>
    <dgm:pt modelId="{B904F130-4611-49B5-8222-D1590488F1C3}" type="sibTrans" cxnId="{EFAFE982-C7FD-41BE-9F46-61947413DE55}">
      <dgm:prSet/>
      <dgm:spPr/>
      <dgm:t>
        <a:bodyPr/>
        <a:lstStyle/>
        <a:p>
          <a:endParaRPr lang="en-US"/>
        </a:p>
      </dgm:t>
    </dgm:pt>
    <dgm:pt modelId="{3CA902BB-DC08-48CC-8F56-7CA37C0C7C91}">
      <dgm:prSet phldrT="[Text]" custT="1"/>
      <dgm:spPr/>
      <dgm:t>
        <a:bodyPr/>
        <a:lstStyle/>
        <a:p>
          <a:r>
            <a:rPr lang="bn-IN" sz="3200" dirty="0" smtClean="0"/>
            <a:t>২ </a:t>
          </a:r>
          <a:endParaRPr lang="en-US" sz="3200" dirty="0"/>
        </a:p>
      </dgm:t>
    </dgm:pt>
    <dgm:pt modelId="{8AE2FB44-7359-4EED-8F83-D05E57DA87A8}" type="parTrans" cxnId="{15206F2C-FAEB-43E6-ACD2-7C9DB386C9AB}">
      <dgm:prSet/>
      <dgm:spPr/>
      <dgm:t>
        <a:bodyPr/>
        <a:lstStyle/>
        <a:p>
          <a:endParaRPr lang="en-US"/>
        </a:p>
      </dgm:t>
    </dgm:pt>
    <dgm:pt modelId="{A09A0D87-68F7-4497-9F6A-0FC24653CF64}" type="sibTrans" cxnId="{15206F2C-FAEB-43E6-ACD2-7C9DB386C9AB}">
      <dgm:prSet/>
      <dgm:spPr/>
      <dgm:t>
        <a:bodyPr/>
        <a:lstStyle/>
        <a:p>
          <a:endParaRPr lang="en-US"/>
        </a:p>
      </dgm:t>
    </dgm:pt>
    <dgm:pt modelId="{D67CE34E-05F3-4CE1-AB4E-F4F55BA2393E}">
      <dgm:prSet phldrT="[Text]" custT="1"/>
      <dgm:spPr/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৩</a:t>
          </a:r>
          <a:r>
            <a:rPr lang="bn-IN" sz="5000" dirty="0" smtClean="0">
              <a:latin typeface="NikoshBAN" pitchFamily="2" charset="0"/>
              <a:cs typeface="NikoshBAN" pitchFamily="2" charset="0"/>
            </a:rPr>
            <a:t> </a:t>
          </a:r>
          <a:endParaRPr lang="en-US" sz="5000" dirty="0">
            <a:latin typeface="NikoshBAN" pitchFamily="2" charset="0"/>
            <a:cs typeface="NikoshBAN" pitchFamily="2" charset="0"/>
          </a:endParaRPr>
        </a:p>
      </dgm:t>
    </dgm:pt>
    <dgm:pt modelId="{1EAFEC69-BDA0-4237-9846-454E99E2DCC6}" type="parTrans" cxnId="{25AAE04C-0406-4800-81BC-8C908C503605}">
      <dgm:prSet/>
      <dgm:spPr/>
      <dgm:t>
        <a:bodyPr/>
        <a:lstStyle/>
        <a:p>
          <a:endParaRPr lang="en-US"/>
        </a:p>
      </dgm:t>
    </dgm:pt>
    <dgm:pt modelId="{7F6B806E-9A65-464F-9285-1BD21F3ED3CD}" type="sibTrans" cxnId="{25AAE04C-0406-4800-81BC-8C908C503605}">
      <dgm:prSet/>
      <dgm:spPr/>
      <dgm:t>
        <a:bodyPr/>
        <a:lstStyle/>
        <a:p>
          <a:endParaRPr lang="en-US"/>
        </a:p>
      </dgm:t>
    </dgm:pt>
    <dgm:pt modelId="{8F5FDA27-C1B4-411F-89E8-E21E6A765649}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sz="1600" dirty="0" smtClean="0"/>
            <a:t> </a:t>
          </a:r>
          <a:r>
            <a:rPr lang="bn-IN" sz="2800" dirty="0" smtClean="0">
              <a:latin typeface="NikoshBAN" pitchFamily="2" charset="0"/>
              <a:cs typeface="NikoshBAN" pitchFamily="2" charset="0"/>
            </a:rPr>
            <a:t>নাগরিক হিসাবে রাষ্ট্রের দায়িত্ব ও কর্তব্য আলোচনা কর । </a:t>
          </a:r>
          <a:endParaRPr lang="en-US" sz="2800" dirty="0"/>
        </a:p>
      </dgm:t>
    </dgm:pt>
    <dgm:pt modelId="{E12936B7-8E7E-4428-A9D1-7D23F2D27D0E}" type="parTrans" cxnId="{A004D54E-ED6F-438C-B554-37E5713D4D82}">
      <dgm:prSet/>
      <dgm:spPr/>
      <dgm:t>
        <a:bodyPr/>
        <a:lstStyle/>
        <a:p>
          <a:endParaRPr lang="en-US"/>
        </a:p>
      </dgm:t>
    </dgm:pt>
    <dgm:pt modelId="{0CBE5417-29A8-45F6-8E8F-9CD517C4697D}" type="sibTrans" cxnId="{A004D54E-ED6F-438C-B554-37E5713D4D82}">
      <dgm:prSet/>
      <dgm:spPr/>
      <dgm:t>
        <a:bodyPr/>
        <a:lstStyle/>
        <a:p>
          <a:endParaRPr lang="en-US"/>
        </a:p>
      </dgm:t>
    </dgm:pt>
    <dgm:pt modelId="{7A5F3040-1622-4674-BE89-388AF3EFD1CE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2400" dirty="0"/>
        </a:p>
      </dgm:t>
    </dgm:pt>
    <dgm:pt modelId="{BEFFA399-0C96-46B8-B160-F9280D97E935}" type="sibTrans" cxnId="{0D043EA9-631E-4337-B7A8-D48063D30635}">
      <dgm:prSet/>
      <dgm:spPr/>
      <dgm:t>
        <a:bodyPr/>
        <a:lstStyle/>
        <a:p>
          <a:endParaRPr lang="en-US"/>
        </a:p>
      </dgm:t>
    </dgm:pt>
    <dgm:pt modelId="{D44A814E-F12F-409C-9B5B-6F8242D666A6}" type="parTrans" cxnId="{0D043EA9-631E-4337-B7A8-D48063D30635}">
      <dgm:prSet/>
      <dgm:spPr/>
      <dgm:t>
        <a:bodyPr/>
        <a:lstStyle/>
        <a:p>
          <a:endParaRPr lang="en-US"/>
        </a:p>
      </dgm:t>
    </dgm:pt>
    <dgm:pt modelId="{24EC84FE-F418-421B-8BCF-C0FDCE855B6A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রাষ্ট্রের মুখ্য কার্যাবলি সমুহ আলোচনা কর । </a:t>
          </a:r>
          <a:endParaRPr lang="en-US" sz="2800" dirty="0"/>
        </a:p>
      </dgm:t>
    </dgm:pt>
    <dgm:pt modelId="{85C333F9-A43D-4814-9571-6D8E1F4B5E95}" type="sibTrans" cxnId="{DF851876-B3BC-4BD5-8640-50758D23AFBB}">
      <dgm:prSet/>
      <dgm:spPr/>
      <dgm:t>
        <a:bodyPr/>
        <a:lstStyle/>
        <a:p>
          <a:endParaRPr lang="en-US"/>
        </a:p>
      </dgm:t>
    </dgm:pt>
    <dgm:pt modelId="{94C7ACDD-1CA4-4058-B4C3-BD0098874500}" type="parTrans" cxnId="{DF851876-B3BC-4BD5-8640-50758D23AFBB}">
      <dgm:prSet/>
      <dgm:spPr/>
      <dgm:t>
        <a:bodyPr/>
        <a:lstStyle/>
        <a:p>
          <a:endParaRPr lang="en-US"/>
        </a:p>
      </dgm:t>
    </dgm:pt>
    <dgm:pt modelId="{02111C6A-A579-4297-8F49-088154F921F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sz="2800" dirty="0" smtClean="0"/>
            <a:t> </a:t>
          </a:r>
          <a:r>
            <a:rPr lang="bn-IN" sz="2800" dirty="0" smtClean="0">
              <a:latin typeface="NikoshBAN" pitchFamily="2" charset="0"/>
              <a:cs typeface="NikoshBAN" pitchFamily="2" charset="0"/>
            </a:rPr>
            <a:t>রাষ্ট্রের কল্যানমুলক কার্যাবলি সমুহ আলোচনা কর । </a:t>
          </a:r>
          <a:endParaRPr lang="en-US" sz="2800" dirty="0"/>
        </a:p>
      </dgm:t>
    </dgm:pt>
    <dgm:pt modelId="{172B804D-72F8-4355-AB70-9AEC31A16427}" type="sibTrans" cxnId="{2089E98C-FCF5-4810-ABD3-B65C567046BB}">
      <dgm:prSet/>
      <dgm:spPr/>
      <dgm:t>
        <a:bodyPr/>
        <a:lstStyle/>
        <a:p>
          <a:endParaRPr lang="en-US"/>
        </a:p>
      </dgm:t>
    </dgm:pt>
    <dgm:pt modelId="{FEBBB2A0-D8C3-4CB8-9B47-1CAFEB80F724}" type="parTrans" cxnId="{2089E98C-FCF5-4810-ABD3-B65C567046BB}">
      <dgm:prSet/>
      <dgm:spPr/>
      <dgm:t>
        <a:bodyPr/>
        <a:lstStyle/>
        <a:p>
          <a:endParaRPr lang="en-US"/>
        </a:p>
      </dgm:t>
    </dgm:pt>
    <dgm:pt modelId="{58723865-4080-451E-9333-CC6ED66EE5AB}" type="pres">
      <dgm:prSet presAssocID="{A8D19AB9-219F-4752-A465-C23242E0E7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8500FA-000F-40EB-B410-D59613B06050}" type="pres">
      <dgm:prSet presAssocID="{AC03AC10-EAFF-4996-9EBF-B3FC805BEF61}" presName="linNode" presStyleCnt="0"/>
      <dgm:spPr/>
    </dgm:pt>
    <dgm:pt modelId="{59709B28-3895-441E-8004-7B6DD6D7221D}" type="pres">
      <dgm:prSet presAssocID="{AC03AC10-EAFF-4996-9EBF-B3FC805BEF61}" presName="parentText" presStyleLbl="node1" presStyleIdx="0" presStyleCnt="3" custScaleX="37139" custLinFactNeighborX="1953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4E3C58-7C9A-4FEF-97C7-DC9EB61036FB}" type="pres">
      <dgm:prSet presAssocID="{AC03AC10-EAFF-4996-9EBF-B3FC805BEF61}" presName="descendantText" presStyleLbl="alignAccFollowNode1" presStyleIdx="0" presStyleCnt="3" custScaleX="130892" custScaleY="116506" custLinFactNeighborX="4461" custLinFactNeighborY="38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AAD9DA-8FC8-4988-9EAC-110294AF893B}" type="pres">
      <dgm:prSet presAssocID="{B904F130-4611-49B5-8222-D1590488F1C3}" presName="sp" presStyleCnt="0"/>
      <dgm:spPr/>
    </dgm:pt>
    <dgm:pt modelId="{E51B72B5-44F3-4CC4-8DD0-6E60D44040D3}" type="pres">
      <dgm:prSet presAssocID="{3CA902BB-DC08-48CC-8F56-7CA37C0C7C91}" presName="linNode" presStyleCnt="0"/>
      <dgm:spPr/>
    </dgm:pt>
    <dgm:pt modelId="{2BFCBD2B-020B-4FE0-9F4E-92C428B36EAF}" type="pres">
      <dgm:prSet presAssocID="{3CA902BB-DC08-48CC-8F56-7CA37C0C7C91}" presName="parentText" presStyleLbl="node1" presStyleIdx="1" presStyleCnt="3" custScaleX="578112" custLinFactNeighborX="-555" custLinFactNeighborY="48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C3A38-B9FB-4EE1-9545-968437D55BF4}" type="pres">
      <dgm:prSet presAssocID="{3CA902BB-DC08-48CC-8F56-7CA37C0C7C91}" presName="descendantText" presStyleLbl="alignAccFollowNode1" presStyleIdx="1" presStyleCnt="3" custAng="10800000" custFlipVert="1" custScaleX="2000000" custLinFactNeighborX="-61927" custLinFactNeighborY="-3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CCCB8-79DF-4137-AFD3-AA051E564C53}" type="pres">
      <dgm:prSet presAssocID="{A09A0D87-68F7-4497-9F6A-0FC24653CF64}" presName="sp" presStyleCnt="0"/>
      <dgm:spPr/>
    </dgm:pt>
    <dgm:pt modelId="{A32BB4F7-CA07-47FA-A0E4-4928D03B0E05}" type="pres">
      <dgm:prSet presAssocID="{D67CE34E-05F3-4CE1-AB4E-F4F55BA2393E}" presName="linNode" presStyleCnt="0"/>
      <dgm:spPr/>
    </dgm:pt>
    <dgm:pt modelId="{762C2B66-E4EB-435F-9F29-D7FE1C40C95E}" type="pres">
      <dgm:prSet presAssocID="{D67CE34E-05F3-4CE1-AB4E-F4F55BA2393E}" presName="parentText" presStyleLbl="node1" presStyleIdx="2" presStyleCnt="3" custScaleX="3938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876D8B-0080-4165-A79C-4A7018D3203D}" type="pres">
      <dgm:prSet presAssocID="{D67CE34E-05F3-4CE1-AB4E-F4F55BA2393E}" presName="descendantText" presStyleLbl="alignAccFollowNode1" presStyleIdx="2" presStyleCnt="3" custScaleX="143571" custLinFactNeighborX="1076" custLinFactNeighborY="-111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04D54E-ED6F-438C-B554-37E5713D4D82}" srcId="{D67CE34E-05F3-4CE1-AB4E-F4F55BA2393E}" destId="{8F5FDA27-C1B4-411F-89E8-E21E6A765649}" srcOrd="0" destOrd="0" parTransId="{E12936B7-8E7E-4428-A9D1-7D23F2D27D0E}" sibTransId="{0CBE5417-29A8-45F6-8E8F-9CD517C4697D}"/>
    <dgm:cxn modelId="{0D043EA9-631E-4337-B7A8-D48063D30635}" srcId="{AC03AC10-EAFF-4996-9EBF-B3FC805BEF61}" destId="{7A5F3040-1622-4674-BE89-388AF3EFD1CE}" srcOrd="0" destOrd="0" parTransId="{D44A814E-F12F-409C-9B5B-6F8242D666A6}" sibTransId="{BEFFA399-0C96-46B8-B160-F9280D97E935}"/>
    <dgm:cxn modelId="{B446AFB5-0005-4B77-8EAD-CBD4B31556A5}" type="presOf" srcId="{02111C6A-A579-4297-8F49-088154F921F9}" destId="{037C3A38-B9FB-4EE1-9545-968437D55BF4}" srcOrd="0" destOrd="0" presId="urn:microsoft.com/office/officeart/2005/8/layout/vList5"/>
    <dgm:cxn modelId="{EFAFE982-C7FD-41BE-9F46-61947413DE55}" srcId="{A8D19AB9-219F-4752-A465-C23242E0E786}" destId="{AC03AC10-EAFF-4996-9EBF-B3FC805BEF61}" srcOrd="0" destOrd="0" parTransId="{4ACD83A6-6632-4919-A65B-49ED6CE502C7}" sibTransId="{B904F130-4611-49B5-8222-D1590488F1C3}"/>
    <dgm:cxn modelId="{D42D2A61-C850-44C4-9EC1-40290726683A}" type="presOf" srcId="{AC03AC10-EAFF-4996-9EBF-B3FC805BEF61}" destId="{59709B28-3895-441E-8004-7B6DD6D7221D}" srcOrd="0" destOrd="0" presId="urn:microsoft.com/office/officeart/2005/8/layout/vList5"/>
    <dgm:cxn modelId="{DF851876-B3BC-4BD5-8640-50758D23AFBB}" srcId="{AC03AC10-EAFF-4996-9EBF-B3FC805BEF61}" destId="{24EC84FE-F418-421B-8BCF-C0FDCE855B6A}" srcOrd="1" destOrd="0" parTransId="{94C7ACDD-1CA4-4058-B4C3-BD0098874500}" sibTransId="{85C333F9-A43D-4814-9571-6D8E1F4B5E95}"/>
    <dgm:cxn modelId="{81B851B7-CE96-463B-B3B0-877D11491B7C}" type="presOf" srcId="{D67CE34E-05F3-4CE1-AB4E-F4F55BA2393E}" destId="{762C2B66-E4EB-435F-9F29-D7FE1C40C95E}" srcOrd="0" destOrd="0" presId="urn:microsoft.com/office/officeart/2005/8/layout/vList5"/>
    <dgm:cxn modelId="{2A495464-7958-44C1-B0F6-1A4E48E89BD6}" type="presOf" srcId="{7A5F3040-1622-4674-BE89-388AF3EFD1CE}" destId="{B44E3C58-7C9A-4FEF-97C7-DC9EB61036FB}" srcOrd="0" destOrd="0" presId="urn:microsoft.com/office/officeart/2005/8/layout/vList5"/>
    <dgm:cxn modelId="{C7A0DB55-049D-4EF4-91B9-CB3CF15DBCD2}" type="presOf" srcId="{8F5FDA27-C1B4-411F-89E8-E21E6A765649}" destId="{DC876D8B-0080-4165-A79C-4A7018D3203D}" srcOrd="0" destOrd="0" presId="urn:microsoft.com/office/officeart/2005/8/layout/vList5"/>
    <dgm:cxn modelId="{15206F2C-FAEB-43E6-ACD2-7C9DB386C9AB}" srcId="{A8D19AB9-219F-4752-A465-C23242E0E786}" destId="{3CA902BB-DC08-48CC-8F56-7CA37C0C7C91}" srcOrd="1" destOrd="0" parTransId="{8AE2FB44-7359-4EED-8F83-D05E57DA87A8}" sibTransId="{A09A0D87-68F7-4497-9F6A-0FC24653CF64}"/>
    <dgm:cxn modelId="{239F6510-DF7D-42E3-BFDE-ACB9A4EC8C74}" type="presOf" srcId="{3CA902BB-DC08-48CC-8F56-7CA37C0C7C91}" destId="{2BFCBD2B-020B-4FE0-9F4E-92C428B36EAF}" srcOrd="0" destOrd="0" presId="urn:microsoft.com/office/officeart/2005/8/layout/vList5"/>
    <dgm:cxn modelId="{25AAE04C-0406-4800-81BC-8C908C503605}" srcId="{A8D19AB9-219F-4752-A465-C23242E0E786}" destId="{D67CE34E-05F3-4CE1-AB4E-F4F55BA2393E}" srcOrd="2" destOrd="0" parTransId="{1EAFEC69-BDA0-4237-9846-454E99E2DCC6}" sibTransId="{7F6B806E-9A65-464F-9285-1BD21F3ED3CD}"/>
    <dgm:cxn modelId="{88A4079F-FC14-4E2D-845F-6433CE50CDA2}" type="presOf" srcId="{A8D19AB9-219F-4752-A465-C23242E0E786}" destId="{58723865-4080-451E-9333-CC6ED66EE5AB}" srcOrd="0" destOrd="0" presId="urn:microsoft.com/office/officeart/2005/8/layout/vList5"/>
    <dgm:cxn modelId="{65663944-ACCE-463C-8403-970E693B5D4F}" type="presOf" srcId="{24EC84FE-F418-421B-8BCF-C0FDCE855B6A}" destId="{B44E3C58-7C9A-4FEF-97C7-DC9EB61036FB}" srcOrd="0" destOrd="1" presId="urn:microsoft.com/office/officeart/2005/8/layout/vList5"/>
    <dgm:cxn modelId="{2089E98C-FCF5-4810-ABD3-B65C567046BB}" srcId="{3CA902BB-DC08-48CC-8F56-7CA37C0C7C91}" destId="{02111C6A-A579-4297-8F49-088154F921F9}" srcOrd="0" destOrd="0" parTransId="{FEBBB2A0-D8C3-4CB8-9B47-1CAFEB80F724}" sibTransId="{172B804D-72F8-4355-AB70-9AEC31A16427}"/>
    <dgm:cxn modelId="{B952C5B2-53A4-4642-A4E7-4E09EDDA0B3E}" type="presParOf" srcId="{58723865-4080-451E-9333-CC6ED66EE5AB}" destId="{688500FA-000F-40EB-B410-D59613B06050}" srcOrd="0" destOrd="0" presId="urn:microsoft.com/office/officeart/2005/8/layout/vList5"/>
    <dgm:cxn modelId="{AE3AE767-FECD-4075-96A4-2BC395CEF116}" type="presParOf" srcId="{688500FA-000F-40EB-B410-D59613B06050}" destId="{59709B28-3895-441E-8004-7B6DD6D7221D}" srcOrd="0" destOrd="0" presId="urn:microsoft.com/office/officeart/2005/8/layout/vList5"/>
    <dgm:cxn modelId="{B233521A-7B0C-4E87-8D03-D47139FA315C}" type="presParOf" srcId="{688500FA-000F-40EB-B410-D59613B06050}" destId="{B44E3C58-7C9A-4FEF-97C7-DC9EB61036FB}" srcOrd="1" destOrd="0" presId="urn:microsoft.com/office/officeart/2005/8/layout/vList5"/>
    <dgm:cxn modelId="{639B4084-75FB-4DAE-8C6B-45E2A243F304}" type="presParOf" srcId="{58723865-4080-451E-9333-CC6ED66EE5AB}" destId="{19AAD9DA-8FC8-4988-9EAC-110294AF893B}" srcOrd="1" destOrd="0" presId="urn:microsoft.com/office/officeart/2005/8/layout/vList5"/>
    <dgm:cxn modelId="{98AA4B02-529B-48DE-89C8-89E74A241BCC}" type="presParOf" srcId="{58723865-4080-451E-9333-CC6ED66EE5AB}" destId="{E51B72B5-44F3-4CC4-8DD0-6E60D44040D3}" srcOrd="2" destOrd="0" presId="urn:microsoft.com/office/officeart/2005/8/layout/vList5"/>
    <dgm:cxn modelId="{FBEFDF87-28C4-4B94-A2C6-0526498B449B}" type="presParOf" srcId="{E51B72B5-44F3-4CC4-8DD0-6E60D44040D3}" destId="{2BFCBD2B-020B-4FE0-9F4E-92C428B36EAF}" srcOrd="0" destOrd="0" presId="urn:microsoft.com/office/officeart/2005/8/layout/vList5"/>
    <dgm:cxn modelId="{1F13F6BF-8479-40A2-B197-5BCBB62BA13C}" type="presParOf" srcId="{E51B72B5-44F3-4CC4-8DD0-6E60D44040D3}" destId="{037C3A38-B9FB-4EE1-9545-968437D55BF4}" srcOrd="1" destOrd="0" presId="urn:microsoft.com/office/officeart/2005/8/layout/vList5"/>
    <dgm:cxn modelId="{60549DDB-05DE-41C1-8D21-02EE650189DD}" type="presParOf" srcId="{58723865-4080-451E-9333-CC6ED66EE5AB}" destId="{0FFCCCB8-79DF-4137-AFD3-AA051E564C53}" srcOrd="3" destOrd="0" presId="urn:microsoft.com/office/officeart/2005/8/layout/vList5"/>
    <dgm:cxn modelId="{AE7C927E-B5FA-4844-8A09-AE4BE693C44F}" type="presParOf" srcId="{58723865-4080-451E-9333-CC6ED66EE5AB}" destId="{A32BB4F7-CA07-47FA-A0E4-4928D03B0E05}" srcOrd="4" destOrd="0" presId="urn:microsoft.com/office/officeart/2005/8/layout/vList5"/>
    <dgm:cxn modelId="{49DF146C-0434-4722-B02E-2E42460A367D}" type="presParOf" srcId="{A32BB4F7-CA07-47FA-A0E4-4928D03B0E05}" destId="{762C2B66-E4EB-435F-9F29-D7FE1C40C95E}" srcOrd="0" destOrd="0" presId="urn:microsoft.com/office/officeart/2005/8/layout/vList5"/>
    <dgm:cxn modelId="{EA539CC5-2B73-44A8-8DE3-38ED30DB100A}" type="presParOf" srcId="{A32BB4F7-CA07-47FA-A0E4-4928D03B0E05}" destId="{DC876D8B-0080-4165-A79C-4A7018D3203D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9387A4-EE43-4D7A-93DF-C868980CFD8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93192F-9182-47D8-ACCF-CD6ABC46BF17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১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10BABEF-AC76-4C3A-BD54-DA1DD11F8677}" type="parTrans" cxnId="{320F6D02-2D6F-4F07-8DAE-8D3606924B0A}">
      <dgm:prSet/>
      <dgm:spPr/>
      <dgm:t>
        <a:bodyPr/>
        <a:lstStyle/>
        <a:p>
          <a:endParaRPr lang="en-US"/>
        </a:p>
      </dgm:t>
    </dgm:pt>
    <dgm:pt modelId="{1576D092-FBF3-481C-878C-D8B321D32E7A}" type="sibTrans" cxnId="{320F6D02-2D6F-4F07-8DAE-8D3606924B0A}">
      <dgm:prSet/>
      <dgm:spPr/>
      <dgm:t>
        <a:bodyPr/>
        <a:lstStyle/>
        <a:p>
          <a:endParaRPr lang="en-US"/>
        </a:p>
      </dgm:t>
    </dgm:pt>
    <dgm:pt modelId="{2ABA8C97-2383-4431-9920-935FABB4573E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6FE60D2-0C2A-43DD-BDB5-6881F73AEAF7}" type="parTrans" cxnId="{3AF6B7DF-07AE-454F-84B2-5070A0A36E90}">
      <dgm:prSet/>
      <dgm:spPr/>
      <dgm:t>
        <a:bodyPr/>
        <a:lstStyle/>
        <a:p>
          <a:endParaRPr lang="en-US"/>
        </a:p>
      </dgm:t>
    </dgm:pt>
    <dgm:pt modelId="{E0C57CAC-2822-4F04-A333-B9A7800D4380}" type="sibTrans" cxnId="{3AF6B7DF-07AE-454F-84B2-5070A0A36E90}">
      <dgm:prSet/>
      <dgm:spPr/>
      <dgm:t>
        <a:bodyPr/>
        <a:lstStyle/>
        <a:p>
          <a:endParaRPr lang="en-US"/>
        </a:p>
      </dgm:t>
    </dgm:pt>
    <dgm:pt modelId="{3F9C71B7-90F6-4CDE-83B1-203B18AEBC57}">
      <dgm:prSet phldrT="[Text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2800" dirty="0"/>
        </a:p>
      </dgm:t>
    </dgm:pt>
    <dgm:pt modelId="{0D30301C-07C6-4F3B-8AFB-D0FE1785A605}" type="parTrans" cxnId="{2913A4BB-71E2-4350-870D-BFB25CE5B234}">
      <dgm:prSet/>
      <dgm:spPr/>
      <dgm:t>
        <a:bodyPr/>
        <a:lstStyle/>
        <a:p>
          <a:endParaRPr lang="en-US"/>
        </a:p>
      </dgm:t>
    </dgm:pt>
    <dgm:pt modelId="{8B8ED112-B5B2-4158-A062-A1CB5A259AF2}" type="sibTrans" cxnId="{2913A4BB-71E2-4350-870D-BFB25CE5B234}">
      <dgm:prSet/>
      <dgm:spPr/>
      <dgm:t>
        <a:bodyPr/>
        <a:lstStyle/>
        <a:p>
          <a:endParaRPr lang="en-US"/>
        </a:p>
      </dgm:t>
    </dgm:pt>
    <dgm:pt modelId="{BB44BA17-8742-41C1-9F94-C60AC50DCAAE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৩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11AE7003-DBE0-4914-8F1A-B59EF8BB6DBC}" type="parTrans" cxnId="{ED7615F2-B957-4332-9F52-69708057E542}">
      <dgm:prSet/>
      <dgm:spPr/>
      <dgm:t>
        <a:bodyPr/>
        <a:lstStyle/>
        <a:p>
          <a:endParaRPr lang="en-US"/>
        </a:p>
      </dgm:t>
    </dgm:pt>
    <dgm:pt modelId="{C03E3C35-97DC-4016-AB8F-18CCA15A6783}" type="sibTrans" cxnId="{ED7615F2-B957-4332-9F52-69708057E542}">
      <dgm:prSet/>
      <dgm:spPr/>
      <dgm:t>
        <a:bodyPr/>
        <a:lstStyle/>
        <a:p>
          <a:endParaRPr lang="en-US"/>
        </a:p>
      </dgm:t>
    </dgm:pt>
    <dgm:pt modelId="{9D20FA00-9178-4C08-8D57-6CDCED9321D7}">
      <dgm:prSet phldrT="[Tex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2800" dirty="0"/>
        </a:p>
      </dgm:t>
    </dgm:pt>
    <dgm:pt modelId="{81E79668-4D82-4128-BE05-8CD865BEA0F8}" type="parTrans" cxnId="{C57C5557-D594-4B02-839D-98000B7B760E}">
      <dgm:prSet/>
      <dgm:spPr/>
      <dgm:t>
        <a:bodyPr/>
        <a:lstStyle/>
        <a:p>
          <a:endParaRPr lang="en-US"/>
        </a:p>
      </dgm:t>
    </dgm:pt>
    <dgm:pt modelId="{1A10EDC9-AC76-437A-84BB-732C09583D11}" type="sibTrans" cxnId="{C57C5557-D594-4B02-839D-98000B7B760E}">
      <dgm:prSet/>
      <dgm:spPr/>
      <dgm:t>
        <a:bodyPr/>
        <a:lstStyle/>
        <a:p>
          <a:endParaRPr lang="en-US"/>
        </a:p>
      </dgm:t>
    </dgm:pt>
    <dgm:pt modelId="{EBB7B4BE-B1C8-43E3-94C6-4538CD1FDC62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রাষ্ট্রের সবচেয়ে গুরুত্বপূর্ন উপাদান সার্বভৌমত্ব আলোচনা কর । </a:t>
          </a:r>
        </a:p>
      </dgm:t>
    </dgm:pt>
    <dgm:pt modelId="{4941DF04-E477-4F44-B790-E9F828037B14}" type="parTrans" cxnId="{7F890AB3-4DCC-4629-88FD-7C9574F588BC}">
      <dgm:prSet/>
      <dgm:spPr/>
      <dgm:t>
        <a:bodyPr/>
        <a:lstStyle/>
        <a:p>
          <a:endParaRPr lang="en-US"/>
        </a:p>
      </dgm:t>
    </dgm:pt>
    <dgm:pt modelId="{E022924C-0C08-421D-BFD1-2C7EA85F44C5}" type="sibTrans" cxnId="{7F890AB3-4DCC-4629-88FD-7C9574F588BC}">
      <dgm:prSet/>
      <dgm:spPr/>
      <dgm:t>
        <a:bodyPr/>
        <a:lstStyle/>
        <a:p>
          <a:endParaRPr lang="en-US"/>
        </a:p>
      </dgm:t>
    </dgm:pt>
    <dgm:pt modelId="{DD61E59D-18F8-4FDA-B7CA-0898CC0E86BF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আইনের বৈশিষ্ট্য সমুহ আলোচনা কর ।  </a:t>
          </a:r>
          <a:endParaRPr lang="en-US" sz="2800" dirty="0"/>
        </a:p>
      </dgm:t>
    </dgm:pt>
    <dgm:pt modelId="{47B45A2A-21B8-4FA4-8A81-35FA3EA5C87C}" type="parTrans" cxnId="{F9C838B0-7738-475B-A3B9-B5B782AA3A6E}">
      <dgm:prSet/>
      <dgm:spPr/>
      <dgm:t>
        <a:bodyPr/>
        <a:lstStyle/>
        <a:p>
          <a:endParaRPr lang="en-US"/>
        </a:p>
      </dgm:t>
    </dgm:pt>
    <dgm:pt modelId="{32E9CBB7-5F1A-4216-BD5C-B37A1C4CC8A5}" type="sibTrans" cxnId="{F9C838B0-7738-475B-A3B9-B5B782AA3A6E}">
      <dgm:prSet/>
      <dgm:spPr/>
      <dgm:t>
        <a:bodyPr/>
        <a:lstStyle/>
        <a:p>
          <a:endParaRPr lang="en-US"/>
        </a:p>
      </dgm:t>
    </dgm:pt>
    <dgm:pt modelId="{E0895628-20E1-447B-AD28-C1959A67754D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বাংলাদেশের তথ্য অধিকার আইন ও আইনের প্রয়োগ ব্যাখ্যা কর  </a:t>
          </a:r>
          <a:endParaRPr lang="en-US" sz="2800" dirty="0"/>
        </a:p>
      </dgm:t>
    </dgm:pt>
    <dgm:pt modelId="{B39318A6-014B-4C13-AAD7-744DCBE2CB73}" type="parTrans" cxnId="{59D4214A-23EF-4CF9-9286-90DAEFA359B0}">
      <dgm:prSet/>
      <dgm:spPr/>
      <dgm:t>
        <a:bodyPr/>
        <a:lstStyle/>
        <a:p>
          <a:endParaRPr lang="en-US"/>
        </a:p>
      </dgm:t>
    </dgm:pt>
    <dgm:pt modelId="{5541D851-6F3F-4B0E-8B85-7DE6593DEAE9}" type="sibTrans" cxnId="{59D4214A-23EF-4CF9-9286-90DAEFA359B0}">
      <dgm:prSet/>
      <dgm:spPr/>
      <dgm:t>
        <a:bodyPr/>
        <a:lstStyle/>
        <a:p>
          <a:endParaRPr lang="en-US"/>
        </a:p>
      </dgm:t>
    </dgm:pt>
    <dgm:pt modelId="{05BFB49E-B20A-46EE-8F2E-45AC2BE694F6}" type="pres">
      <dgm:prSet presAssocID="{679387A4-EE43-4D7A-93DF-C868980CFD8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D1D185-89A3-4836-A27A-B0598919B5FB}" type="pres">
      <dgm:prSet presAssocID="{2593192F-9182-47D8-ACCF-CD6ABC46BF17}" presName="composite" presStyleCnt="0"/>
      <dgm:spPr/>
    </dgm:pt>
    <dgm:pt modelId="{1EBE260C-A105-48AC-B184-F6EEBB0AB215}" type="pres">
      <dgm:prSet presAssocID="{2593192F-9182-47D8-ACCF-CD6ABC46BF1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1FF405-5D36-4AAD-AAEC-EF9F31174ED7}" type="pres">
      <dgm:prSet presAssocID="{2593192F-9182-47D8-ACCF-CD6ABC46BF17}" presName="descendantText" presStyleLbl="alignAcc1" presStyleIdx="0" presStyleCnt="3" custScaleX="99232" custScaleY="1231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BC1F1-6BBB-40FE-94A0-2FE2987B3846}" type="pres">
      <dgm:prSet presAssocID="{1576D092-FBF3-481C-878C-D8B321D32E7A}" presName="sp" presStyleCnt="0"/>
      <dgm:spPr/>
    </dgm:pt>
    <dgm:pt modelId="{2C9CB4A1-06A6-4B2E-AF79-1D685B55D69A}" type="pres">
      <dgm:prSet presAssocID="{2ABA8C97-2383-4431-9920-935FABB4573E}" presName="composite" presStyleCnt="0"/>
      <dgm:spPr/>
    </dgm:pt>
    <dgm:pt modelId="{E68DFFA8-A0DC-4BB2-B769-7E8B534DAE59}" type="pres">
      <dgm:prSet presAssocID="{2ABA8C97-2383-4431-9920-935FABB4573E}" presName="parentText" presStyleLbl="alignNode1" presStyleIdx="1" presStyleCnt="3" custLinFactNeighborX="-10204" custLinFactNeighborY="476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ABC3AC-A08C-4901-80FE-798074B2F214}" type="pres">
      <dgm:prSet presAssocID="{2ABA8C97-2383-4431-9920-935FABB4573E}" presName="descendantText" presStyleLbl="alignAcc1" presStyleIdx="1" presStyleCnt="3" custScaleX="97944" custLinFactNeighborX="-748" custLinFactNeighborY="14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3972EF-2FAA-4D7C-B2AE-AFE1F1CA4DF5}" type="pres">
      <dgm:prSet presAssocID="{E0C57CAC-2822-4F04-A333-B9A7800D4380}" presName="sp" presStyleCnt="0"/>
      <dgm:spPr/>
    </dgm:pt>
    <dgm:pt modelId="{E4E5663C-D929-45B8-9DCD-9942215FA341}" type="pres">
      <dgm:prSet presAssocID="{BB44BA17-8742-41C1-9F94-C60AC50DCAAE}" presName="composite" presStyleCnt="0"/>
      <dgm:spPr/>
    </dgm:pt>
    <dgm:pt modelId="{092F4681-E72B-4060-8635-67C9AE92E998}" type="pres">
      <dgm:prSet presAssocID="{BB44BA17-8742-41C1-9F94-C60AC50DCAA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308153-03AD-413F-B0C3-8A609885EF76}" type="pres">
      <dgm:prSet presAssocID="{BB44BA17-8742-41C1-9F94-C60AC50DCAAE}" presName="descendantText" presStyleLbl="alignAcc1" presStyleIdx="2" presStyleCnt="3" custScaleX="101320" custLinFactNeighborX="1170" custLinFactNeighborY="40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AE600C-637C-44DB-A08D-430ADBAE0C3F}" type="presOf" srcId="{DD61E59D-18F8-4FDA-B7CA-0898CC0E86BF}" destId="{82ABC3AC-A08C-4901-80FE-798074B2F214}" srcOrd="0" destOrd="1" presId="urn:microsoft.com/office/officeart/2005/8/layout/chevron2"/>
    <dgm:cxn modelId="{2913A4BB-71E2-4350-870D-BFB25CE5B234}" srcId="{2ABA8C97-2383-4431-9920-935FABB4573E}" destId="{3F9C71B7-90F6-4CDE-83B1-203B18AEBC57}" srcOrd="0" destOrd="0" parTransId="{0D30301C-07C6-4F3B-8AFB-D0FE1785A605}" sibTransId="{8B8ED112-B5B2-4158-A062-A1CB5A259AF2}"/>
    <dgm:cxn modelId="{04B42F89-34B0-469E-BD95-0D1ECB4469F9}" type="presOf" srcId="{EBB7B4BE-B1C8-43E3-94C6-4538CD1FDC62}" destId="{C51FF405-5D36-4AAD-AAEC-EF9F31174ED7}" srcOrd="0" destOrd="1" presId="urn:microsoft.com/office/officeart/2005/8/layout/chevron2"/>
    <dgm:cxn modelId="{045536AA-9F40-4B63-B87C-72EFF32121E1}" type="presOf" srcId="{9D20FA00-9178-4C08-8D57-6CDCED9321D7}" destId="{C51FF405-5D36-4AAD-AAEC-EF9F31174ED7}" srcOrd="0" destOrd="0" presId="urn:microsoft.com/office/officeart/2005/8/layout/chevron2"/>
    <dgm:cxn modelId="{7F960EF8-D703-4871-8D1B-C9D1CFFF51E1}" type="presOf" srcId="{E0895628-20E1-447B-AD28-C1959A67754D}" destId="{81308153-03AD-413F-B0C3-8A609885EF76}" srcOrd="0" destOrd="0" presId="urn:microsoft.com/office/officeart/2005/8/layout/chevron2"/>
    <dgm:cxn modelId="{1F7C77B7-DB29-47D4-B578-BE18E704DBA9}" type="presOf" srcId="{2ABA8C97-2383-4431-9920-935FABB4573E}" destId="{E68DFFA8-A0DC-4BB2-B769-7E8B534DAE59}" srcOrd="0" destOrd="0" presId="urn:microsoft.com/office/officeart/2005/8/layout/chevron2"/>
    <dgm:cxn modelId="{46D00AF4-26C0-49BE-B738-629D223B3CC2}" type="presOf" srcId="{3F9C71B7-90F6-4CDE-83B1-203B18AEBC57}" destId="{82ABC3AC-A08C-4901-80FE-798074B2F214}" srcOrd="0" destOrd="0" presId="urn:microsoft.com/office/officeart/2005/8/layout/chevron2"/>
    <dgm:cxn modelId="{F9C838B0-7738-475B-A3B9-B5B782AA3A6E}" srcId="{2ABA8C97-2383-4431-9920-935FABB4573E}" destId="{DD61E59D-18F8-4FDA-B7CA-0898CC0E86BF}" srcOrd="1" destOrd="0" parTransId="{47B45A2A-21B8-4FA4-8A81-35FA3EA5C87C}" sibTransId="{32E9CBB7-5F1A-4216-BD5C-B37A1C4CC8A5}"/>
    <dgm:cxn modelId="{C57C5557-D594-4B02-839D-98000B7B760E}" srcId="{2593192F-9182-47D8-ACCF-CD6ABC46BF17}" destId="{9D20FA00-9178-4C08-8D57-6CDCED9321D7}" srcOrd="0" destOrd="0" parTransId="{81E79668-4D82-4128-BE05-8CD865BEA0F8}" sibTransId="{1A10EDC9-AC76-437A-84BB-732C09583D11}"/>
    <dgm:cxn modelId="{150955C1-97FF-4DCB-A2E2-4C5AE2B0FC25}" type="presOf" srcId="{2593192F-9182-47D8-ACCF-CD6ABC46BF17}" destId="{1EBE260C-A105-48AC-B184-F6EEBB0AB215}" srcOrd="0" destOrd="0" presId="urn:microsoft.com/office/officeart/2005/8/layout/chevron2"/>
    <dgm:cxn modelId="{ED7615F2-B957-4332-9F52-69708057E542}" srcId="{679387A4-EE43-4D7A-93DF-C868980CFD87}" destId="{BB44BA17-8742-41C1-9F94-C60AC50DCAAE}" srcOrd="2" destOrd="0" parTransId="{11AE7003-DBE0-4914-8F1A-B59EF8BB6DBC}" sibTransId="{C03E3C35-97DC-4016-AB8F-18CCA15A6783}"/>
    <dgm:cxn modelId="{1564B6EB-D93C-4146-8EDB-9FDD928FFAD9}" type="presOf" srcId="{679387A4-EE43-4D7A-93DF-C868980CFD87}" destId="{05BFB49E-B20A-46EE-8F2E-45AC2BE694F6}" srcOrd="0" destOrd="0" presId="urn:microsoft.com/office/officeart/2005/8/layout/chevron2"/>
    <dgm:cxn modelId="{7F890AB3-4DCC-4629-88FD-7C9574F588BC}" srcId="{2593192F-9182-47D8-ACCF-CD6ABC46BF17}" destId="{EBB7B4BE-B1C8-43E3-94C6-4538CD1FDC62}" srcOrd="1" destOrd="0" parTransId="{4941DF04-E477-4F44-B790-E9F828037B14}" sibTransId="{E022924C-0C08-421D-BFD1-2C7EA85F44C5}"/>
    <dgm:cxn modelId="{ACA82187-9043-45AB-966D-E7DD509EE758}" type="presOf" srcId="{BB44BA17-8742-41C1-9F94-C60AC50DCAAE}" destId="{092F4681-E72B-4060-8635-67C9AE92E998}" srcOrd="0" destOrd="0" presId="urn:microsoft.com/office/officeart/2005/8/layout/chevron2"/>
    <dgm:cxn modelId="{320F6D02-2D6F-4F07-8DAE-8D3606924B0A}" srcId="{679387A4-EE43-4D7A-93DF-C868980CFD87}" destId="{2593192F-9182-47D8-ACCF-CD6ABC46BF17}" srcOrd="0" destOrd="0" parTransId="{710BABEF-AC76-4C3A-BD54-DA1DD11F8677}" sibTransId="{1576D092-FBF3-481C-878C-D8B321D32E7A}"/>
    <dgm:cxn modelId="{3AF6B7DF-07AE-454F-84B2-5070A0A36E90}" srcId="{679387A4-EE43-4D7A-93DF-C868980CFD87}" destId="{2ABA8C97-2383-4431-9920-935FABB4573E}" srcOrd="1" destOrd="0" parTransId="{96FE60D2-0C2A-43DD-BDB5-6881F73AEAF7}" sibTransId="{E0C57CAC-2822-4F04-A333-B9A7800D4380}"/>
    <dgm:cxn modelId="{59D4214A-23EF-4CF9-9286-90DAEFA359B0}" srcId="{BB44BA17-8742-41C1-9F94-C60AC50DCAAE}" destId="{E0895628-20E1-447B-AD28-C1959A67754D}" srcOrd="0" destOrd="0" parTransId="{B39318A6-014B-4C13-AAD7-744DCBE2CB73}" sibTransId="{5541D851-6F3F-4B0E-8B85-7DE6593DEAE9}"/>
    <dgm:cxn modelId="{231EE3B5-4636-4D3A-A5C9-CDA7F7D8EA0C}" type="presParOf" srcId="{05BFB49E-B20A-46EE-8F2E-45AC2BE694F6}" destId="{92D1D185-89A3-4836-A27A-B0598919B5FB}" srcOrd="0" destOrd="0" presId="urn:microsoft.com/office/officeart/2005/8/layout/chevron2"/>
    <dgm:cxn modelId="{AFFB4202-670B-4608-9385-92110D7077A3}" type="presParOf" srcId="{92D1D185-89A3-4836-A27A-B0598919B5FB}" destId="{1EBE260C-A105-48AC-B184-F6EEBB0AB215}" srcOrd="0" destOrd="0" presId="urn:microsoft.com/office/officeart/2005/8/layout/chevron2"/>
    <dgm:cxn modelId="{36246083-3372-4EAC-AC10-A49E96F59A55}" type="presParOf" srcId="{92D1D185-89A3-4836-A27A-B0598919B5FB}" destId="{C51FF405-5D36-4AAD-AAEC-EF9F31174ED7}" srcOrd="1" destOrd="0" presId="urn:microsoft.com/office/officeart/2005/8/layout/chevron2"/>
    <dgm:cxn modelId="{63CBCF23-F79C-4CFD-B97C-1FB0881847F5}" type="presParOf" srcId="{05BFB49E-B20A-46EE-8F2E-45AC2BE694F6}" destId="{6D4BC1F1-6BBB-40FE-94A0-2FE2987B3846}" srcOrd="1" destOrd="0" presId="urn:microsoft.com/office/officeart/2005/8/layout/chevron2"/>
    <dgm:cxn modelId="{580721D8-F190-4A1B-9F97-40829403AD82}" type="presParOf" srcId="{05BFB49E-B20A-46EE-8F2E-45AC2BE694F6}" destId="{2C9CB4A1-06A6-4B2E-AF79-1D685B55D69A}" srcOrd="2" destOrd="0" presId="urn:microsoft.com/office/officeart/2005/8/layout/chevron2"/>
    <dgm:cxn modelId="{CAA7F1C2-4158-4B19-9378-59E2FC4FC401}" type="presParOf" srcId="{2C9CB4A1-06A6-4B2E-AF79-1D685B55D69A}" destId="{E68DFFA8-A0DC-4BB2-B769-7E8B534DAE59}" srcOrd="0" destOrd="0" presId="urn:microsoft.com/office/officeart/2005/8/layout/chevron2"/>
    <dgm:cxn modelId="{9E61A0EA-58D1-4811-88C7-BE189BC91688}" type="presParOf" srcId="{2C9CB4A1-06A6-4B2E-AF79-1D685B55D69A}" destId="{82ABC3AC-A08C-4901-80FE-798074B2F214}" srcOrd="1" destOrd="0" presId="urn:microsoft.com/office/officeart/2005/8/layout/chevron2"/>
    <dgm:cxn modelId="{FF2B55D7-66A5-470A-95A7-FFF57C8ABA56}" type="presParOf" srcId="{05BFB49E-B20A-46EE-8F2E-45AC2BE694F6}" destId="{443972EF-2FAA-4D7C-B2AE-AFE1F1CA4DF5}" srcOrd="3" destOrd="0" presId="urn:microsoft.com/office/officeart/2005/8/layout/chevron2"/>
    <dgm:cxn modelId="{ECF8A04C-DF32-429E-A816-242F36FFB4C0}" type="presParOf" srcId="{05BFB49E-B20A-46EE-8F2E-45AC2BE694F6}" destId="{E4E5663C-D929-45B8-9DCD-9942215FA341}" srcOrd="4" destOrd="0" presId="urn:microsoft.com/office/officeart/2005/8/layout/chevron2"/>
    <dgm:cxn modelId="{74C7E641-0B5F-4F66-8053-AF380EA0B976}" type="presParOf" srcId="{E4E5663C-D929-45B8-9DCD-9942215FA341}" destId="{092F4681-E72B-4060-8635-67C9AE92E998}" srcOrd="0" destOrd="0" presId="urn:microsoft.com/office/officeart/2005/8/layout/chevron2"/>
    <dgm:cxn modelId="{CF935C6A-447D-45B5-A93D-A54FA9F49AAF}" type="presParOf" srcId="{E4E5663C-D929-45B8-9DCD-9942215FA341}" destId="{81308153-03AD-413F-B0C3-8A609885EF76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010A12-3C10-4474-BEAA-44A388F7226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3E606A-1E3F-42C0-95B8-CB371D9A05D4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১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DB48C80-BBDC-4542-9AE5-3F48F6FA3963}" type="parTrans" cxnId="{C06B4E44-1F40-458E-AAE1-F059BD10A386}">
      <dgm:prSet/>
      <dgm:spPr/>
      <dgm:t>
        <a:bodyPr/>
        <a:lstStyle/>
        <a:p>
          <a:endParaRPr lang="en-US"/>
        </a:p>
      </dgm:t>
    </dgm:pt>
    <dgm:pt modelId="{409A15BB-F2B7-4D8D-9F91-A07F4520552C}" type="sibTrans" cxnId="{C06B4E44-1F40-458E-AAE1-F059BD10A386}">
      <dgm:prSet/>
      <dgm:spPr/>
      <dgm:t>
        <a:bodyPr/>
        <a:lstStyle/>
        <a:p>
          <a:endParaRPr lang="en-US"/>
        </a:p>
      </dgm:t>
    </dgm:pt>
    <dgm:pt modelId="{FCEF7A4C-BD33-4144-B0B6-CC76AFF23E15}">
      <dgm:prSet phldrT="[Tex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রাষ্ট্র সামাজিক জীবনের সবচেয়ে গুরুত্বপূর্ন রাজনৈতিক প্রতিষ্টান আলোচনা কর।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B9D6DE82-6FC9-4CBA-B361-CFF0ACFCA3B3}" type="parTrans" cxnId="{40697C6E-961E-4DDC-95EA-B6A42851F5A0}">
      <dgm:prSet/>
      <dgm:spPr/>
      <dgm:t>
        <a:bodyPr/>
        <a:lstStyle/>
        <a:p>
          <a:endParaRPr lang="en-US"/>
        </a:p>
      </dgm:t>
    </dgm:pt>
    <dgm:pt modelId="{4BA4D9D5-DDFD-4C42-87F7-CD46CDF11614}" type="sibTrans" cxnId="{40697C6E-961E-4DDC-95EA-B6A42851F5A0}">
      <dgm:prSet/>
      <dgm:spPr/>
      <dgm:t>
        <a:bodyPr/>
        <a:lstStyle/>
        <a:p>
          <a:endParaRPr lang="en-US"/>
        </a:p>
      </dgm:t>
    </dgm:pt>
    <dgm:pt modelId="{288EA899-32C0-4F81-BCD9-CE9A84224429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২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857926F-923F-4D84-8E7E-E659ABC1AAB1}" type="parTrans" cxnId="{0DD93B76-7314-4A64-A465-72E75CB7681E}">
      <dgm:prSet/>
      <dgm:spPr/>
      <dgm:t>
        <a:bodyPr/>
        <a:lstStyle/>
        <a:p>
          <a:endParaRPr lang="en-US"/>
        </a:p>
      </dgm:t>
    </dgm:pt>
    <dgm:pt modelId="{1556880E-6E97-447C-9345-AA5E1EF512AF}" type="sibTrans" cxnId="{0DD93B76-7314-4A64-A465-72E75CB7681E}">
      <dgm:prSet/>
      <dgm:spPr/>
      <dgm:t>
        <a:bodyPr/>
        <a:lstStyle/>
        <a:p>
          <a:endParaRPr lang="en-US"/>
        </a:p>
      </dgm:t>
    </dgm:pt>
    <dgm:pt modelId="{DCC3EB2D-F05B-472C-9968-EB6892F8E27B}">
      <dgm:prSet phldrT="[Text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2800" dirty="0" err="1" smtClean="0">
              <a:latin typeface="NikoshBAN" pitchFamily="2" charset="0"/>
              <a:cs typeface="NikoshBAN" pitchFamily="2" charset="0"/>
            </a:rPr>
            <a:t>সুশাসনের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জন্য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আইনের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প্রয়োজনীয়তা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ব্যাখ্যা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কর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।  </a:t>
          </a:r>
          <a:r>
            <a:rPr lang="bn-IN" sz="2800" dirty="0" smtClean="0"/>
            <a:t>  </a:t>
          </a:r>
          <a:endParaRPr lang="en-US" sz="2800" dirty="0"/>
        </a:p>
      </dgm:t>
    </dgm:pt>
    <dgm:pt modelId="{EC0356E3-6CEB-4432-8647-768DF301A390}" type="parTrans" cxnId="{88647011-1B21-4E2F-98E0-8F91DEE9F914}">
      <dgm:prSet/>
      <dgm:spPr/>
      <dgm:t>
        <a:bodyPr/>
        <a:lstStyle/>
        <a:p>
          <a:endParaRPr lang="en-US"/>
        </a:p>
      </dgm:t>
    </dgm:pt>
    <dgm:pt modelId="{E9236011-5ACE-471E-8108-C07DC94F62AE}" type="sibTrans" cxnId="{88647011-1B21-4E2F-98E0-8F91DEE9F914}">
      <dgm:prSet/>
      <dgm:spPr/>
      <dgm:t>
        <a:bodyPr/>
        <a:lstStyle/>
        <a:p>
          <a:endParaRPr lang="en-US"/>
        </a:p>
      </dgm:t>
    </dgm:pt>
    <dgm:pt modelId="{A3DEAB59-0426-4EB7-AF8D-BCE5A138C6E8}">
      <dgm:prSet phldrT="[Text]"/>
      <dgm:spPr/>
      <dgm:t>
        <a:bodyPr/>
        <a:lstStyle/>
        <a:p>
          <a:r>
            <a:rPr lang="en-US" dirty="0" smtClean="0"/>
            <a:t>৩</a:t>
          </a:r>
          <a:endParaRPr lang="en-US" dirty="0"/>
        </a:p>
      </dgm:t>
    </dgm:pt>
    <dgm:pt modelId="{5904926B-A7E4-4F4C-8D3F-5F32BA29F6FF}" type="parTrans" cxnId="{41E0B981-D2FE-4C3B-A9C3-63F6AFFD0036}">
      <dgm:prSet/>
      <dgm:spPr/>
      <dgm:t>
        <a:bodyPr/>
        <a:lstStyle/>
        <a:p>
          <a:endParaRPr lang="en-US"/>
        </a:p>
      </dgm:t>
    </dgm:pt>
    <dgm:pt modelId="{9A6CB58E-D671-40A5-AEBE-5FAC868131AF}" type="sibTrans" cxnId="{41E0B981-D2FE-4C3B-A9C3-63F6AFFD0036}">
      <dgm:prSet/>
      <dgm:spPr/>
      <dgm:t>
        <a:bodyPr/>
        <a:lstStyle/>
        <a:p>
          <a:endParaRPr lang="en-US"/>
        </a:p>
      </dgm:t>
    </dgm:pt>
    <dgm:pt modelId="{C6233592-E146-4DD5-8807-45452648606D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sz="2800" dirty="0" smtClean="0"/>
            <a:t> </a:t>
          </a:r>
          <a:r>
            <a:rPr lang="en-US" sz="2800" dirty="0" smtClean="0"/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আইনের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উ</a:t>
          </a:r>
          <a:r>
            <a:rPr lang="bn-IN" sz="2800" dirty="0" smtClean="0">
              <a:latin typeface="NikoshBAN" pitchFamily="2" charset="0"/>
              <a:cs typeface="NikoshBAN" pitchFamily="2" charset="0"/>
            </a:rPr>
            <a:t>ৎস সমুহ বিস্তারিত আলোচনা কর ।   </a:t>
          </a:r>
          <a:endParaRPr lang="en-US" sz="2800" dirty="0"/>
        </a:p>
      </dgm:t>
    </dgm:pt>
    <dgm:pt modelId="{769B5DBC-6AE5-4744-82F9-6FFB86BCFDFA}" type="parTrans" cxnId="{EC48A449-0158-4E03-B21E-39767F44F787}">
      <dgm:prSet/>
      <dgm:spPr/>
      <dgm:t>
        <a:bodyPr/>
        <a:lstStyle/>
        <a:p>
          <a:endParaRPr lang="en-US"/>
        </a:p>
      </dgm:t>
    </dgm:pt>
    <dgm:pt modelId="{2989C0A3-AE3E-4006-9662-76D528DC1E90}" type="sibTrans" cxnId="{EC48A449-0158-4E03-B21E-39767F44F787}">
      <dgm:prSet/>
      <dgm:spPr/>
      <dgm:t>
        <a:bodyPr/>
        <a:lstStyle/>
        <a:p>
          <a:endParaRPr lang="en-US"/>
        </a:p>
      </dgm:t>
    </dgm:pt>
    <dgm:pt modelId="{413F4856-02EB-46D1-8273-E399D1B91EC1}" type="pres">
      <dgm:prSet presAssocID="{88010A12-3C10-4474-BEAA-44A388F7226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E50D37-441D-4E07-940B-8C1343CEA1C6}" type="pres">
      <dgm:prSet presAssocID="{303E606A-1E3F-42C0-95B8-CB371D9A05D4}" presName="composite" presStyleCnt="0"/>
      <dgm:spPr/>
    </dgm:pt>
    <dgm:pt modelId="{E09A8C1D-40D4-4262-B65C-E60CF638AB6D}" type="pres">
      <dgm:prSet presAssocID="{303E606A-1E3F-42C0-95B8-CB371D9A05D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32EAF5-49EB-4860-936E-DD02B5BA6C40}" type="pres">
      <dgm:prSet presAssocID="{303E606A-1E3F-42C0-95B8-CB371D9A05D4}" presName="descendantText" presStyleLbl="alignAcc1" presStyleIdx="0" presStyleCnt="3" custScaleX="99513" custLinFactNeighborX="-957" custLinFactNeighborY="51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F589E-7245-41CE-909B-4118617AEA68}" type="pres">
      <dgm:prSet presAssocID="{409A15BB-F2B7-4D8D-9F91-A07F4520552C}" presName="sp" presStyleCnt="0"/>
      <dgm:spPr/>
    </dgm:pt>
    <dgm:pt modelId="{8CD5BE1C-B734-43BA-9431-4FED8EC69BC5}" type="pres">
      <dgm:prSet presAssocID="{288EA899-32C0-4F81-BCD9-CE9A84224429}" presName="composite" presStyleCnt="0"/>
      <dgm:spPr/>
    </dgm:pt>
    <dgm:pt modelId="{D26D2425-89F6-49FD-A66D-675492DD80FA}" type="pres">
      <dgm:prSet presAssocID="{288EA899-32C0-4F81-BCD9-CE9A8422442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E100B-93DA-428D-B668-0486BA829AAD}" type="pres">
      <dgm:prSet presAssocID="{288EA899-32C0-4F81-BCD9-CE9A84224429}" presName="descendantText" presStyleLbl="alignAcc1" presStyleIdx="1" presStyleCnt="3" custScaleX="99801" custLinFactNeighborX="-189" custLinFactNeighborY="2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B85722-0E62-4216-AFE9-277344AF6534}" type="pres">
      <dgm:prSet presAssocID="{1556880E-6E97-447C-9345-AA5E1EF512AF}" presName="sp" presStyleCnt="0"/>
      <dgm:spPr/>
    </dgm:pt>
    <dgm:pt modelId="{B98D3D40-A37F-44C8-99AB-F3CF1D691DAB}" type="pres">
      <dgm:prSet presAssocID="{A3DEAB59-0426-4EB7-AF8D-BCE5A138C6E8}" presName="composite" presStyleCnt="0"/>
      <dgm:spPr/>
    </dgm:pt>
    <dgm:pt modelId="{283B027C-1956-4F72-9D4F-ECB0E405CDC2}" type="pres">
      <dgm:prSet presAssocID="{A3DEAB59-0426-4EB7-AF8D-BCE5A138C6E8}" presName="parentText" presStyleLbl="alignNode1" presStyleIdx="2" presStyleCnt="3" custScaleX="89641" custLinFactNeighborX="7213" custLinFactNeighborY="-5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8F3402-93DE-4382-BE59-8802EBDA804E}" type="pres">
      <dgm:prSet presAssocID="{A3DEAB59-0426-4EB7-AF8D-BCE5A138C6E8}" presName="descendantText" presStyleLbl="alignAcc1" presStyleIdx="2" presStyleCnt="3" custScaleX="99801" custScaleY="112364" custLinFactNeighborX="-1660" custLinFactNeighborY="-2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D93B76-7314-4A64-A465-72E75CB7681E}" srcId="{88010A12-3C10-4474-BEAA-44A388F7226C}" destId="{288EA899-32C0-4F81-BCD9-CE9A84224429}" srcOrd="1" destOrd="0" parTransId="{2857926F-923F-4D84-8E7E-E659ABC1AAB1}" sibTransId="{1556880E-6E97-447C-9345-AA5E1EF512AF}"/>
    <dgm:cxn modelId="{71DCE95B-F758-44E2-9B87-D22D132DEC29}" type="presOf" srcId="{88010A12-3C10-4474-BEAA-44A388F7226C}" destId="{413F4856-02EB-46D1-8273-E399D1B91EC1}" srcOrd="0" destOrd="0" presId="urn:microsoft.com/office/officeart/2005/8/layout/chevron2"/>
    <dgm:cxn modelId="{88647011-1B21-4E2F-98E0-8F91DEE9F914}" srcId="{288EA899-32C0-4F81-BCD9-CE9A84224429}" destId="{DCC3EB2D-F05B-472C-9968-EB6892F8E27B}" srcOrd="0" destOrd="0" parTransId="{EC0356E3-6CEB-4432-8647-768DF301A390}" sibTransId="{E9236011-5ACE-471E-8108-C07DC94F62AE}"/>
    <dgm:cxn modelId="{207BF8E8-C31F-4BE7-B2FA-8A145735DEFD}" type="presOf" srcId="{A3DEAB59-0426-4EB7-AF8D-BCE5A138C6E8}" destId="{283B027C-1956-4F72-9D4F-ECB0E405CDC2}" srcOrd="0" destOrd="0" presId="urn:microsoft.com/office/officeart/2005/8/layout/chevron2"/>
    <dgm:cxn modelId="{40697C6E-961E-4DDC-95EA-B6A42851F5A0}" srcId="{303E606A-1E3F-42C0-95B8-CB371D9A05D4}" destId="{FCEF7A4C-BD33-4144-B0B6-CC76AFF23E15}" srcOrd="0" destOrd="0" parTransId="{B9D6DE82-6FC9-4CBA-B361-CFF0ACFCA3B3}" sibTransId="{4BA4D9D5-DDFD-4C42-87F7-CD46CDF11614}"/>
    <dgm:cxn modelId="{E9DC8256-7D2F-49B2-B436-6075D3134E98}" type="presOf" srcId="{303E606A-1E3F-42C0-95B8-CB371D9A05D4}" destId="{E09A8C1D-40D4-4262-B65C-E60CF638AB6D}" srcOrd="0" destOrd="0" presId="urn:microsoft.com/office/officeart/2005/8/layout/chevron2"/>
    <dgm:cxn modelId="{9F8006E3-F2A2-44C7-BAD3-6D002C6CD85A}" type="presOf" srcId="{C6233592-E146-4DD5-8807-45452648606D}" destId="{308F3402-93DE-4382-BE59-8802EBDA804E}" srcOrd="0" destOrd="0" presId="urn:microsoft.com/office/officeart/2005/8/layout/chevron2"/>
    <dgm:cxn modelId="{C06B4E44-1F40-458E-AAE1-F059BD10A386}" srcId="{88010A12-3C10-4474-BEAA-44A388F7226C}" destId="{303E606A-1E3F-42C0-95B8-CB371D9A05D4}" srcOrd="0" destOrd="0" parTransId="{2DB48C80-BBDC-4542-9AE5-3F48F6FA3963}" sibTransId="{409A15BB-F2B7-4D8D-9F91-A07F4520552C}"/>
    <dgm:cxn modelId="{CD189DCD-7098-4913-98DE-1ED8CE9F026F}" type="presOf" srcId="{FCEF7A4C-BD33-4144-B0B6-CC76AFF23E15}" destId="{5732EAF5-49EB-4860-936E-DD02B5BA6C40}" srcOrd="0" destOrd="0" presId="urn:microsoft.com/office/officeart/2005/8/layout/chevron2"/>
    <dgm:cxn modelId="{F8E8A297-6E11-45B4-BBD4-9C7BD29E87B4}" type="presOf" srcId="{DCC3EB2D-F05B-472C-9968-EB6892F8E27B}" destId="{6D2E100B-93DA-428D-B668-0486BA829AAD}" srcOrd="0" destOrd="0" presId="urn:microsoft.com/office/officeart/2005/8/layout/chevron2"/>
    <dgm:cxn modelId="{41E0B981-D2FE-4C3B-A9C3-63F6AFFD0036}" srcId="{88010A12-3C10-4474-BEAA-44A388F7226C}" destId="{A3DEAB59-0426-4EB7-AF8D-BCE5A138C6E8}" srcOrd="2" destOrd="0" parTransId="{5904926B-A7E4-4F4C-8D3F-5F32BA29F6FF}" sibTransId="{9A6CB58E-D671-40A5-AEBE-5FAC868131AF}"/>
    <dgm:cxn modelId="{EC48A449-0158-4E03-B21E-39767F44F787}" srcId="{A3DEAB59-0426-4EB7-AF8D-BCE5A138C6E8}" destId="{C6233592-E146-4DD5-8807-45452648606D}" srcOrd="0" destOrd="0" parTransId="{769B5DBC-6AE5-4744-82F9-6FFB86BCFDFA}" sibTransId="{2989C0A3-AE3E-4006-9662-76D528DC1E90}"/>
    <dgm:cxn modelId="{E71E8032-AF72-4400-AC0F-9044BD2F8206}" type="presOf" srcId="{288EA899-32C0-4F81-BCD9-CE9A84224429}" destId="{D26D2425-89F6-49FD-A66D-675492DD80FA}" srcOrd="0" destOrd="0" presId="urn:microsoft.com/office/officeart/2005/8/layout/chevron2"/>
    <dgm:cxn modelId="{EE5A16A5-B4A8-4402-8D87-012F609056B1}" type="presParOf" srcId="{413F4856-02EB-46D1-8273-E399D1B91EC1}" destId="{B5E50D37-441D-4E07-940B-8C1343CEA1C6}" srcOrd="0" destOrd="0" presId="urn:microsoft.com/office/officeart/2005/8/layout/chevron2"/>
    <dgm:cxn modelId="{15D04585-A4C4-4319-AE29-F0AC44451B88}" type="presParOf" srcId="{B5E50D37-441D-4E07-940B-8C1343CEA1C6}" destId="{E09A8C1D-40D4-4262-B65C-E60CF638AB6D}" srcOrd="0" destOrd="0" presId="urn:microsoft.com/office/officeart/2005/8/layout/chevron2"/>
    <dgm:cxn modelId="{FE62A626-BE21-4B6A-B544-7518554913CA}" type="presParOf" srcId="{B5E50D37-441D-4E07-940B-8C1343CEA1C6}" destId="{5732EAF5-49EB-4860-936E-DD02B5BA6C40}" srcOrd="1" destOrd="0" presId="urn:microsoft.com/office/officeart/2005/8/layout/chevron2"/>
    <dgm:cxn modelId="{2AC0A3FB-4D1E-40F4-89AA-DDE5E5F859AA}" type="presParOf" srcId="{413F4856-02EB-46D1-8273-E399D1B91EC1}" destId="{E10F589E-7245-41CE-909B-4118617AEA68}" srcOrd="1" destOrd="0" presId="urn:microsoft.com/office/officeart/2005/8/layout/chevron2"/>
    <dgm:cxn modelId="{2787E70E-D5EE-443B-8A32-6A842E8E3B9B}" type="presParOf" srcId="{413F4856-02EB-46D1-8273-E399D1B91EC1}" destId="{8CD5BE1C-B734-43BA-9431-4FED8EC69BC5}" srcOrd="2" destOrd="0" presId="urn:microsoft.com/office/officeart/2005/8/layout/chevron2"/>
    <dgm:cxn modelId="{854B9816-2D54-4078-A0C6-966087F0A726}" type="presParOf" srcId="{8CD5BE1C-B734-43BA-9431-4FED8EC69BC5}" destId="{D26D2425-89F6-49FD-A66D-675492DD80FA}" srcOrd="0" destOrd="0" presId="urn:microsoft.com/office/officeart/2005/8/layout/chevron2"/>
    <dgm:cxn modelId="{41F28CDB-29A1-4CF3-987B-7B144F3854C5}" type="presParOf" srcId="{8CD5BE1C-B734-43BA-9431-4FED8EC69BC5}" destId="{6D2E100B-93DA-428D-B668-0486BA829AAD}" srcOrd="1" destOrd="0" presId="urn:microsoft.com/office/officeart/2005/8/layout/chevron2"/>
    <dgm:cxn modelId="{C282B4CF-C880-4EB4-9B64-348CB2300C05}" type="presParOf" srcId="{413F4856-02EB-46D1-8273-E399D1B91EC1}" destId="{3BB85722-0E62-4216-AFE9-277344AF6534}" srcOrd="3" destOrd="0" presId="urn:microsoft.com/office/officeart/2005/8/layout/chevron2"/>
    <dgm:cxn modelId="{9C633CDC-1530-4588-A217-9D6E4929CAD4}" type="presParOf" srcId="{413F4856-02EB-46D1-8273-E399D1B91EC1}" destId="{B98D3D40-A37F-44C8-99AB-F3CF1D691DAB}" srcOrd="4" destOrd="0" presId="urn:microsoft.com/office/officeart/2005/8/layout/chevron2"/>
    <dgm:cxn modelId="{DA18BAA8-6D41-4FCF-8D7C-CD9B3F92A2BF}" type="presParOf" srcId="{B98D3D40-A37F-44C8-99AB-F3CF1D691DAB}" destId="{283B027C-1956-4F72-9D4F-ECB0E405CDC2}" srcOrd="0" destOrd="0" presId="urn:microsoft.com/office/officeart/2005/8/layout/chevron2"/>
    <dgm:cxn modelId="{B9B5FBFB-0D3F-41FF-8FE8-6F2B072CA02F}" type="presParOf" srcId="{B98D3D40-A37F-44C8-99AB-F3CF1D691DAB}" destId="{308F3402-93DE-4382-BE59-8802EBDA804E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34DE7-A2E2-48D6-A5BC-7D0DB3D8C449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5EC80-9761-4E0B-8206-8F9213CC2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5EC80-9761-4E0B-8206-8F9213CC253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DDE3-EBAC-4D78-AA7D-2983ACFB2C2E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1205-3BAD-4281-BE66-0333A0768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DDE3-EBAC-4D78-AA7D-2983ACFB2C2E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1205-3BAD-4281-BE66-0333A0768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DDE3-EBAC-4D78-AA7D-2983ACFB2C2E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1205-3BAD-4281-BE66-0333A0768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DDE3-EBAC-4D78-AA7D-2983ACFB2C2E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1205-3BAD-4281-BE66-0333A0768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DDE3-EBAC-4D78-AA7D-2983ACFB2C2E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1205-3BAD-4281-BE66-0333A0768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DDE3-EBAC-4D78-AA7D-2983ACFB2C2E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1205-3BAD-4281-BE66-0333A0768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DDE3-EBAC-4D78-AA7D-2983ACFB2C2E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1205-3BAD-4281-BE66-0333A0768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DDE3-EBAC-4D78-AA7D-2983ACFB2C2E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1205-3BAD-4281-BE66-0333A0768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DDE3-EBAC-4D78-AA7D-2983ACFB2C2E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1205-3BAD-4281-BE66-0333A0768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DDE3-EBAC-4D78-AA7D-2983ACFB2C2E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1205-3BAD-4281-BE66-0333A0768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DDE3-EBAC-4D78-AA7D-2983ACFB2C2E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1205-3BAD-4281-BE66-0333A0768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CDDE3-EBAC-4D78-AA7D-2983ACFB2C2E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A1205-3BAD-4281-BE66-0333A0768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609600" y="914400"/>
            <a:ext cx="8266361" cy="916152"/>
            <a:chOff x="218266" y="431240"/>
            <a:chExt cx="11524593" cy="916152"/>
          </a:xfrm>
        </p:grpSpPr>
        <p:sp>
          <p:nvSpPr>
            <p:cNvPr id="18" name="Rounded Rectangle 17"/>
            <p:cNvSpPr/>
            <p:nvPr/>
          </p:nvSpPr>
          <p:spPr>
            <a:xfrm>
              <a:off x="218266" y="431240"/>
              <a:ext cx="11524593" cy="916152"/>
            </a:xfrm>
            <a:prstGeom prst="roundRect">
              <a:avLst>
                <a:gd name="adj" fmla="val 50000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02133" y="633835"/>
              <a:ext cx="10744388" cy="494690"/>
            </a:xfrm>
            <a:prstGeom prst="roundRect">
              <a:avLst>
                <a:gd name="adj" fmla="val 50000"/>
              </a:avLst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0004400" y="652003"/>
              <a:ext cx="432000" cy="432000"/>
              <a:chOff x="9708473" y="223625"/>
              <a:chExt cx="432000" cy="43200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9708473" y="223625"/>
                <a:ext cx="432000" cy="432000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9804844" y="304030"/>
                <a:ext cx="252000" cy="252000"/>
              </a:xfrm>
              <a:prstGeom prst="ellipse">
                <a:avLst/>
              </a:prstGeom>
              <a:solidFill>
                <a:srgbClr val="FF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7257400" y="661505"/>
              <a:ext cx="432000" cy="432000"/>
              <a:chOff x="2141867" y="986380"/>
              <a:chExt cx="432000" cy="4320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141867" y="986380"/>
                <a:ext cx="432000" cy="432000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231867" y="1056053"/>
                <a:ext cx="252000" cy="252000"/>
              </a:xfrm>
              <a:prstGeom prst="ellipse">
                <a:avLst/>
              </a:prstGeom>
              <a:solidFill>
                <a:srgbClr val="FF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4314699" y="640938"/>
              <a:ext cx="432000" cy="432000"/>
              <a:chOff x="4154230" y="751961"/>
              <a:chExt cx="432000" cy="43200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4154230" y="751961"/>
                <a:ext cx="432000" cy="432000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239288" y="830780"/>
                <a:ext cx="252000" cy="2520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BD" dirty="0" smtClean="0"/>
                  <a:t>                                                                                                                                                                                        </a:t>
                </a:r>
                <a:endParaRPr lang="en-US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1371349" y="629051"/>
              <a:ext cx="432000" cy="432000"/>
              <a:chOff x="1512938" y="751961"/>
              <a:chExt cx="432000" cy="43200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512938" y="751961"/>
                <a:ext cx="432000" cy="432000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602810" y="826112"/>
                <a:ext cx="252000" cy="2520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34" name="Group 30"/>
          <p:cNvGrpSpPr/>
          <p:nvPr/>
        </p:nvGrpSpPr>
        <p:grpSpPr>
          <a:xfrm>
            <a:off x="1371600" y="1981200"/>
            <a:ext cx="228600" cy="2926080"/>
            <a:chOff x="1659035" y="1696026"/>
            <a:chExt cx="237344" cy="3146568"/>
          </a:xfrm>
        </p:grpSpPr>
        <p:sp>
          <p:nvSpPr>
            <p:cNvPr id="37" name="Oval 36"/>
            <p:cNvSpPr/>
            <p:nvPr/>
          </p:nvSpPr>
          <p:spPr>
            <a:xfrm>
              <a:off x="1682921" y="2113758"/>
              <a:ext cx="213450" cy="222732"/>
            </a:xfrm>
            <a:prstGeom prst="ellipse">
              <a:avLst/>
            </a:prstGeom>
            <a:solidFill>
              <a:srgbClr val="00FFFF"/>
            </a:solidFill>
            <a:ln>
              <a:noFill/>
            </a:ln>
            <a:effectLst>
              <a:outerShdw blurRad="635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1668574" y="2516613"/>
              <a:ext cx="213450" cy="222732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ffectLst>
              <a:outerShdw blurRad="635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1676548" y="2940772"/>
              <a:ext cx="213450" cy="222732"/>
            </a:xfrm>
            <a:prstGeom prst="ellipse">
              <a:avLst/>
            </a:prstGeom>
            <a:solidFill>
              <a:srgbClr val="00FFFF"/>
            </a:solidFill>
            <a:ln>
              <a:noFill/>
            </a:ln>
            <a:effectLst>
              <a:outerShdw blurRad="635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1682928" y="3343627"/>
              <a:ext cx="213451" cy="222732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ffectLst>
              <a:outerShdw blurRad="635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1670152" y="3764837"/>
              <a:ext cx="213451" cy="222732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  <a:effectLst>
              <a:outerShdw blurRad="635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1659039" y="4208014"/>
              <a:ext cx="213451" cy="222732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ffectLst>
              <a:outerShdw blurRad="635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1659035" y="4619862"/>
              <a:ext cx="213451" cy="2227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635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1682926" y="1696026"/>
              <a:ext cx="213451" cy="222732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" name="Group 30"/>
          <p:cNvGrpSpPr/>
          <p:nvPr/>
        </p:nvGrpSpPr>
        <p:grpSpPr>
          <a:xfrm>
            <a:off x="3505200" y="1981200"/>
            <a:ext cx="228600" cy="2926080"/>
            <a:chOff x="1659035" y="1696026"/>
            <a:chExt cx="237344" cy="3146568"/>
          </a:xfrm>
        </p:grpSpPr>
        <p:sp>
          <p:nvSpPr>
            <p:cNvPr id="46" name="Oval 45"/>
            <p:cNvSpPr/>
            <p:nvPr/>
          </p:nvSpPr>
          <p:spPr>
            <a:xfrm>
              <a:off x="1682921" y="2113758"/>
              <a:ext cx="213450" cy="222732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1668574" y="2516613"/>
              <a:ext cx="213450" cy="22273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1676548" y="2940772"/>
              <a:ext cx="213450" cy="222732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1682928" y="3343627"/>
              <a:ext cx="213451" cy="222732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1670152" y="3764837"/>
              <a:ext cx="213451" cy="222732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1659039" y="4208014"/>
              <a:ext cx="213451" cy="222732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1659035" y="4619862"/>
              <a:ext cx="213451" cy="2227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635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1682926" y="1696026"/>
              <a:ext cx="213451" cy="222732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</p:grpSp>
      <p:grpSp>
        <p:nvGrpSpPr>
          <p:cNvPr id="54" name="Group 30"/>
          <p:cNvGrpSpPr/>
          <p:nvPr/>
        </p:nvGrpSpPr>
        <p:grpSpPr>
          <a:xfrm>
            <a:off x="5562600" y="1905000"/>
            <a:ext cx="228600" cy="2926080"/>
            <a:chOff x="1659035" y="1696026"/>
            <a:chExt cx="237344" cy="3146568"/>
          </a:xfrm>
        </p:grpSpPr>
        <p:sp>
          <p:nvSpPr>
            <p:cNvPr id="55" name="Oval 54"/>
            <p:cNvSpPr/>
            <p:nvPr/>
          </p:nvSpPr>
          <p:spPr>
            <a:xfrm>
              <a:off x="1682921" y="2113758"/>
              <a:ext cx="213450" cy="222732"/>
            </a:xfrm>
            <a:prstGeom prst="ellipse">
              <a:avLst/>
            </a:prstGeom>
            <a:solidFill>
              <a:srgbClr val="00FFFF"/>
            </a:solidFill>
            <a:ln>
              <a:noFill/>
            </a:ln>
            <a:effectLst>
              <a:outerShdw blurRad="635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1668574" y="2516613"/>
              <a:ext cx="213450" cy="222732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ffectLst>
              <a:outerShdw blurRad="635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1676548" y="2940772"/>
              <a:ext cx="213450" cy="222732"/>
            </a:xfrm>
            <a:prstGeom prst="ellipse">
              <a:avLst/>
            </a:prstGeom>
            <a:solidFill>
              <a:srgbClr val="00FFFF"/>
            </a:solidFill>
            <a:ln>
              <a:noFill/>
            </a:ln>
            <a:effectLst>
              <a:outerShdw blurRad="635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1682928" y="3343627"/>
              <a:ext cx="213451" cy="222732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ffectLst>
              <a:outerShdw blurRad="635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1670152" y="3764837"/>
              <a:ext cx="213451" cy="222732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  <a:effectLst>
              <a:outerShdw blurRad="635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1659039" y="4208014"/>
              <a:ext cx="213451" cy="222732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ffectLst>
              <a:outerShdw blurRad="635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61" name="Oval 60"/>
            <p:cNvSpPr/>
            <p:nvPr/>
          </p:nvSpPr>
          <p:spPr>
            <a:xfrm>
              <a:off x="1659035" y="4619862"/>
              <a:ext cx="213451" cy="2227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635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62" name="Oval 61"/>
            <p:cNvSpPr/>
            <p:nvPr/>
          </p:nvSpPr>
          <p:spPr>
            <a:xfrm>
              <a:off x="1682926" y="1696026"/>
              <a:ext cx="213451" cy="222732"/>
            </a:xfrm>
            <a:prstGeom prst="ellipse">
              <a:avLst/>
            </a:prstGeom>
            <a:solidFill>
              <a:srgbClr val="29D729"/>
            </a:solidFill>
            <a:ln>
              <a:noFill/>
            </a:ln>
            <a:effectLst>
              <a:outerShdw blurRad="635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</p:grpSp>
      <p:grpSp>
        <p:nvGrpSpPr>
          <p:cNvPr id="63" name="Group 30"/>
          <p:cNvGrpSpPr/>
          <p:nvPr/>
        </p:nvGrpSpPr>
        <p:grpSpPr>
          <a:xfrm>
            <a:off x="7543800" y="1905000"/>
            <a:ext cx="304800" cy="3078480"/>
            <a:chOff x="1659035" y="1696026"/>
            <a:chExt cx="237344" cy="3146568"/>
          </a:xfrm>
        </p:grpSpPr>
        <p:sp>
          <p:nvSpPr>
            <p:cNvPr id="64" name="Oval 63"/>
            <p:cNvSpPr/>
            <p:nvPr/>
          </p:nvSpPr>
          <p:spPr>
            <a:xfrm>
              <a:off x="1682921" y="2113758"/>
              <a:ext cx="213450" cy="222732"/>
            </a:xfrm>
            <a:prstGeom prst="ellipse">
              <a:avLst/>
            </a:prstGeom>
            <a:solidFill>
              <a:srgbClr val="00FFFF"/>
            </a:solidFill>
            <a:ln>
              <a:noFill/>
            </a:ln>
            <a:effectLst>
              <a:outerShdw blurRad="635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1668574" y="2516613"/>
              <a:ext cx="213450" cy="222732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ffectLst>
              <a:outerShdw blurRad="635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1676548" y="2940772"/>
              <a:ext cx="213450" cy="222732"/>
            </a:xfrm>
            <a:prstGeom prst="ellipse">
              <a:avLst/>
            </a:prstGeom>
            <a:solidFill>
              <a:srgbClr val="00FFFF"/>
            </a:solidFill>
            <a:ln>
              <a:noFill/>
            </a:ln>
            <a:effectLst>
              <a:outerShdw blurRad="635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1682928" y="3343627"/>
              <a:ext cx="213451" cy="222732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ffectLst>
              <a:outerShdw blurRad="635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1670152" y="3764837"/>
              <a:ext cx="213451" cy="222732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  <a:effectLst>
              <a:outerShdw blurRad="635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1659039" y="4208014"/>
              <a:ext cx="213451" cy="222732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ffectLst>
              <a:outerShdw blurRad="635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70" name="Oval 69"/>
            <p:cNvSpPr/>
            <p:nvPr/>
          </p:nvSpPr>
          <p:spPr>
            <a:xfrm>
              <a:off x="1659035" y="4619862"/>
              <a:ext cx="213451" cy="2227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635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1682926" y="1696026"/>
              <a:ext cx="213451" cy="222732"/>
            </a:xfrm>
            <a:prstGeom prst="ellipse">
              <a:avLst/>
            </a:prstGeom>
            <a:solidFill>
              <a:srgbClr val="29D729"/>
            </a:solidFill>
            <a:ln>
              <a:noFill/>
            </a:ln>
            <a:effectLst>
              <a:outerShdw blurRad="635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72000" rtlCol="0" anchor="ctr"/>
            <a:lstStyle/>
            <a:p>
              <a:endParaRPr lang="en-US" dirty="0"/>
            </a:p>
          </p:txBody>
        </p:sp>
      </p:grpSp>
      <p:sp>
        <p:nvSpPr>
          <p:cNvPr id="72" name="Rectangle 71"/>
          <p:cNvSpPr/>
          <p:nvPr/>
        </p:nvSpPr>
        <p:spPr>
          <a:xfrm rot="19350371">
            <a:off x="1100906" y="5096595"/>
            <a:ext cx="706040" cy="6900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স্বা</a:t>
            </a:r>
            <a:endParaRPr lang="en-US" sz="6000" b="1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3" name="Rectangle 72"/>
          <p:cNvSpPr/>
          <p:nvPr/>
        </p:nvSpPr>
        <p:spPr>
          <a:xfrm rot="19350371">
            <a:off x="3079438" y="5060637"/>
            <a:ext cx="914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4" name="Rectangle 73"/>
          <p:cNvSpPr/>
          <p:nvPr/>
        </p:nvSpPr>
        <p:spPr>
          <a:xfrm rot="19350371">
            <a:off x="5213038" y="4984439"/>
            <a:ext cx="9144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ত</a:t>
            </a:r>
            <a:endParaRPr lang="en-US" sz="6000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5" name="Rectangle 74"/>
          <p:cNvSpPr/>
          <p:nvPr/>
        </p:nvSpPr>
        <p:spPr>
          <a:xfrm rot="19350371">
            <a:off x="7118037" y="5213038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685800"/>
            <a:ext cx="62484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রাষ্ট্রের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জনকল্যান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মুলক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কার্যাবলি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সরক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600200"/>
            <a:ext cx="2619375" cy="1743075"/>
          </a:xfrm>
          <a:prstGeom prst="rect">
            <a:avLst/>
          </a:prstGeom>
        </p:spPr>
      </p:pic>
      <p:pic>
        <p:nvPicPr>
          <p:cNvPr id="8" name="Picture 7" descr="সরক রাস্তা রেলপথ hk=l;][p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1600200"/>
            <a:ext cx="3276600" cy="1752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33600" y="3429000"/>
            <a:ext cx="1067921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সড়ক পথ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3429000"/>
            <a:ext cx="1019831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রেল পথ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71600" y="4191000"/>
            <a:ext cx="6324600" cy="1384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রাষ্ট্রের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জনকল্যান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মুলক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কার্যাব</a:t>
            </a:r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লির  মধ্যে রয়েছে  দেশের অবকাঠামোগত উন্নায়ন যথাঃ সড়ক পথ , রেল পথ  নির্মাণ  ।  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6400" y="304800"/>
            <a:ext cx="64008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রাষ্ট্রের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জনকল্যান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মুলক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কার্যাবলি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স্কুল কলেজcr5tyut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219200"/>
            <a:ext cx="2847975" cy="1600200"/>
          </a:xfrm>
          <a:prstGeom prst="rect">
            <a:avLst/>
          </a:prstGeom>
        </p:spPr>
      </p:pic>
      <p:pic>
        <p:nvPicPr>
          <p:cNvPr id="5" name="Picture 4" descr="স্কুল কলেজ kl;u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1219200"/>
            <a:ext cx="2924175" cy="1562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2362200" y="2895600"/>
            <a:ext cx="96509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2895600"/>
            <a:ext cx="108555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3886200"/>
            <a:ext cx="6705600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bn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রাষ্ট্রের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জনকল্যান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মুলক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কার্যাবলি</a:t>
            </a:r>
            <a:r>
              <a:rPr lang="bn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  মধ্যে রয়েছে 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রাষ্ট্রের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জনসাধারনকে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শিক্ষিত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তোলা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এজন্য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জনগণের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</a:t>
            </a:r>
            <a:r>
              <a:rPr lang="bn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স্হ। 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2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609600"/>
            <a:ext cx="67818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রাষ্ট্রের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জনকল্যান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মুলক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কার্যাবলি</a:t>
            </a:r>
            <a:endParaRPr lang="en-US" sz="3200" b="1" dirty="0"/>
          </a:p>
        </p:txBody>
      </p:sp>
      <p:pic>
        <p:nvPicPr>
          <p:cNvPr id="4" name="Picture 3" descr="বাংলাদেশের হাসপাতালের ছবি dfgjk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524000"/>
            <a:ext cx="2590800" cy="1676400"/>
          </a:xfrm>
          <a:prstGeom prst="rect">
            <a:avLst/>
          </a:prstGeom>
        </p:spPr>
      </p:pic>
      <p:pic>
        <p:nvPicPr>
          <p:cNvPr id="5" name="Picture 4" descr="বাংলাদেশের হাসপাতালের ছবি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1524000"/>
            <a:ext cx="2695575" cy="16954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43000" y="4191000"/>
            <a:ext cx="6934200" cy="20621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রাষ্ট্রের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জনকল্যান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মুলক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কার্যাবলি</a:t>
            </a:r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  মধ্যে রয়েছে 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রাষ্ট্রের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জনসাধার</a:t>
            </a:r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নের চিকিৎসার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</a:t>
            </a:r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স্হা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া ।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এজন্য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হাসপাতাল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জনগণের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চিকিৎসার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</a:t>
            </a:r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স্হা 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3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 rot="10800000" flipH="1" flipV="1">
            <a:off x="3581400" y="3505200"/>
            <a:ext cx="2743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হাসপাতাল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সুপ্রিম কোর্ট লোগো vb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1447800"/>
            <a:ext cx="1600200" cy="1523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3" name="Picture 2" descr="সুপ্রিম কোর্ট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1447800"/>
            <a:ext cx="2057400" cy="1447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4" name="Picture 3" descr="download (4)জাতিয় সংসদ m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600" y="1524000"/>
            <a:ext cx="2257425" cy="14859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2057400" y="3200400"/>
            <a:ext cx="99899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dirty="0" smtClean="0"/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আইনসভা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3200400"/>
            <a:ext cx="914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ন্যায়বোধ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3200400"/>
            <a:ext cx="992579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সুপ্রিম র্কোট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533400"/>
            <a:ext cx="67818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আইনের উৎস সমুহ 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4191000"/>
            <a:ext cx="701040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আইনের  উৎস সমুহের মধ্যে অন্যতম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বিজ্ঞানসস্মত আলোচনা , ন্যায়বোধ , আইনসভা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তথ্য আদিকার আইন y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1" y="2438400"/>
            <a:ext cx="2971800" cy="1676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4" name="Picture 3" descr="তথ্য আদিকার আইন tyt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2362200"/>
            <a:ext cx="2590800" cy="1762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1447800"/>
            <a:ext cx="6477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তথ্য অধিকার আইন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4495800"/>
            <a:ext cx="632460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বর্তমানে তথ্য অধিকার আইনে  তথ্য কমিশন নামে  একটি স্বাধীন প্রতিষ্টান সৃষ্টি  করা হয়েছে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143000"/>
            <a:ext cx="5334000" cy="7694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4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একক কাজের ছবি ৬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133600"/>
            <a:ext cx="5105400" cy="17811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8800" y="4572000"/>
            <a:ext cx="52578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bn-IN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রাষ্ট্রের উপাদান  কয়টি 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990600"/>
            <a:ext cx="3657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1447800" y="2209800"/>
          <a:ext cx="60960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 descr="দলীয় কাজ 1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38800" y="838200"/>
            <a:ext cx="18288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10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838200"/>
            <a:ext cx="6858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914400" y="2438400"/>
          <a:ext cx="70104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12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533400"/>
            <a:ext cx="4191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447800" y="1905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 descr="download (9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48400" y="457200"/>
            <a:ext cx="19812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5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1066800"/>
            <a:ext cx="65532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9iu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2286000"/>
            <a:ext cx="6553200" cy="3733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066800"/>
            <a:ext cx="70104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62400" y="1600200"/>
            <a:ext cx="1219200" cy="39624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62000" y="2209800"/>
            <a:ext cx="3048000" cy="2667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মোহাম্মদ শাহ আলম </a:t>
            </a:r>
          </a:p>
          <a:p>
            <a:pPr algn="ctr"/>
            <a:r>
              <a:rPr lang="bn-IN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প্রভাষক অর্থনীতি</a:t>
            </a:r>
          </a:p>
          <a:p>
            <a:pPr algn="ctr"/>
            <a:r>
              <a:rPr lang="bn-IN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মোজাদ্দেদীয়া ইসলামিয়া আলিম মাদ্রাসা</a:t>
            </a:r>
          </a:p>
          <a:p>
            <a:pPr algn="ctr"/>
            <a:r>
              <a:rPr lang="bn-IN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কালিয়াকৈর , গাজীপুর </a:t>
            </a:r>
            <a:r>
              <a:rPr lang="bn-IN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sha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2209800"/>
            <a:ext cx="22098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066800"/>
            <a:ext cx="66294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পাঠ  পরিচিতি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yyu5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2133600"/>
            <a:ext cx="2209800" cy="2667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0" y="2057400"/>
            <a:ext cx="2667000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বাংলাদেশ ও বিশ্ব পরিচয়</a:t>
            </a:r>
          </a:p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দাখিল ৯ম-১০ম শ্রেনী</a:t>
            </a:r>
          </a:p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রাষ্ট্র নাগিরকতা ও আইন 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৭ম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4800" y="1600200"/>
            <a:ext cx="12192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ড়াশট্র নাগ্রিক্তা আই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1524000"/>
            <a:ext cx="4953000" cy="2819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0" y="457200"/>
            <a:ext cx="48006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66800"/>
            <a:ext cx="7315200" cy="838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yyyyy5rtu5temnb vb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286000"/>
            <a:ext cx="5791200" cy="3505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24200" y="320040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রাষ্ট্র নাগরিকতা ও আইন 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81000"/>
            <a:ext cx="67056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219200" y="1447800"/>
          <a:ext cx="6553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রাস্টের উপাদানের ছবিct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371600"/>
            <a:ext cx="5867400" cy="350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19400" y="304800"/>
            <a:ext cx="2820407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রাষ্ট্রের উপাদান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মুদ্রাস্ফীতি vn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2133601"/>
            <a:ext cx="2895600" cy="1600200"/>
          </a:xfrm>
          <a:prstGeom prst="rect">
            <a:avLst/>
          </a:prstGeom>
        </p:spPr>
      </p:pic>
      <p:pic>
        <p:nvPicPr>
          <p:cNvPr id="4" name="Picture 3" descr="মুদ্রাস্ফীতি xcyu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2133600"/>
            <a:ext cx="2905125" cy="16478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762000"/>
            <a:ext cx="617220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রাষ্ট্রের মুখ্য কার্যাবলি 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90600" y="4267200"/>
            <a:ext cx="59436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রাষ্ট্রের মুখ্য কার্যাবলির মধ্যে  রয়েছে  নিত্য প্রয়োজনীয় দ্রব্যের দাম নির্ধারন করা , মুদ্রাস্ফীতি রোধ করা  ।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বাজেটbi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514600"/>
            <a:ext cx="2847975" cy="1600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3" name="Picture 2" descr="বাজেট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2514600"/>
            <a:ext cx="2914650" cy="16478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43000" y="1371600"/>
            <a:ext cx="67056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রাষ্ট্রের মুখ্য কার্যাবলি 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4495800"/>
            <a:ext cx="662940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bn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রাষ্ট্রের মুখ্য কার্যাবলির মধ্যে রয়েছে মুদ্রা প্রবর্তন  ও মুদ্রা বিনিয়োগ ব্যবস্হা এবং বাজেট প্রনয়ন ।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359</Words>
  <Application>Microsoft Office PowerPoint</Application>
  <PresentationFormat>On-screen Show (4:3)</PresentationFormat>
  <Paragraphs>75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পাঠ শিরোনাম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</dc:creator>
  <cp:lastModifiedBy>kc</cp:lastModifiedBy>
  <cp:revision>146</cp:revision>
  <dcterms:created xsi:type="dcterms:W3CDTF">2021-08-04T09:23:16Z</dcterms:created>
  <dcterms:modified xsi:type="dcterms:W3CDTF">2021-08-06T14:19:21Z</dcterms:modified>
</cp:coreProperties>
</file>