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8" r:id="rId6"/>
    <p:sldId id="260" r:id="rId7"/>
    <p:sldId id="261" r:id="rId8"/>
    <p:sldId id="271" r:id="rId9"/>
    <p:sldId id="265" r:id="rId10"/>
    <p:sldId id="262" r:id="rId11"/>
    <p:sldId id="264" r:id="rId12"/>
    <p:sldId id="266" r:id="rId13"/>
    <p:sldId id="270" r:id="rId14"/>
    <p:sldId id="269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38E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70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57D6-EC1B-400C-B481-90D937FCA997}" type="datetimeFigureOut">
              <a:rPr lang="en-US" smtClean="0"/>
              <a:t>08/06/21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6E64-5B1F-4C77-BE94-D67406A2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0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57D6-EC1B-400C-B481-90D937FCA997}" type="datetimeFigureOut">
              <a:rPr lang="en-US" smtClean="0"/>
              <a:t>08/06/21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6E64-5B1F-4C77-BE94-D67406A2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3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57D6-EC1B-400C-B481-90D937FCA997}" type="datetimeFigureOut">
              <a:rPr lang="en-US" smtClean="0"/>
              <a:t>08/06/21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6E64-5B1F-4C77-BE94-D67406A2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57D6-EC1B-400C-B481-90D937FCA997}" type="datetimeFigureOut">
              <a:rPr lang="en-US" smtClean="0"/>
              <a:t>08/06/21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6E64-5B1F-4C77-BE94-D67406A2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2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57D6-EC1B-400C-B481-90D937FCA997}" type="datetimeFigureOut">
              <a:rPr lang="en-US" smtClean="0"/>
              <a:t>08/06/21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6E64-5B1F-4C77-BE94-D67406A2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2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57D6-EC1B-400C-B481-90D937FCA997}" type="datetimeFigureOut">
              <a:rPr lang="en-US" smtClean="0"/>
              <a:t>08/06/21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6E64-5B1F-4C77-BE94-D67406A2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8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57D6-EC1B-400C-B481-90D937FCA997}" type="datetimeFigureOut">
              <a:rPr lang="en-US" smtClean="0"/>
              <a:t>08/06/21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6E64-5B1F-4C77-BE94-D67406A2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9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57D6-EC1B-400C-B481-90D937FCA997}" type="datetimeFigureOut">
              <a:rPr lang="en-US" smtClean="0"/>
              <a:t>08/06/21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6E64-5B1F-4C77-BE94-D67406A2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57D6-EC1B-400C-B481-90D937FCA997}" type="datetimeFigureOut">
              <a:rPr lang="en-US" smtClean="0"/>
              <a:t>08/06/21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6E64-5B1F-4C77-BE94-D67406A2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3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57D6-EC1B-400C-B481-90D937FCA997}" type="datetimeFigureOut">
              <a:rPr lang="en-US" smtClean="0"/>
              <a:t>08/06/21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6E64-5B1F-4C77-BE94-D67406A2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6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2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57D6-EC1B-400C-B481-90D937FCA997}" type="datetimeFigureOut">
              <a:rPr lang="en-US" smtClean="0"/>
              <a:t>08/06/21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56E64-5B1F-4C77-BE94-D67406A2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4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677934"/>
            <a:ext cx="12192000" cy="7183007"/>
            <a:chOff x="0" y="469077"/>
            <a:chExt cx="13028295" cy="71830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9077"/>
              <a:ext cx="13004800" cy="7183006"/>
            </a:xfrm>
            <a:prstGeom prst="rect">
              <a:avLst/>
            </a:prstGeom>
          </p:spPr>
        </p:pic>
        <p:pic>
          <p:nvPicPr>
            <p:cNvPr id="4" name="Picture 3" descr="F:\New folder (2)\Animated gif\img8.gif">
              <a:extLst>
                <a:ext uri="{FF2B5EF4-FFF2-40B4-BE49-F238E27FC236}">
                  <a16:creationId xmlns:a16="http://schemas.microsoft.com/office/drawing/2014/main" id="{B2EA36E7-10E3-4CED-9F2F-F59EB24D132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357" y="2956358"/>
              <a:ext cx="3275254" cy="1823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F:\New folder (2)\Animated gif\img8.gif">
              <a:extLst>
                <a:ext uri="{FF2B5EF4-FFF2-40B4-BE49-F238E27FC236}">
                  <a16:creationId xmlns:a16="http://schemas.microsoft.com/office/drawing/2014/main" id="{BF1A88D5-33F2-4374-ACEF-EF8E1F11FC9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9014" y="4907746"/>
              <a:ext cx="3275254" cy="1823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F:\New folder (2)\Animated gif\img8.gif">
              <a:extLst>
                <a:ext uri="{FF2B5EF4-FFF2-40B4-BE49-F238E27FC236}">
                  <a16:creationId xmlns:a16="http://schemas.microsoft.com/office/drawing/2014/main" id="{B02DF9FA-3A91-4E3C-81A5-45EFC8FCCD2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228" y="4229982"/>
              <a:ext cx="3275254" cy="1823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F:\New folder (2)\Animated gif\img8.gif">
              <a:extLst>
                <a:ext uri="{FF2B5EF4-FFF2-40B4-BE49-F238E27FC236}">
                  <a16:creationId xmlns:a16="http://schemas.microsoft.com/office/drawing/2014/main" id="{FE336F20-1E0B-417F-89A5-5EE87826D46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387" y="2621645"/>
              <a:ext cx="3275254" cy="1823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625A31-B5BB-4328-985A-CB62CB9EA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16000" contras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038"/>
            <a:stretch/>
          </p:blipFill>
          <p:spPr>
            <a:xfrm>
              <a:off x="0" y="2489237"/>
              <a:ext cx="13004800" cy="48378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3A1CC17-B1E9-4D7B-9C99-5B003742F8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3" t="-483" r="14804" b="5772"/>
            <a:stretch/>
          </p:blipFill>
          <p:spPr>
            <a:xfrm>
              <a:off x="0" y="2307135"/>
              <a:ext cx="13028295" cy="5329524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2406315" y="529389"/>
            <a:ext cx="8341896" cy="1363579"/>
          </a:xfrm>
          <a:prstGeom prst="roundRect">
            <a:avLst/>
          </a:prstGeom>
          <a:gradFill flip="none" rotWithShape="1">
            <a:gsLst>
              <a:gs pos="0">
                <a:srgbClr val="F838EF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WELCOME EVERYBODY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10266946" y="529389"/>
            <a:ext cx="898358" cy="1363579"/>
          </a:xfrm>
          <a:prstGeom prst="chevron">
            <a:avLst/>
          </a:prstGeom>
          <a:gradFill>
            <a:gsLst>
              <a:gs pos="0">
                <a:srgbClr val="66FF33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6-Point Star 11"/>
          <p:cNvSpPr/>
          <p:nvPr/>
        </p:nvSpPr>
        <p:spPr>
          <a:xfrm>
            <a:off x="593804" y="-112542"/>
            <a:ext cx="2470487" cy="2630904"/>
          </a:xfrm>
          <a:prstGeom prst="star6">
            <a:avLst/>
          </a:prstGeom>
          <a:gradFill>
            <a:gsLst>
              <a:gs pos="25000">
                <a:srgbClr val="F838EF"/>
              </a:gs>
              <a:gs pos="65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2700000" scaled="1"/>
          </a:gradFill>
          <a:ln w="57150">
            <a:solidFill>
              <a:schemeClr val="bg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/>
        </p:nvSpPr>
        <p:spPr>
          <a:xfrm>
            <a:off x="1037059" y="605650"/>
            <a:ext cx="1588168" cy="1203159"/>
          </a:xfrm>
          <a:prstGeom prst="su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6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8972" y="140677"/>
            <a:ext cx="2180492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Pairwork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2451" r="3001" b="9043"/>
          <a:stretch/>
        </p:blipFill>
        <p:spPr>
          <a:xfrm>
            <a:off x="464234" y="1322361"/>
            <a:ext cx="11254154" cy="46001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6068" y="337625"/>
            <a:ext cx="3868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table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1" y="351692"/>
            <a:ext cx="3784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sentences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895" y="5978769"/>
            <a:ext cx="11563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Structure: Subject + am/is/are + verb +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object.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7932" y="253216"/>
            <a:ext cx="4909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the Answer</a:t>
            </a:r>
            <a:endParaRPr lang="en-US" sz="44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1252026" y="1209821"/>
            <a:ext cx="9017389" cy="5444197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 playing with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Mehnaz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are playing with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Mehnaz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He/She/It is playing with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Mehnaz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playingwith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Mehnaz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are playing with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Mehnaz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are playing with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Mehnaz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798" y="323557"/>
            <a:ext cx="2855741" cy="707886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Groupwork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81" y="1635989"/>
            <a:ext cx="10016196" cy="14465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34 and read the text A  and act each other in 5  groups.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098" r="45756" b="-1"/>
          <a:stretch/>
        </p:blipFill>
        <p:spPr>
          <a:xfrm>
            <a:off x="3719997" y="3372729"/>
            <a:ext cx="3894140" cy="3228976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515754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901" y="4093700"/>
            <a:ext cx="2715065" cy="2293034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962474" y="169032"/>
            <a:ext cx="2709789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7096" y="921433"/>
            <a:ext cx="46282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</a:t>
            </a:r>
          </a:p>
          <a:p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7108" y="1659987"/>
            <a:ext cx="6625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What is  the woman doing?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7108" y="4360984"/>
            <a:ext cx="6147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What is the man doing?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7106" y="2433710"/>
            <a:ext cx="6457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The woman is cooking.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2558" y="5160497"/>
            <a:ext cx="6457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The man is standing.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70" y="1322362"/>
            <a:ext cx="2672862" cy="2273808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3493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0147" y="267286"/>
            <a:ext cx="6260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day 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3034" y="1772529"/>
            <a:ext cx="7793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down on your note book.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45194" y="1111347"/>
            <a:ext cx="3910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 05/08/2021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694" y="2787961"/>
            <a:ext cx="10359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Antonym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039815" y="3052689"/>
            <a:ext cx="309489" cy="239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359790" y="3038623"/>
            <a:ext cx="379829" cy="281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948245" y="3052687"/>
            <a:ext cx="534572" cy="337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069144" y="3432517"/>
            <a:ext cx="534572" cy="6611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545058" y="3404381"/>
            <a:ext cx="562708" cy="6049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964702" y="3390315"/>
            <a:ext cx="534572" cy="6330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9214339" y="3432517"/>
            <a:ext cx="506437" cy="6611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1888" y="4182421"/>
            <a:ext cx="1194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1265" y="4178971"/>
            <a:ext cx="2303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Quick(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2750" y="4194770"/>
            <a:ext cx="1207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2118" y="4222906"/>
            <a:ext cx="535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horse is running fast.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7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2072" y="351692"/>
            <a:ext cx="2687149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F838EF"/>
              </a:gs>
              <a:gs pos="9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4000" b="1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191" y="4312753"/>
            <a:ext cx="11135653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5 sentences in present   continuous.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07"/>
          <a:stretch/>
        </p:blipFill>
        <p:spPr>
          <a:xfrm>
            <a:off x="3748600" y="1246530"/>
            <a:ext cx="3833885" cy="286541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33148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" y="0"/>
            <a:ext cx="12191455" cy="7005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4" y="3435154"/>
            <a:ext cx="28575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428" y="945173"/>
            <a:ext cx="28575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51449"/>
            <a:ext cx="38100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29" y="1747912"/>
            <a:ext cx="3810000" cy="30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931" y="3587262"/>
            <a:ext cx="5338302" cy="27291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721" y="0"/>
            <a:ext cx="4030614" cy="225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16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1000">
              <a:schemeClr val="accent2">
                <a:lumMod val="20000"/>
                <a:lumOff val="80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1668" y="239150"/>
            <a:ext cx="3905324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20000"/>
                  <a:lumOff val="80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Presented by-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3219" y="1800664"/>
            <a:ext cx="6386732" cy="4051495"/>
          </a:xfrm>
          <a:prstGeom prst="roundRect">
            <a:avLst/>
          </a:prstGeom>
          <a:pattFill prst="pct80">
            <a:fgClr>
              <a:srgbClr val="F8C8F1"/>
            </a:fgClr>
            <a:bgClr>
              <a:schemeClr val="bg1"/>
            </a:bgClr>
          </a:pattFill>
          <a:ln w="3810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Gobinda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Chandra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Mondal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Sreenagar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No. 1 Model Govt. Primary School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Sreenagar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Munshigonj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Mobile: 01731663188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793501" y="1772529"/>
            <a:ext cx="4135901" cy="40796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396" y="2237642"/>
            <a:ext cx="3432517" cy="320655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10" y="1208283"/>
            <a:ext cx="1406534" cy="47001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837"/>
            <a:ext cx="4009292" cy="865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58" y="6006905"/>
            <a:ext cx="4148504" cy="851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2" y="5992837"/>
            <a:ext cx="4032738" cy="865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1" t="36457" r="35671" b="34636"/>
          <a:stretch/>
        </p:blipFill>
        <p:spPr>
          <a:xfrm>
            <a:off x="10743030" y="1"/>
            <a:ext cx="1448970" cy="1448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t="35283" r="67091" b="34636"/>
          <a:stretch/>
        </p:blipFill>
        <p:spPr>
          <a:xfrm>
            <a:off x="0" y="0"/>
            <a:ext cx="1434904" cy="1399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8438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38EF"/>
            </a:gs>
            <a:gs pos="37000">
              <a:schemeClr val="accent2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390314" y="323556"/>
            <a:ext cx="5134708" cy="815927"/>
          </a:xfrm>
          <a:prstGeom prst="flowChartTerminator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Introduction</a:t>
            </a:r>
            <a:endParaRPr lang="en-US" sz="40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2486" r="3941" b="3615"/>
          <a:stretch/>
        </p:blipFill>
        <p:spPr>
          <a:xfrm>
            <a:off x="1254970" y="2045932"/>
            <a:ext cx="4372107" cy="4129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625882" y="2039815"/>
            <a:ext cx="4346917" cy="4154984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38000">
                <a:srgbClr val="F838EF"/>
              </a:gs>
              <a:gs pos="59000">
                <a:srgbClr val="66FF33"/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Four</a:t>
            </a: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Unit: 17</a:t>
            </a: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Lesson: 1-2</a:t>
            </a: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Time: 40 minutes</a:t>
            </a: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Date: 03/08/2021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1" t="3664" r="2051" b="67915"/>
          <a:stretch/>
        </p:blipFill>
        <p:spPr>
          <a:xfrm>
            <a:off x="10860257" y="0"/>
            <a:ext cx="1331743" cy="128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3" t="3907" r="35674" b="67915"/>
          <a:stretch/>
        </p:blipFill>
        <p:spPr>
          <a:xfrm>
            <a:off x="1" y="1"/>
            <a:ext cx="1266092" cy="1266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51"/>
          <a:stretch/>
        </p:blipFill>
        <p:spPr>
          <a:xfrm>
            <a:off x="-112542" y="2180492"/>
            <a:ext cx="1139484" cy="4790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51"/>
          <a:stretch/>
        </p:blipFill>
        <p:spPr>
          <a:xfrm>
            <a:off x="11169748" y="2067951"/>
            <a:ext cx="1116037" cy="4790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90" y="6316394"/>
            <a:ext cx="6448425" cy="6446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24851" y="6286060"/>
            <a:ext cx="6358963" cy="5719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5" r="32749"/>
          <a:stretch/>
        </p:blipFill>
        <p:spPr>
          <a:xfrm>
            <a:off x="5781820" y="1804608"/>
            <a:ext cx="731521" cy="4357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119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54" y="1111349"/>
            <a:ext cx="7590985" cy="4529796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68616" y="309490"/>
            <a:ext cx="4346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6585" y="323556"/>
            <a:ext cx="582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are they staying?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4043" y="5595260"/>
            <a:ext cx="5570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‘‘In the park’’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9298" y="253219"/>
            <a:ext cx="5683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Lesson: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2903" y="1865414"/>
            <a:ext cx="87060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down on your notebook ‘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park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4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1">
                <a:lumMod val="5000"/>
                <a:lumOff val="95000"/>
              </a:schemeClr>
            </a:gs>
            <a:gs pos="51000">
              <a:schemeClr val="accent2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2605" y="112102"/>
            <a:ext cx="4532010" cy="707886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9316" y="842523"/>
            <a:ext cx="10860259" cy="575542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6.1.1 say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the speaker is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doing.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6.1.2 say others are doing.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6.2.1 say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the speaker is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doing.</a:t>
            </a:r>
          </a:p>
          <a:p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8.1.1 take part in conversations on simple  topics     (likes/dislikes, hobbies ,holidays, family, friends, etc.)</a:t>
            </a:r>
          </a:p>
          <a:p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1.4.1 read words, phrases and sentences in the text.</a:t>
            </a:r>
          </a:p>
          <a:p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1.5.1 read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words, phrases and sentences in the text with proper pronunciation, stress and intonation.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1.7.1 read short paragraphs, dialogues and simple letters.</a:t>
            </a:r>
          </a:p>
        </p:txBody>
      </p:sp>
    </p:spTree>
    <p:extLst>
      <p:ext uri="{BB962C8B-B14F-4D97-AF65-F5344CB8AC3E}">
        <p14:creationId xmlns:p14="http://schemas.microsoft.com/office/powerpoint/2010/main" val="3830116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1000">
              <a:schemeClr val="accent2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203"/>
            <a:ext cx="12192000" cy="5134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97" y="1842281"/>
            <a:ext cx="6203854" cy="4066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73687" y="158077"/>
            <a:ext cx="5239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2560" y="149961"/>
            <a:ext cx="622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boy doing 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3759" y="5834448"/>
            <a:ext cx="7634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boy is running very fast.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53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31652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" y="3137095"/>
            <a:ext cx="12192001" cy="305269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55" y="2110154"/>
            <a:ext cx="7620000" cy="381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5981" y="0"/>
            <a:ext cx="5210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6961" y="0"/>
            <a:ext cx="6457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girls doing?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997" y="6088559"/>
            <a:ext cx="5326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girls are playing.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6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2006" y="281354"/>
            <a:ext cx="4234375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2017" y="1280160"/>
            <a:ext cx="797638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your English book at page 34.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347" y="2619515"/>
            <a:ext cx="4284123" cy="3112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5083" y="2700997"/>
            <a:ext cx="74136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</a:t>
            </a: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boy is running very fast.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Salam: The girls are playing! Let’s play with them.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28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6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487" y="1091786"/>
            <a:ext cx="8958263" cy="156966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9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1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Talk about the picture in activity A. Write five sentences with the following verbs. Use the present continuous tense.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1475" y="2771776"/>
            <a:ext cx="10572750" cy="8286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348" y="414337"/>
            <a:ext cx="2713652" cy="237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3895" y="3545057"/>
            <a:ext cx="1153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7343" y="3660987"/>
            <a:ext cx="801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Some children are eating something.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208" y="4221195"/>
            <a:ext cx="5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 man is cooking.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1071" y="4703984"/>
            <a:ext cx="6905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A cat is sitting on the tree.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3724" y="5239070"/>
            <a:ext cx="652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A dog is looking at the cat.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8259" y="5883685"/>
            <a:ext cx="684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There is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abird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flying in the sky.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481" y="2787071"/>
            <a:ext cx="923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1544" y="2775128"/>
            <a:ext cx="148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cook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0748" y="2780786"/>
            <a:ext cx="88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7546" y="2810521"/>
            <a:ext cx="1887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5423" y="2824589"/>
            <a:ext cx="920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fly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60951" y="2808921"/>
            <a:ext cx="1787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stand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516924" y="112542"/>
            <a:ext cx="4262510" cy="844061"/>
          </a:xfrm>
          <a:prstGeom prst="flowChartTerminator">
            <a:avLst/>
          </a:prstGeom>
          <a:ln w="38100"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3671668" y="225082"/>
            <a:ext cx="3953021" cy="604911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4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354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462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82</cp:revision>
  <dcterms:created xsi:type="dcterms:W3CDTF">2021-08-03T09:06:29Z</dcterms:created>
  <dcterms:modified xsi:type="dcterms:W3CDTF">2021-08-06T13:52:23Z</dcterms:modified>
</cp:coreProperties>
</file>