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5" r:id="rId4"/>
    <p:sldId id="258" r:id="rId5"/>
    <p:sldId id="266" r:id="rId6"/>
    <p:sldId id="260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2" r:id="rId24"/>
    <p:sldId id="287" r:id="rId25"/>
    <p:sldId id="261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15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theme" Target="theme/theme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A1911-0F70-4EE9-A79F-6581E3F331E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DBCBE-5C90-4F47-A9A4-E1CAE9F9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0A1CF-819A-40E1-9B8A-F17C53820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0A1CF-819A-40E1-9B8A-F17C53820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50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jp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8.png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1.jpe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3.jpg" /><Relationship Id="rId4" Type="http://schemas.openxmlformats.org/officeDocument/2006/relationships/image" Target="../media/image12.png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8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34CC3F-4B63-4DF4-A36E-97A89F5DD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45E32-C1B0-42B8-8D05-D6378B69A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3" y="2865598"/>
            <a:ext cx="11584812" cy="3499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8EE25A-FDDC-4A1F-A202-59A3981AE8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5" y="249011"/>
            <a:ext cx="10533888" cy="15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1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58AC85-051B-4E8A-88BC-F4B24B2A3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1341F-8474-4CA4-8424-3AE6B76DE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86" y="2195979"/>
            <a:ext cx="7985827" cy="24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4A4358-2810-40E2-9DFF-2EC5973C9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1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2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9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F3A19E-EF2C-4136-8F7A-E2D2497A1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BB3CF8-E38D-499F-B50B-27030C1F0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505080"/>
            <a:ext cx="5054600" cy="1140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964BF7-9DC1-4E70-96C1-DD7DF79428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2CCBF7-84FE-4CC8-AE5C-FDD69F69A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57" y="355146"/>
            <a:ext cx="3733800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FBC16-8FE1-4370-8847-87D50F2FF6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94DAF3-385B-4B6B-A4BB-0589AE359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66B3A2-3D7D-4950-8DAA-ECEE06894C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9" y="415222"/>
            <a:ext cx="5240581" cy="10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3D8361-2B8B-46B3-A298-27D843CF2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3B3EA-5B2E-4330-ACA3-27ADE4874F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2" y="392961"/>
            <a:ext cx="4219575" cy="765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C9D97-FDCB-48E3-AC42-1CEC18CD2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04" y="1158506"/>
            <a:ext cx="5483189" cy="31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9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4CA1DE-A509-43D2-A1C4-325EB6032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2" y="408578"/>
            <a:ext cx="4029075" cy="80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DC446E-AAB4-43BE-9E03-72D9D6738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3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0A67F2-6CD4-4ACD-A935-CAF6AEFB3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31411"/>
            <a:ext cx="4038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8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A3A330-BC71-4F62-A7DB-6FD25D1B0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02" y="322179"/>
            <a:ext cx="3553996" cy="1062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8AD0FF-C5AB-415D-ACDB-43EF6158E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255" cy="69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1C170-45C5-431C-BD9E-F882DD21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D7C68-5AEE-4069-ABBF-4D499FE28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E718-E622-4F4C-8654-6A6D5002D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3EDB-07C3-4181-8D1F-6D28E30C2C6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9F9F-BEBD-459B-A4EF-9A2B25F2D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05213-04AC-4C72-8224-36C0FCA86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16E5-0243-44E3-A9D4-C1A7D361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A1D-AD12-4A1C-A736-07AD09953DE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26.jpg" /><Relationship Id="rId5" Type="http://schemas.openxmlformats.org/officeDocument/2006/relationships/image" Target="../media/image25.jpg" /><Relationship Id="rId4" Type="http://schemas.openxmlformats.org/officeDocument/2006/relationships/image" Target="../media/image2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26.jpg" /><Relationship Id="rId4" Type="http://schemas.openxmlformats.org/officeDocument/2006/relationships/image" Target="../media/image25.jp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0485E6-68A8-47CE-ADB9-90E405EEB043}"/>
              </a:ext>
            </a:extLst>
          </p:cNvPr>
          <p:cNvSpPr txBox="1"/>
          <p:nvPr/>
        </p:nvSpPr>
        <p:spPr>
          <a:xfrm>
            <a:off x="127000" y="245533"/>
            <a:ext cx="11938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1AC5ED-B8A7-4427-A27B-53F4E63B6D0E}"/>
              </a:ext>
            </a:extLst>
          </p:cNvPr>
          <p:cNvSpPr/>
          <p:nvPr/>
        </p:nvSpPr>
        <p:spPr>
          <a:xfrm>
            <a:off x="0" y="-36455"/>
            <a:ext cx="12335069" cy="7183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820" y="188488"/>
            <a:ext cx="11365879" cy="680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টমেটু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২ ভাগ এবং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আলু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 ভাগ  মোট চাষ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336986" y="-36455"/>
            <a:ext cx="640306" cy="902067"/>
            <a:chOff x="-2166005" y="426767"/>
            <a:chExt cx="502338" cy="931955"/>
          </a:xfrm>
        </p:grpSpPr>
        <p:sp>
          <p:nvSpPr>
            <p:cNvPr id="22" name="TextBox 21"/>
            <p:cNvSpPr txBox="1"/>
            <p:nvPr/>
          </p:nvSpPr>
          <p:spPr>
            <a:xfrm>
              <a:off x="-2120867" y="426767"/>
              <a:ext cx="384700" cy="540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120867" y="818166"/>
              <a:ext cx="457200" cy="540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-2166005" y="933150"/>
              <a:ext cx="457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Brace 24"/>
          <p:cNvSpPr/>
          <p:nvPr/>
        </p:nvSpPr>
        <p:spPr>
          <a:xfrm rot="5400000">
            <a:off x="5405724" y="2949634"/>
            <a:ext cx="316153" cy="5079456"/>
          </a:xfrm>
          <a:prstGeom prst="righ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1450233" y="4197538"/>
            <a:ext cx="315381" cy="2531837"/>
          </a:xfrm>
          <a:prstGeom prst="rightBrace">
            <a:avLst>
              <a:gd name="adj1" fmla="val 11468"/>
              <a:gd name="adj2" fmla="val 5000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4615" y="1053465"/>
            <a:ext cx="10321291" cy="4111772"/>
            <a:chOff x="1115227" y="933772"/>
            <a:chExt cx="7569308" cy="3582047"/>
          </a:xfrm>
          <a:blipFill>
            <a:blip r:embed="rId4"/>
            <a:tile tx="0" ty="0" sx="100000" sy="100000" flip="none" algn="tl"/>
          </a:blipFill>
        </p:grpSpPr>
        <p:sp>
          <p:nvSpPr>
            <p:cNvPr id="28" name="Rectangle 27"/>
            <p:cNvSpPr/>
            <p:nvPr/>
          </p:nvSpPr>
          <p:spPr>
            <a:xfrm>
              <a:off x="206320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522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1118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916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21679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5512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0310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6555" y="933772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6739" y="1149531"/>
            <a:ext cx="2474022" cy="40529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45091" y="1149531"/>
            <a:ext cx="5081523" cy="404515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5848" y="5713697"/>
            <a:ext cx="2470633" cy="917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54365" y="5596557"/>
            <a:ext cx="1352451" cy="1157018"/>
            <a:chOff x="-1669066" y="1611150"/>
            <a:chExt cx="526066" cy="1206802"/>
          </a:xfrm>
        </p:grpSpPr>
        <p:sp>
          <p:nvSpPr>
            <p:cNvPr id="42" name="TextBox 41"/>
            <p:cNvSpPr txBox="1"/>
            <p:nvPr/>
          </p:nvSpPr>
          <p:spPr>
            <a:xfrm>
              <a:off x="-1600200" y="161115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600200" y="2110066"/>
              <a:ext cx="422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1669066" y="2209713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4507417" y="5761852"/>
            <a:ext cx="2470633" cy="917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32698" y="5623019"/>
            <a:ext cx="1795582" cy="1157018"/>
            <a:chOff x="-1674340" y="1611150"/>
            <a:chExt cx="531340" cy="1206802"/>
          </a:xfrm>
        </p:grpSpPr>
        <p:sp>
          <p:nvSpPr>
            <p:cNvPr id="47" name="TextBox 46"/>
            <p:cNvSpPr txBox="1"/>
            <p:nvPr/>
          </p:nvSpPr>
          <p:spPr>
            <a:xfrm>
              <a:off x="-1600200" y="1611150"/>
              <a:ext cx="457200" cy="738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600200" y="2110066"/>
              <a:ext cx="422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-1674340" y="2228901"/>
              <a:ext cx="245918" cy="192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eft Brace 56"/>
          <p:cNvSpPr/>
          <p:nvPr/>
        </p:nvSpPr>
        <p:spPr>
          <a:xfrm rot="5400000">
            <a:off x="4082153" y="-2942680"/>
            <a:ext cx="177612" cy="7711316"/>
          </a:xfrm>
          <a:prstGeom prst="leftBrace">
            <a:avLst>
              <a:gd name="adj1" fmla="val 8333"/>
              <a:gd name="adj2" fmla="val 50148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38FD8D-7C5B-4EBC-AFAA-BA2BA2DE855F}"/>
              </a:ext>
            </a:extLst>
          </p:cNvPr>
          <p:cNvSpPr/>
          <p:nvPr/>
        </p:nvSpPr>
        <p:spPr>
          <a:xfrm>
            <a:off x="0" y="0"/>
            <a:ext cx="12353731" cy="70352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2419" y="5780857"/>
            <a:ext cx="5856442" cy="888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মোট জমি চাষ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029774" y="5613062"/>
            <a:ext cx="905413" cy="1162227"/>
            <a:chOff x="-1165230" y="1631265"/>
            <a:chExt cx="564919" cy="1162227"/>
          </a:xfrm>
        </p:grpSpPr>
        <p:sp>
          <p:nvSpPr>
            <p:cNvPr id="42" name="TextBox 41"/>
            <p:cNvSpPr txBox="1"/>
            <p:nvPr/>
          </p:nvSpPr>
          <p:spPr>
            <a:xfrm>
              <a:off x="-1079370" y="1631265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057511" y="2085606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1165230" y="2201171"/>
              <a:ext cx="412169" cy="774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13359" y="1214785"/>
            <a:ext cx="11398685" cy="4111772"/>
            <a:chOff x="1115227" y="933772"/>
            <a:chExt cx="7569308" cy="3582047"/>
          </a:xfrm>
          <a:blipFill>
            <a:blip r:embed="rId3"/>
            <a:tile tx="0" ty="0" sx="100000" sy="100000" flip="none" algn="tl"/>
          </a:blipFill>
        </p:grpSpPr>
        <p:sp>
          <p:nvSpPr>
            <p:cNvPr id="15" name="Rectangle 14"/>
            <p:cNvSpPr/>
            <p:nvPr/>
          </p:nvSpPr>
          <p:spPr>
            <a:xfrm>
              <a:off x="206320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522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1118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5916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1679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512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0310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36555" y="933772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35242" y="1273026"/>
            <a:ext cx="2758895" cy="40095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31923" y="1273026"/>
            <a:ext cx="5624979" cy="40095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49020" y="5743160"/>
            <a:ext cx="2470633" cy="917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347600" y="5618271"/>
            <a:ext cx="1352451" cy="1157018"/>
            <a:chOff x="-1669066" y="1611150"/>
            <a:chExt cx="526066" cy="1206802"/>
          </a:xfrm>
        </p:grpSpPr>
        <p:sp>
          <p:nvSpPr>
            <p:cNvPr id="27" name="TextBox 26"/>
            <p:cNvSpPr txBox="1"/>
            <p:nvPr/>
          </p:nvSpPr>
          <p:spPr>
            <a:xfrm>
              <a:off x="-1600200" y="161115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600200" y="2110066"/>
              <a:ext cx="422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-1669066" y="2209713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81970" y="0"/>
            <a:ext cx="11527114" cy="10012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চাষ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হয়নি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 ভাগ।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4494339" y="1344138"/>
            <a:ext cx="407188" cy="8466251"/>
          </a:xfrm>
          <a:prstGeom prst="rightBrace">
            <a:avLst>
              <a:gd name="adj1" fmla="val 11468"/>
              <a:gd name="adj2" fmla="val 5000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10285139" y="4265371"/>
            <a:ext cx="315381" cy="2531837"/>
          </a:xfrm>
          <a:prstGeom prst="rightBrace">
            <a:avLst>
              <a:gd name="adj1" fmla="val 11468"/>
              <a:gd name="adj2" fmla="val 5000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4" grpId="0" animBg="1"/>
      <p:bldP spid="25" grpId="0" animBg="1"/>
      <p:bldP spid="5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369693-C06E-4185-94E8-186953B2E60D}"/>
              </a:ext>
            </a:extLst>
          </p:cNvPr>
          <p:cNvSpPr/>
          <p:nvPr/>
        </p:nvSpPr>
        <p:spPr>
          <a:xfrm>
            <a:off x="-193430" y="0"/>
            <a:ext cx="1238543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7773" y="174843"/>
            <a:ext cx="11336056" cy="12124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গাণিতিকভাবে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721" y="1598188"/>
            <a:ext cx="11392050" cy="2759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 চাষ করা হয়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93854" y="2312042"/>
            <a:ext cx="1092741" cy="1435317"/>
            <a:chOff x="-1669066" y="1437081"/>
            <a:chExt cx="508748" cy="1497076"/>
          </a:xfrm>
        </p:grpSpPr>
        <p:sp>
          <p:nvSpPr>
            <p:cNvPr id="6" name="TextBox 5"/>
            <p:cNvSpPr txBox="1"/>
            <p:nvPr/>
          </p:nvSpPr>
          <p:spPr>
            <a:xfrm>
              <a:off x="-1617518" y="1437081"/>
              <a:ext cx="457200" cy="86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618722" y="2067404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1669066" y="2209713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536571" y="2294008"/>
            <a:ext cx="1711894" cy="1441452"/>
            <a:chOff x="-1682724" y="1432542"/>
            <a:chExt cx="506575" cy="1503475"/>
          </a:xfrm>
        </p:grpSpPr>
        <p:sp>
          <p:nvSpPr>
            <p:cNvPr id="10" name="TextBox 9"/>
            <p:cNvSpPr txBox="1"/>
            <p:nvPr/>
          </p:nvSpPr>
          <p:spPr>
            <a:xfrm>
              <a:off x="-1622360" y="1432542"/>
              <a:ext cx="446211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631271" y="2069264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-1682724" y="2165883"/>
              <a:ext cx="245918" cy="192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677715" y="4783043"/>
            <a:ext cx="11336056" cy="183804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চাষ করা হয়নি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47040" y="5012320"/>
            <a:ext cx="1131998" cy="1453030"/>
            <a:chOff x="-1682988" y="1432089"/>
            <a:chExt cx="541455" cy="1515551"/>
          </a:xfrm>
        </p:grpSpPr>
        <p:sp>
          <p:nvSpPr>
            <p:cNvPr id="15" name="TextBox 14"/>
            <p:cNvSpPr txBox="1"/>
            <p:nvPr/>
          </p:nvSpPr>
          <p:spPr>
            <a:xfrm>
              <a:off x="-1598733" y="1432089"/>
              <a:ext cx="457200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611017" y="2080887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1682988" y="2193119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371981" y="4990868"/>
            <a:ext cx="1059983" cy="1484711"/>
            <a:chOff x="-1671460" y="1434958"/>
            <a:chExt cx="446211" cy="1548595"/>
          </a:xfrm>
        </p:grpSpPr>
        <p:sp>
          <p:nvSpPr>
            <p:cNvPr id="19" name="TextBox 18"/>
            <p:cNvSpPr txBox="1"/>
            <p:nvPr/>
          </p:nvSpPr>
          <p:spPr>
            <a:xfrm>
              <a:off x="-1671460" y="1434958"/>
              <a:ext cx="446211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659636" y="2116800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-1664838" y="2210198"/>
              <a:ext cx="245918" cy="192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Minus Sign 21"/>
          <p:cNvSpPr/>
          <p:nvPr/>
        </p:nvSpPr>
        <p:spPr>
          <a:xfrm>
            <a:off x="7759830" y="5634353"/>
            <a:ext cx="575223" cy="262191"/>
          </a:xfrm>
          <a:prstGeom prst="mathMinus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654890" y="2241272"/>
            <a:ext cx="1513677" cy="1506087"/>
            <a:chOff x="-1672879" y="1445591"/>
            <a:chExt cx="447920" cy="1570891"/>
          </a:xfrm>
        </p:grpSpPr>
        <p:sp>
          <p:nvSpPr>
            <p:cNvPr id="24" name="TextBox 23"/>
            <p:cNvSpPr txBox="1"/>
            <p:nvPr/>
          </p:nvSpPr>
          <p:spPr>
            <a:xfrm>
              <a:off x="-1671170" y="1445591"/>
              <a:ext cx="446211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62958" y="2149729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1672879" y="2224063"/>
              <a:ext cx="245918" cy="192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136618" y="5000471"/>
            <a:ext cx="1342276" cy="1464878"/>
            <a:chOff x="-1682988" y="1416266"/>
            <a:chExt cx="522108" cy="1527909"/>
          </a:xfrm>
        </p:grpSpPr>
        <p:sp>
          <p:nvSpPr>
            <p:cNvPr id="28" name="TextBox 27"/>
            <p:cNvSpPr txBox="1"/>
            <p:nvPr/>
          </p:nvSpPr>
          <p:spPr>
            <a:xfrm>
              <a:off x="-1618080" y="1416266"/>
              <a:ext cx="457200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618980" y="2077422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-1682988" y="2193119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72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884FB4-328B-4C41-82EA-7C2981A9F4B0}"/>
              </a:ext>
            </a:extLst>
          </p:cNvPr>
          <p:cNvSpPr/>
          <p:nvPr/>
        </p:nvSpPr>
        <p:spPr>
          <a:xfrm>
            <a:off x="0" y="0"/>
            <a:ext cx="12192000" cy="78954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7077" y="198784"/>
            <a:ext cx="11449879" cy="20456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১টি কাগজের টুকরা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721" y="5470273"/>
            <a:ext cx="11131828" cy="900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 ১০ ভাগ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6640" y="2507071"/>
            <a:ext cx="11449880" cy="2603586"/>
            <a:chOff x="505690" y="1703843"/>
            <a:chExt cx="8371610" cy="1295667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505690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4145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72345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10545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48745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86945" y="1703843"/>
              <a:ext cx="838200" cy="1295667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00900" y="1703843"/>
              <a:ext cx="838200" cy="1295667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39100" y="1703843"/>
              <a:ext cx="838200" cy="1295667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43890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82090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6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9A06D-988E-45A3-95EC-4394962CB6E4}"/>
              </a:ext>
            </a:extLst>
          </p:cNvPr>
          <p:cNvSpPr/>
          <p:nvPr/>
        </p:nvSpPr>
        <p:spPr>
          <a:xfrm>
            <a:off x="0" y="0"/>
            <a:ext cx="12192000" cy="7033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30087" y="132521"/>
            <a:ext cx="11370365" cy="1775793"/>
            <a:chOff x="505690" y="1704110"/>
            <a:chExt cx="8371610" cy="1298646"/>
          </a:xfrm>
        </p:grpSpPr>
        <p:sp>
          <p:nvSpPr>
            <p:cNvPr id="30" name="Rectangle 29"/>
            <p:cNvSpPr/>
            <p:nvPr/>
          </p:nvSpPr>
          <p:spPr>
            <a:xfrm>
              <a:off x="505690" y="1704111"/>
              <a:ext cx="838200" cy="1295399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34145" y="1704110"/>
              <a:ext cx="838200" cy="129540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2345" y="1704110"/>
              <a:ext cx="838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10545" y="1704110"/>
              <a:ext cx="838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48745" y="1704111"/>
              <a:ext cx="838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86945" y="1704111"/>
              <a:ext cx="838200" cy="12953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00900" y="1704111"/>
              <a:ext cx="838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039100" y="1704110"/>
              <a:ext cx="838200" cy="12986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43890" y="1704110"/>
              <a:ext cx="838200" cy="129540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82090" y="1704110"/>
              <a:ext cx="838200" cy="129540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4706600" y="32781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-3124200" y="327818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30087" y="3743632"/>
            <a:ext cx="11555894" cy="1530990"/>
            <a:chOff x="505690" y="1704111"/>
            <a:chExt cx="8371610" cy="1281544"/>
          </a:xfrm>
        </p:grpSpPr>
        <p:sp>
          <p:nvSpPr>
            <p:cNvPr id="62" name="Rectangle 61"/>
            <p:cNvSpPr/>
            <p:nvPr/>
          </p:nvSpPr>
          <p:spPr>
            <a:xfrm>
              <a:off x="505690" y="1704111"/>
              <a:ext cx="838200" cy="1281543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34144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872345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10545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48745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386945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200900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039100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43890" y="1704111"/>
              <a:ext cx="838200" cy="128154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82090" y="1704111"/>
              <a:ext cx="838200" cy="128154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4558" y="5727440"/>
            <a:ext cx="6465809" cy="100646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হলুদ রং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102694" y="5619545"/>
            <a:ext cx="1046108" cy="1138946"/>
            <a:chOff x="-1630638" y="1645608"/>
            <a:chExt cx="559748" cy="1138946"/>
          </a:xfrm>
        </p:grpSpPr>
        <p:sp>
          <p:nvSpPr>
            <p:cNvPr id="84" name="TextBox 83"/>
            <p:cNvSpPr txBox="1"/>
            <p:nvPr/>
          </p:nvSpPr>
          <p:spPr>
            <a:xfrm>
              <a:off x="-1590715" y="1645608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630638" y="2138223"/>
              <a:ext cx="559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-1630636" y="2262432"/>
              <a:ext cx="38792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eft Brace 5"/>
          <p:cNvSpPr/>
          <p:nvPr/>
        </p:nvSpPr>
        <p:spPr>
          <a:xfrm rot="16200000">
            <a:off x="1992745" y="3802472"/>
            <a:ext cx="411971" cy="347107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2604857" y="-170892"/>
            <a:ext cx="423067" cy="4572609"/>
          </a:xfrm>
          <a:prstGeom prst="rightBrace">
            <a:avLst>
              <a:gd name="adj1" fmla="val 8333"/>
              <a:gd name="adj2" fmla="val 4815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95" y="2415586"/>
            <a:ext cx="7666197" cy="10503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সবুজ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রং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24454" y="2439550"/>
            <a:ext cx="925861" cy="1626792"/>
            <a:chOff x="-1761149" y="1496087"/>
            <a:chExt cx="925861" cy="1626792"/>
          </a:xfrm>
        </p:grpSpPr>
        <p:sp>
          <p:nvSpPr>
            <p:cNvPr id="42" name="TextBox 41"/>
            <p:cNvSpPr txBox="1"/>
            <p:nvPr/>
          </p:nvSpPr>
          <p:spPr>
            <a:xfrm>
              <a:off x="-1526818" y="1496087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761149" y="1860995"/>
              <a:ext cx="92586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১০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1578389" y="2042117"/>
              <a:ext cx="642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2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A013CC-1A33-46A8-B3A1-D92D9254F1E3}"/>
              </a:ext>
            </a:extLst>
          </p:cNvPr>
          <p:cNvSpPr/>
          <p:nvPr/>
        </p:nvSpPr>
        <p:spPr>
          <a:xfrm>
            <a:off x="0" y="0"/>
            <a:ext cx="12192000" cy="7104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8840" y="1855330"/>
            <a:ext cx="11531383" cy="3001464"/>
            <a:chOff x="561109" y="251828"/>
            <a:chExt cx="8354291" cy="839217"/>
          </a:xfrm>
        </p:grpSpPr>
        <p:sp>
          <p:nvSpPr>
            <p:cNvPr id="3" name="Rectangle 2"/>
            <p:cNvSpPr/>
            <p:nvPr/>
          </p:nvSpPr>
          <p:spPr>
            <a:xfrm>
              <a:off x="561109" y="252845"/>
              <a:ext cx="838200" cy="8382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99309" y="252845"/>
              <a:ext cx="838200" cy="83473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37509" y="251828"/>
              <a:ext cx="838200" cy="83575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75709" y="251828"/>
              <a:ext cx="838200" cy="83575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16680" y="251828"/>
              <a:ext cx="838200" cy="83509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24400" y="251828"/>
              <a:ext cx="838200" cy="8357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600" y="251828"/>
              <a:ext cx="838200" cy="8357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251828"/>
              <a:ext cx="838200" cy="8357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251828"/>
              <a:ext cx="838200" cy="8357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7200" y="251828"/>
              <a:ext cx="838200" cy="8357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ight Brace 13"/>
          <p:cNvSpPr/>
          <p:nvPr/>
        </p:nvSpPr>
        <p:spPr>
          <a:xfrm rot="16200000">
            <a:off x="4151507" y="-2393160"/>
            <a:ext cx="594978" cy="8008098"/>
          </a:xfrm>
          <a:prstGeom prst="rightBrace">
            <a:avLst>
              <a:gd name="adj1" fmla="val 8333"/>
              <a:gd name="adj2" fmla="val 50497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2271913" y="3007028"/>
            <a:ext cx="893391" cy="4619536"/>
          </a:xfrm>
          <a:prstGeom prst="leftBrace">
            <a:avLst>
              <a:gd name="adj1" fmla="val 0"/>
              <a:gd name="adj2" fmla="val 4880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6401188" y="3571721"/>
            <a:ext cx="795131" cy="3365276"/>
          </a:xfrm>
          <a:prstGeom prst="lef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4947" y="214323"/>
            <a:ext cx="11507193" cy="108908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মোট রং করা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003639" y="189393"/>
            <a:ext cx="1544253" cy="1086450"/>
            <a:chOff x="-1675257" y="1530284"/>
            <a:chExt cx="553124" cy="1086450"/>
          </a:xfrm>
        </p:grpSpPr>
        <p:sp>
          <p:nvSpPr>
            <p:cNvPr id="33" name="TextBox 32"/>
            <p:cNvSpPr txBox="1"/>
            <p:nvPr/>
          </p:nvSpPr>
          <p:spPr>
            <a:xfrm>
              <a:off x="-1579333" y="1530284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634837" y="2031959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-1675257" y="2099756"/>
              <a:ext cx="33741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225607" y="5302244"/>
            <a:ext cx="1085301" cy="1279669"/>
            <a:chOff x="-1640178" y="1523672"/>
            <a:chExt cx="494522" cy="1279669"/>
          </a:xfrm>
        </p:grpSpPr>
        <p:sp>
          <p:nvSpPr>
            <p:cNvPr id="37" name="TextBox 36"/>
            <p:cNvSpPr txBox="1"/>
            <p:nvPr/>
          </p:nvSpPr>
          <p:spPr>
            <a:xfrm>
              <a:off x="-1600200" y="1523672"/>
              <a:ext cx="454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৪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640178" y="2033900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-1640178" y="2178214"/>
              <a:ext cx="360974" cy="4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728623" y="5279588"/>
            <a:ext cx="1193700" cy="1288418"/>
            <a:chOff x="-1681520" y="1722095"/>
            <a:chExt cx="931348" cy="1288418"/>
          </a:xfrm>
        </p:grpSpPr>
        <p:sp>
          <p:nvSpPr>
            <p:cNvPr id="41" name="TextBox 40"/>
            <p:cNvSpPr txBox="1"/>
            <p:nvPr/>
          </p:nvSpPr>
          <p:spPr>
            <a:xfrm>
              <a:off x="-1644598" y="1722095"/>
              <a:ext cx="745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৩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681520" y="2241072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-1602936" y="2329085"/>
              <a:ext cx="57445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8235891" y="5510632"/>
            <a:ext cx="3677560" cy="10135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রংকরা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হয়নি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4" name="Left Brace 43"/>
          <p:cNvSpPr/>
          <p:nvPr/>
        </p:nvSpPr>
        <p:spPr>
          <a:xfrm rot="16200000">
            <a:off x="9925966" y="3495046"/>
            <a:ext cx="640810" cy="3366138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299066" y="5446577"/>
            <a:ext cx="1228770" cy="1024776"/>
            <a:chOff x="-1617912" y="1734976"/>
            <a:chExt cx="939763" cy="1024776"/>
          </a:xfrm>
        </p:grpSpPr>
        <p:sp>
          <p:nvSpPr>
            <p:cNvPr id="46" name="TextBox 45"/>
            <p:cNvSpPr txBox="1"/>
            <p:nvPr/>
          </p:nvSpPr>
          <p:spPr>
            <a:xfrm>
              <a:off x="-1591785" y="1734976"/>
              <a:ext cx="447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609497" y="2174977"/>
              <a:ext cx="93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-1617912" y="2245185"/>
              <a:ext cx="457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0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BF8E8C-AE7B-44A9-AFB9-3B2D9045F8BD}"/>
              </a:ext>
            </a:extLst>
          </p:cNvPr>
          <p:cNvSpPr/>
          <p:nvPr/>
        </p:nvSpPr>
        <p:spPr>
          <a:xfrm>
            <a:off x="-140677" y="0"/>
            <a:ext cx="1233267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1105" y="156412"/>
            <a:ext cx="11321715" cy="1287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গাণিতিকভাবে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105" y="1569889"/>
            <a:ext cx="11226606" cy="24544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 রং করা হয়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046" y="4311618"/>
            <a:ext cx="11321715" cy="21295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রং করা হয়নি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23326" y="2173042"/>
            <a:ext cx="1252237" cy="1397625"/>
            <a:chOff x="-1696382" y="1561948"/>
            <a:chExt cx="949343" cy="1397625"/>
          </a:xfrm>
        </p:grpSpPr>
        <p:sp>
          <p:nvSpPr>
            <p:cNvPr id="11" name="TextBox 10"/>
            <p:cNvSpPr txBox="1"/>
            <p:nvPr/>
          </p:nvSpPr>
          <p:spPr>
            <a:xfrm>
              <a:off x="-1696382" y="1561948"/>
              <a:ext cx="670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678387" y="2190132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-1634149" y="2231868"/>
              <a:ext cx="608391" cy="51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Minus Sign 19"/>
          <p:cNvSpPr/>
          <p:nvPr/>
        </p:nvSpPr>
        <p:spPr>
          <a:xfrm flipV="1">
            <a:off x="7298094" y="5316078"/>
            <a:ext cx="774731" cy="214768"/>
          </a:xfrm>
          <a:prstGeom prst="mathMinus">
            <a:avLst>
              <a:gd name="adj1" fmla="val 23520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017955" y="2056879"/>
            <a:ext cx="1228501" cy="1420828"/>
            <a:chOff x="-1722145" y="1497021"/>
            <a:chExt cx="931348" cy="1420828"/>
          </a:xfrm>
        </p:grpSpPr>
        <p:sp>
          <p:nvSpPr>
            <p:cNvPr id="26" name="TextBox 25"/>
            <p:cNvSpPr txBox="1"/>
            <p:nvPr/>
          </p:nvSpPr>
          <p:spPr>
            <a:xfrm>
              <a:off x="-1656607" y="1497021"/>
              <a:ext cx="4479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722145" y="2148408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-1722145" y="2259618"/>
              <a:ext cx="579145" cy="170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269661" y="4837844"/>
            <a:ext cx="1348114" cy="1171236"/>
            <a:chOff x="-1812826" y="1623503"/>
            <a:chExt cx="1022029" cy="1171236"/>
          </a:xfrm>
        </p:grpSpPr>
        <p:sp>
          <p:nvSpPr>
            <p:cNvPr id="38" name="TextBox 37"/>
            <p:cNvSpPr txBox="1"/>
            <p:nvPr/>
          </p:nvSpPr>
          <p:spPr>
            <a:xfrm>
              <a:off x="-1734525" y="1623503"/>
              <a:ext cx="694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722145" y="2148408"/>
              <a:ext cx="93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-1812826" y="2221805"/>
              <a:ext cx="64935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66507" y="4761405"/>
            <a:ext cx="1228501" cy="1384448"/>
            <a:chOff x="-1737724" y="1608746"/>
            <a:chExt cx="931348" cy="1384448"/>
          </a:xfrm>
        </p:grpSpPr>
        <p:sp>
          <p:nvSpPr>
            <p:cNvPr id="42" name="TextBox 41"/>
            <p:cNvSpPr txBox="1"/>
            <p:nvPr/>
          </p:nvSpPr>
          <p:spPr>
            <a:xfrm>
              <a:off x="-1595552" y="1608746"/>
              <a:ext cx="5288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737724" y="2223753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-1722145" y="2294382"/>
              <a:ext cx="574496" cy="83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203760" y="4748228"/>
            <a:ext cx="1252238" cy="1397625"/>
            <a:chOff x="-1696383" y="1561948"/>
            <a:chExt cx="949344" cy="1397625"/>
          </a:xfrm>
        </p:grpSpPr>
        <p:sp>
          <p:nvSpPr>
            <p:cNvPr id="46" name="TextBox 45"/>
            <p:cNvSpPr txBox="1"/>
            <p:nvPr/>
          </p:nvSpPr>
          <p:spPr>
            <a:xfrm>
              <a:off x="-1696383" y="1561948"/>
              <a:ext cx="7904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৩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678387" y="2190132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-1696382" y="2260761"/>
              <a:ext cx="59352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090017" y="2171536"/>
            <a:ext cx="1303039" cy="1399131"/>
            <a:chOff x="-1696382" y="1561948"/>
            <a:chExt cx="987857" cy="1399131"/>
          </a:xfrm>
        </p:grpSpPr>
        <p:sp>
          <p:nvSpPr>
            <p:cNvPr id="32" name="TextBox 31"/>
            <p:cNvSpPr txBox="1"/>
            <p:nvPr/>
          </p:nvSpPr>
          <p:spPr>
            <a:xfrm>
              <a:off x="-1696382" y="1561948"/>
              <a:ext cx="5194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৪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639873" y="2191638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-1634149" y="2236996"/>
              <a:ext cx="669691" cy="186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25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AC43F-9FF5-4E09-902B-39BF8E232EC5}"/>
              </a:ext>
            </a:extLst>
          </p:cNvPr>
          <p:cNvSpPr/>
          <p:nvPr/>
        </p:nvSpPr>
        <p:spPr>
          <a:xfrm>
            <a:off x="0" y="0"/>
            <a:ext cx="12192000" cy="7561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9075" y="120315"/>
            <a:ext cx="5458326" cy="460809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400799" y="120316"/>
            <a:ext cx="5450305" cy="4608095"/>
            <a:chOff x="4876800" y="341086"/>
            <a:chExt cx="3810000" cy="3640778"/>
          </a:xfrm>
        </p:grpSpPr>
        <p:grpSp>
          <p:nvGrpSpPr>
            <p:cNvPr id="24" name="Group 23"/>
            <p:cNvGrpSpPr/>
            <p:nvPr/>
          </p:nvGrpSpPr>
          <p:grpSpPr>
            <a:xfrm>
              <a:off x="4876800" y="341086"/>
              <a:ext cx="3810000" cy="3640778"/>
              <a:chOff x="4876800" y="357908"/>
              <a:chExt cx="3810000" cy="3640778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876800" y="357908"/>
                <a:ext cx="3810000" cy="364077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" name="Straight Connector 5"/>
              <p:cNvCxnSpPr>
                <a:stCxn id="15" idx="0"/>
                <a:endCxn id="15" idx="4"/>
              </p:cNvCxnSpPr>
              <p:nvPr/>
            </p:nvCxnSpPr>
            <p:spPr>
              <a:xfrm>
                <a:off x="6781800" y="357908"/>
                <a:ext cx="0" cy="364077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15" idx="2"/>
              <a:endCxn id="15" idx="6"/>
            </p:cNvCxnSpPr>
            <p:nvPr/>
          </p:nvCxnSpPr>
          <p:spPr>
            <a:xfrm>
              <a:off x="4876800" y="2161475"/>
              <a:ext cx="3810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1"/>
              <a:endCxn id="15" idx="5"/>
            </p:cNvCxnSpPr>
            <p:nvPr/>
          </p:nvCxnSpPr>
          <p:spPr>
            <a:xfrm>
              <a:off x="5434762" y="874266"/>
              <a:ext cx="2694076" cy="25744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3"/>
              <a:endCxn id="15" idx="7"/>
            </p:cNvCxnSpPr>
            <p:nvPr/>
          </p:nvCxnSpPr>
          <p:spPr>
            <a:xfrm flipV="1">
              <a:off x="5434762" y="874266"/>
              <a:ext cx="2694076" cy="25744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Up Arrow 36"/>
          <p:cNvSpPr/>
          <p:nvPr/>
        </p:nvSpPr>
        <p:spPr>
          <a:xfrm>
            <a:off x="409075" y="4854604"/>
            <a:ext cx="4852736" cy="179555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১টি বৃত্ত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550190" y="4854604"/>
            <a:ext cx="5151521" cy="1656347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 ৮ ভাগ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7DD06-7F67-4734-8EA9-31E863636B90}"/>
              </a:ext>
            </a:extLst>
          </p:cNvPr>
          <p:cNvSpPr/>
          <p:nvPr/>
        </p:nvSpPr>
        <p:spPr>
          <a:xfrm>
            <a:off x="1" y="0"/>
            <a:ext cx="12326814" cy="7016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353" y="137786"/>
            <a:ext cx="5452094" cy="40339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6400799" y="4292801"/>
            <a:ext cx="5574083" cy="224395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লাল রং করা অংশ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8678800" y="5211615"/>
            <a:ext cx="1008345" cy="1331227"/>
            <a:chOff x="-1659091" y="1676863"/>
            <a:chExt cx="661796" cy="1331227"/>
          </a:xfrm>
        </p:grpSpPr>
        <p:sp>
          <p:nvSpPr>
            <p:cNvPr id="120" name="TextBox 119"/>
            <p:cNvSpPr txBox="1"/>
            <p:nvPr/>
          </p:nvSpPr>
          <p:spPr>
            <a:xfrm>
              <a:off x="-1574972" y="1676863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-1508960" y="2238649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-1659091" y="2347777"/>
              <a:ext cx="6617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-1640910" y="3025054"/>
            <a:ext cx="626918" cy="758565"/>
            <a:chOff x="-1634836" y="1685698"/>
            <a:chExt cx="491836" cy="758565"/>
          </a:xfrm>
        </p:grpSpPr>
        <p:sp>
          <p:nvSpPr>
            <p:cNvPr id="124" name="TextBox 123"/>
            <p:cNvSpPr txBox="1"/>
            <p:nvPr/>
          </p:nvSpPr>
          <p:spPr>
            <a:xfrm>
              <a:off x="-1600200" y="168569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1634836" y="198259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400799" y="99605"/>
            <a:ext cx="5574082" cy="4033904"/>
            <a:chOff x="4876800" y="341086"/>
            <a:chExt cx="3810000" cy="3640778"/>
          </a:xfrm>
        </p:grpSpPr>
        <p:grpSp>
          <p:nvGrpSpPr>
            <p:cNvPr id="155" name="Group 154"/>
            <p:cNvGrpSpPr/>
            <p:nvPr/>
          </p:nvGrpSpPr>
          <p:grpSpPr>
            <a:xfrm>
              <a:off x="4876800" y="341086"/>
              <a:ext cx="3810000" cy="3640778"/>
              <a:chOff x="4876800" y="357908"/>
              <a:chExt cx="3810000" cy="3640778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4876800" y="357908"/>
                <a:ext cx="3810000" cy="3640778"/>
                <a:chOff x="533400" y="321622"/>
                <a:chExt cx="3810000" cy="3640778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33400" y="321622"/>
                  <a:ext cx="3810000" cy="3640778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533400" y="321622"/>
                  <a:ext cx="3810000" cy="364077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60" name="Straight Connector 159"/>
              <p:cNvCxnSpPr>
                <a:stCxn id="162" idx="0"/>
                <a:endCxn id="162" idx="4"/>
              </p:cNvCxnSpPr>
              <p:nvPr/>
            </p:nvCxnSpPr>
            <p:spPr>
              <a:xfrm>
                <a:off x="6781800" y="357908"/>
                <a:ext cx="0" cy="364077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>
              <a:stCxn id="162" idx="2"/>
              <a:endCxn id="162" idx="6"/>
            </p:cNvCxnSpPr>
            <p:nvPr/>
          </p:nvCxnSpPr>
          <p:spPr>
            <a:xfrm>
              <a:off x="4876800" y="2161475"/>
              <a:ext cx="3810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62" idx="1"/>
              <a:endCxn id="162" idx="5"/>
            </p:cNvCxnSpPr>
            <p:nvPr/>
          </p:nvCxnSpPr>
          <p:spPr>
            <a:xfrm>
              <a:off x="5434762" y="874266"/>
              <a:ext cx="2694076" cy="257441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62" idx="3"/>
              <a:endCxn id="162" idx="7"/>
            </p:cNvCxnSpPr>
            <p:nvPr/>
          </p:nvCxnSpPr>
          <p:spPr>
            <a:xfrm flipV="1">
              <a:off x="5434762" y="874266"/>
              <a:ext cx="2694076" cy="257441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Rounded Rectangle 258"/>
          <p:cNvSpPr/>
          <p:nvPr/>
        </p:nvSpPr>
        <p:spPr>
          <a:xfrm>
            <a:off x="288099" y="4292801"/>
            <a:ext cx="5223352" cy="242976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লো রং করা অংশ</a:t>
            </a: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2562844" y="5211616"/>
            <a:ext cx="808236" cy="1390402"/>
            <a:chOff x="-1679113" y="1554589"/>
            <a:chExt cx="634086" cy="994665"/>
          </a:xfrm>
        </p:grpSpPr>
        <p:sp>
          <p:nvSpPr>
            <p:cNvPr id="261" name="TextBox 260"/>
            <p:cNvSpPr txBox="1"/>
            <p:nvPr/>
          </p:nvSpPr>
          <p:spPr>
            <a:xfrm>
              <a:off x="-1563991" y="1554589"/>
              <a:ext cx="457200" cy="55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-1590670" y="1998812"/>
              <a:ext cx="457200" cy="55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 flipV="1">
              <a:off x="-1679113" y="2050325"/>
              <a:ext cx="63408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V="1">
            <a:off x="6707511" y="2251189"/>
            <a:ext cx="2620374" cy="8812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851737" y="2394828"/>
            <a:ext cx="2684409" cy="8610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65786" y="2471948"/>
            <a:ext cx="2729358" cy="905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087927" y="2594430"/>
            <a:ext cx="2699203" cy="9006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313470" y="2659336"/>
            <a:ext cx="2643370" cy="9446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483812" y="2796209"/>
            <a:ext cx="2601092" cy="896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680645" y="2888974"/>
            <a:ext cx="2629546" cy="8846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766138" y="3034466"/>
            <a:ext cx="2705621" cy="8482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8017698" y="3131638"/>
            <a:ext cx="2608232" cy="8439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342433" y="3260835"/>
            <a:ext cx="2333126" cy="7874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678800" y="3409633"/>
            <a:ext cx="2223883" cy="6965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097998" y="3503303"/>
            <a:ext cx="2032197" cy="5957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681494" y="2119606"/>
            <a:ext cx="2420101" cy="8135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6585370" y="2154718"/>
            <a:ext cx="1926209" cy="6156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506700" y="2128098"/>
            <a:ext cx="1440975" cy="4486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478490" y="2116095"/>
            <a:ext cx="918987" cy="2445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9503580" y="3701541"/>
            <a:ext cx="1528734" cy="4212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18" grpId="0" animBg="1"/>
      <p:bldP spid="2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3319-B91D-4011-83D7-DBD395F47849}"/>
              </a:ext>
            </a:extLst>
          </p:cNvPr>
          <p:cNvSpPr/>
          <p:nvPr/>
        </p:nvSpPr>
        <p:spPr>
          <a:xfrm>
            <a:off x="0" y="-1"/>
            <a:ext cx="12192000" cy="7051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89022" y="178406"/>
            <a:ext cx="5702128" cy="4379288"/>
          </a:xfrm>
          <a:prstGeom prst="rect">
            <a:avLst/>
          </a:prstGeom>
          <a:blipFill dpi="0"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7552323" y="2782560"/>
            <a:ext cx="1059495" cy="9705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600075" y="4792523"/>
            <a:ext cx="10734740" cy="15334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একত্রে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6526177" y="4948447"/>
            <a:ext cx="748096" cy="1282615"/>
            <a:chOff x="-2234353" y="1559061"/>
            <a:chExt cx="644936" cy="1282615"/>
          </a:xfrm>
        </p:grpSpPr>
        <p:sp>
          <p:nvSpPr>
            <p:cNvPr id="154" name="TextBox 153"/>
            <p:cNvSpPr txBox="1"/>
            <p:nvPr/>
          </p:nvSpPr>
          <p:spPr>
            <a:xfrm>
              <a:off x="-2088291" y="1559061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-2086645" y="213379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-2234353" y="2195541"/>
              <a:ext cx="644936" cy="11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454873" y="4942923"/>
            <a:ext cx="787407" cy="1282615"/>
            <a:chOff x="-2234353" y="1559061"/>
            <a:chExt cx="644936" cy="1282615"/>
          </a:xfrm>
        </p:grpSpPr>
        <p:sp>
          <p:nvSpPr>
            <p:cNvPr id="41" name="TextBox 40"/>
            <p:cNvSpPr txBox="1"/>
            <p:nvPr/>
          </p:nvSpPr>
          <p:spPr>
            <a:xfrm>
              <a:off x="-2088291" y="1559061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2086645" y="213379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-2234353" y="2195541"/>
              <a:ext cx="644936" cy="1104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201583" y="4947751"/>
            <a:ext cx="787407" cy="1277787"/>
            <a:chOff x="-2234353" y="1559061"/>
            <a:chExt cx="644936" cy="1277787"/>
          </a:xfrm>
        </p:grpSpPr>
        <p:sp>
          <p:nvSpPr>
            <p:cNvPr id="46" name="TextBox 45"/>
            <p:cNvSpPr txBox="1"/>
            <p:nvPr/>
          </p:nvSpPr>
          <p:spPr>
            <a:xfrm>
              <a:off x="-2088291" y="1559061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2086645" y="2128962"/>
              <a:ext cx="497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-2234353" y="2195541"/>
              <a:ext cx="644936" cy="11049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flipV="1">
            <a:off x="5816365" y="415265"/>
            <a:ext cx="1398336" cy="1257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037261" y="2004164"/>
            <a:ext cx="1603009" cy="13393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838143" y="375783"/>
            <a:ext cx="963490" cy="891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24" idx="3"/>
          </p:cNvCxnSpPr>
          <p:nvPr/>
        </p:nvCxnSpPr>
        <p:spPr>
          <a:xfrm flipV="1">
            <a:off x="7313921" y="2368050"/>
            <a:ext cx="1377229" cy="11416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838143" y="596463"/>
            <a:ext cx="1660953" cy="13964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788894" y="166594"/>
            <a:ext cx="487796" cy="4637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816365" y="224758"/>
            <a:ext cx="730192" cy="7434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815094" y="1741473"/>
            <a:ext cx="1735442" cy="1396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465659" y="1395159"/>
            <a:ext cx="1879120" cy="1443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122538" y="1050351"/>
            <a:ext cx="1911509" cy="15042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1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3B73F3-FE4E-478D-94B7-20DB01F031A3}"/>
              </a:ext>
            </a:extLst>
          </p:cNvPr>
          <p:cNvSpPr txBox="1"/>
          <p:nvPr/>
        </p:nvSpPr>
        <p:spPr>
          <a:xfrm>
            <a:off x="5536945" y="683290"/>
            <a:ext cx="38217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36D4D-DFC3-4065-A94D-DAFF0087D3AD}"/>
              </a:ext>
            </a:extLst>
          </p:cNvPr>
          <p:cNvSpPr txBox="1"/>
          <p:nvPr/>
        </p:nvSpPr>
        <p:spPr>
          <a:xfrm>
            <a:off x="4510377" y="1973559"/>
            <a:ext cx="6031523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GB" sz="4800">
                <a:latin typeface="NikoshBAN" panose="02000000000000000000" pitchFamily="2" charset="0"/>
                <a:cs typeface="NikoshBAN" panose="02000000000000000000" pitchFamily="2" charset="0"/>
              </a:rPr>
              <a:t>ফুড়ারপার</a:t>
            </a:r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545F57F-12CA-4642-B2EB-5E6DE1930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4" y="1768986"/>
            <a:ext cx="3195424" cy="39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3A646B0-68FD-4196-9207-CD5AB486B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66346" y="1440273"/>
            <a:ext cx="4632014" cy="1524000"/>
          </a:xfrm>
          <a:prstGeom prst="downArrow">
            <a:avLst>
              <a:gd name="adj1" fmla="val 50000"/>
              <a:gd name="adj2" fmla="val 5521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যোগ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497026" y="1379524"/>
            <a:ext cx="5294244" cy="1722120"/>
          </a:xfrm>
          <a:prstGeom prst="downArrow">
            <a:avLst>
              <a:gd name="adj1" fmla="val 50000"/>
              <a:gd name="adj2" fmla="val 5078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344" y="3268997"/>
            <a:ext cx="5477633" cy="3009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গফল বের কর</a:t>
            </a:r>
          </a:p>
          <a:p>
            <a:pPr lvl="0" algn="ctr"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9260" y="3327754"/>
            <a:ext cx="5387010" cy="2971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বিয়োগফল বের কর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?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0487" y="4326336"/>
            <a:ext cx="1140065" cy="1567191"/>
            <a:chOff x="-1667450" y="1612039"/>
            <a:chExt cx="490573" cy="799268"/>
          </a:xfrm>
        </p:grpSpPr>
        <p:sp>
          <p:nvSpPr>
            <p:cNvPr id="11" name="TextBox 10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7708225" y="5109932"/>
            <a:ext cx="6489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695700" y="4265950"/>
            <a:ext cx="1125603" cy="1693772"/>
            <a:chOff x="-1667450" y="1612039"/>
            <a:chExt cx="490573" cy="799268"/>
          </a:xfrm>
        </p:grpSpPr>
        <p:sp>
          <p:nvSpPr>
            <p:cNvPr id="28" name="TextBox 27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950600" y="4337422"/>
            <a:ext cx="1206784" cy="1501568"/>
            <a:chOff x="-1667450" y="1645507"/>
            <a:chExt cx="519282" cy="765800"/>
          </a:xfrm>
        </p:grpSpPr>
        <p:sp>
          <p:nvSpPr>
            <p:cNvPr id="34" name="TextBox 33"/>
            <p:cNvSpPr txBox="1"/>
            <p:nvPr/>
          </p:nvSpPr>
          <p:spPr>
            <a:xfrm>
              <a:off x="-1605368" y="164550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22910" y="4324634"/>
            <a:ext cx="1169600" cy="1653728"/>
            <a:chOff x="-1667450" y="1619647"/>
            <a:chExt cx="503282" cy="843402"/>
          </a:xfrm>
        </p:grpSpPr>
        <p:sp>
          <p:nvSpPr>
            <p:cNvPr id="38" name="TextBox 37"/>
            <p:cNvSpPr txBox="1"/>
            <p:nvPr/>
          </p:nvSpPr>
          <p:spPr>
            <a:xfrm>
              <a:off x="-1621368" y="161964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624272" y="1992150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lus Sign 1"/>
          <p:cNvSpPr/>
          <p:nvPr/>
        </p:nvSpPr>
        <p:spPr>
          <a:xfrm>
            <a:off x="2695074" y="2202273"/>
            <a:ext cx="974558" cy="667587"/>
          </a:xfrm>
          <a:prstGeom prst="mathPl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inus Sign 2"/>
          <p:cNvSpPr/>
          <p:nvPr/>
        </p:nvSpPr>
        <p:spPr>
          <a:xfrm>
            <a:off x="8718592" y="2061275"/>
            <a:ext cx="1056224" cy="850236"/>
          </a:xfrm>
          <a:prstGeom prst="mathMin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qual 4"/>
          <p:cNvSpPr/>
          <p:nvPr/>
        </p:nvSpPr>
        <p:spPr>
          <a:xfrm>
            <a:off x="3997571" y="4920556"/>
            <a:ext cx="817419" cy="390465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9583845" y="4873747"/>
            <a:ext cx="817419" cy="428919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1938957" y="4749516"/>
            <a:ext cx="864475" cy="76664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3719B-D407-47D3-8F60-AFC05D0DA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14" y="89940"/>
            <a:ext cx="4038600" cy="102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294B8-8F66-4CE7-9D3F-E362A60D8903}"/>
              </a:ext>
            </a:extLst>
          </p:cNvPr>
          <p:cNvSpPr txBox="1"/>
          <p:nvPr/>
        </p:nvSpPr>
        <p:spPr>
          <a:xfrm>
            <a:off x="4844285" y="4446510"/>
            <a:ext cx="99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04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3" grpId="0" animBg="1"/>
      <p:bldP spid="5" grpId="0" animBg="1"/>
      <p:bldP spid="3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DFB82E-29E9-4FF5-B0FE-74B8B2721A4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66346" y="1440273"/>
            <a:ext cx="4632014" cy="1524000"/>
          </a:xfrm>
          <a:prstGeom prst="downArrow">
            <a:avLst>
              <a:gd name="adj1" fmla="val 50000"/>
              <a:gd name="adj2" fmla="val 5521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যোগ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497026" y="1379524"/>
            <a:ext cx="5294244" cy="1722120"/>
          </a:xfrm>
          <a:prstGeom prst="downArrow">
            <a:avLst>
              <a:gd name="adj1" fmla="val 50000"/>
              <a:gd name="adj2" fmla="val 5078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344" y="3268997"/>
            <a:ext cx="5477633" cy="3009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গফল বের কর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9260" y="3327754"/>
            <a:ext cx="5387010" cy="2971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বিয়োগফল বের কর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0487" y="4326336"/>
            <a:ext cx="1140065" cy="1567191"/>
            <a:chOff x="-1667450" y="1612039"/>
            <a:chExt cx="490573" cy="799268"/>
          </a:xfrm>
        </p:grpSpPr>
        <p:sp>
          <p:nvSpPr>
            <p:cNvPr id="11" name="TextBox 10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7708225" y="5109932"/>
            <a:ext cx="6489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695700" y="4265950"/>
            <a:ext cx="1125603" cy="1693772"/>
            <a:chOff x="-1667450" y="1612039"/>
            <a:chExt cx="490573" cy="799268"/>
          </a:xfrm>
        </p:grpSpPr>
        <p:sp>
          <p:nvSpPr>
            <p:cNvPr id="28" name="TextBox 27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036757" y="4324634"/>
            <a:ext cx="1140065" cy="1567191"/>
            <a:chOff x="-1667450" y="1612039"/>
            <a:chExt cx="490573" cy="799268"/>
          </a:xfrm>
        </p:grpSpPr>
        <p:sp>
          <p:nvSpPr>
            <p:cNvPr id="34" name="TextBox 33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22910" y="4324634"/>
            <a:ext cx="1169600" cy="1653728"/>
            <a:chOff x="-1667450" y="1619647"/>
            <a:chExt cx="503282" cy="843402"/>
          </a:xfrm>
        </p:grpSpPr>
        <p:sp>
          <p:nvSpPr>
            <p:cNvPr id="38" name="TextBox 37"/>
            <p:cNvSpPr txBox="1"/>
            <p:nvPr/>
          </p:nvSpPr>
          <p:spPr>
            <a:xfrm>
              <a:off x="-1621368" y="161964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624272" y="1992150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lus Sign 1"/>
          <p:cNvSpPr/>
          <p:nvPr/>
        </p:nvSpPr>
        <p:spPr>
          <a:xfrm>
            <a:off x="2695074" y="2202273"/>
            <a:ext cx="974558" cy="667587"/>
          </a:xfrm>
          <a:prstGeom prst="mathPl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inus Sign 2"/>
          <p:cNvSpPr/>
          <p:nvPr/>
        </p:nvSpPr>
        <p:spPr>
          <a:xfrm>
            <a:off x="8718592" y="2061275"/>
            <a:ext cx="1056224" cy="850236"/>
          </a:xfrm>
          <a:prstGeom prst="mathMin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qual 4"/>
          <p:cNvSpPr/>
          <p:nvPr/>
        </p:nvSpPr>
        <p:spPr>
          <a:xfrm>
            <a:off x="3997571" y="4920556"/>
            <a:ext cx="817419" cy="390465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9583845" y="4873747"/>
            <a:ext cx="817419" cy="428919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1938957" y="4749516"/>
            <a:ext cx="864475" cy="76664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4A5023-0823-4822-A034-5162DBCB6C4B}"/>
              </a:ext>
            </a:extLst>
          </p:cNvPr>
          <p:cNvGrpSpPr/>
          <p:nvPr/>
        </p:nvGrpSpPr>
        <p:grpSpPr>
          <a:xfrm>
            <a:off x="4838737" y="4324634"/>
            <a:ext cx="1169600" cy="1653728"/>
            <a:chOff x="-1667450" y="1619647"/>
            <a:chExt cx="503282" cy="84340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A883C8-3EFE-4284-AFFB-CD1950914047}"/>
                </a:ext>
              </a:extLst>
            </p:cNvPr>
            <p:cNvSpPr txBox="1"/>
            <p:nvPr/>
          </p:nvSpPr>
          <p:spPr>
            <a:xfrm>
              <a:off x="-1621368" y="161964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6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0E6F3F-A0E8-4B8A-A05C-44C1F4802C24}"/>
                </a:ext>
              </a:extLst>
            </p:cNvPr>
            <p:cNvSpPr txBox="1"/>
            <p:nvPr/>
          </p:nvSpPr>
          <p:spPr>
            <a:xfrm>
              <a:off x="-1624272" y="1992150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490278-3070-4272-995D-24C813E18FA5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E9C30D-7D08-43C2-8744-C6EAF2191B96}"/>
              </a:ext>
            </a:extLst>
          </p:cNvPr>
          <p:cNvGrpSpPr/>
          <p:nvPr/>
        </p:nvGrpSpPr>
        <p:grpSpPr>
          <a:xfrm>
            <a:off x="10468829" y="4265950"/>
            <a:ext cx="1140065" cy="1567191"/>
            <a:chOff x="-1667450" y="1612039"/>
            <a:chExt cx="490573" cy="79926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C627D3-60A4-4B27-BD30-C107C0BA7FBE}"/>
                </a:ext>
              </a:extLst>
            </p:cNvPr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FCD243-4E5A-4ACC-9B84-769E7D8542C5}"/>
                </a:ext>
              </a:extLst>
            </p:cNvPr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4731A40-F7EE-4F63-B96F-A4EC5AAF44F7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2D8373-F698-4881-B370-649BAC2F7401}"/>
              </a:ext>
            </a:extLst>
          </p:cNvPr>
          <p:cNvSpPr txBox="1"/>
          <p:nvPr/>
        </p:nvSpPr>
        <p:spPr>
          <a:xfrm>
            <a:off x="4358078" y="176068"/>
            <a:ext cx="463201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124BE-D808-4387-B90F-DCA4B7BC0E29}"/>
              </a:ext>
            </a:extLst>
          </p:cNvPr>
          <p:cNvSpPr/>
          <p:nvPr/>
        </p:nvSpPr>
        <p:spPr>
          <a:xfrm>
            <a:off x="-48674" y="19085"/>
            <a:ext cx="12192000" cy="6998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8879" y="2503885"/>
            <a:ext cx="10990760" cy="4014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    +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       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endParaRPr kumimoji="0" lang="bn-BD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4356" y="2688128"/>
            <a:ext cx="1135322" cy="1579255"/>
            <a:chOff x="-1656089" y="1475201"/>
            <a:chExt cx="488532" cy="1112819"/>
          </a:xfrm>
        </p:grpSpPr>
        <p:sp>
          <p:nvSpPr>
            <p:cNvPr id="14" name="TextBox 13"/>
            <p:cNvSpPr txBox="1"/>
            <p:nvPr/>
          </p:nvSpPr>
          <p:spPr>
            <a:xfrm>
              <a:off x="-1624757" y="1475201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42527" y="1937397"/>
              <a:ext cx="426625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-1656089" y="2035443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41732" y="3968570"/>
            <a:ext cx="1210069" cy="1536791"/>
            <a:chOff x="-1676176" y="1394576"/>
            <a:chExt cx="520696" cy="1082897"/>
          </a:xfrm>
        </p:grpSpPr>
        <p:sp>
          <p:nvSpPr>
            <p:cNvPr id="35" name="TextBox 34"/>
            <p:cNvSpPr txBox="1"/>
            <p:nvPr/>
          </p:nvSpPr>
          <p:spPr>
            <a:xfrm>
              <a:off x="-1641901" y="1394576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615370" y="1826850"/>
              <a:ext cx="45989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-1676176" y="1933291"/>
              <a:ext cx="505666" cy="116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6159678" y="4771447"/>
            <a:ext cx="7531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993645" y="4032107"/>
            <a:ext cx="1130416" cy="1597291"/>
            <a:chOff x="-1691206" y="1410688"/>
            <a:chExt cx="486421" cy="1125528"/>
          </a:xfrm>
        </p:grpSpPr>
        <p:sp>
          <p:nvSpPr>
            <p:cNvPr id="41" name="TextBox 40"/>
            <p:cNvSpPr txBox="1"/>
            <p:nvPr/>
          </p:nvSpPr>
          <p:spPr>
            <a:xfrm>
              <a:off x="-1661985" y="1410688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691206" y="1885593"/>
              <a:ext cx="486421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-1676176" y="1941201"/>
              <a:ext cx="384512" cy="373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5616542" y="2503885"/>
            <a:ext cx="4322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993645" y="2694778"/>
            <a:ext cx="1159726" cy="1614024"/>
            <a:chOff x="-1676176" y="1372719"/>
            <a:chExt cx="499033" cy="1137319"/>
          </a:xfrm>
        </p:grpSpPr>
        <p:sp>
          <p:nvSpPr>
            <p:cNvPr id="53" name="TextBox 52"/>
            <p:cNvSpPr txBox="1"/>
            <p:nvPr/>
          </p:nvSpPr>
          <p:spPr>
            <a:xfrm>
              <a:off x="-1634343" y="1372719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645236" y="1859415"/>
              <a:ext cx="426625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1676176" y="1940408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925369" y="2927105"/>
            <a:ext cx="1195332" cy="996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968476" y="4140267"/>
            <a:ext cx="1215312" cy="1149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58E02-BEDD-429A-AC4F-10CB6868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97" y="19085"/>
            <a:ext cx="5316592" cy="15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/>
      <p:bldP spid="25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124BE-D808-4387-B90F-DCA4B7BC0E29}"/>
              </a:ext>
            </a:extLst>
          </p:cNvPr>
          <p:cNvSpPr/>
          <p:nvPr/>
        </p:nvSpPr>
        <p:spPr>
          <a:xfrm>
            <a:off x="-48674" y="19085"/>
            <a:ext cx="12192000" cy="6998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8879" y="2503885"/>
            <a:ext cx="10990760" cy="4014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    +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       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endParaRPr kumimoji="0" lang="bn-BD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4356" y="2688128"/>
            <a:ext cx="1135322" cy="1579255"/>
            <a:chOff x="-1656089" y="1475201"/>
            <a:chExt cx="488532" cy="1112819"/>
          </a:xfrm>
        </p:grpSpPr>
        <p:sp>
          <p:nvSpPr>
            <p:cNvPr id="14" name="TextBox 13"/>
            <p:cNvSpPr txBox="1"/>
            <p:nvPr/>
          </p:nvSpPr>
          <p:spPr>
            <a:xfrm>
              <a:off x="-1624757" y="1475201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42527" y="1937397"/>
              <a:ext cx="426625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-1656089" y="2035443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41732" y="3968570"/>
            <a:ext cx="1210069" cy="1536791"/>
            <a:chOff x="-1676176" y="1394576"/>
            <a:chExt cx="520696" cy="1082897"/>
          </a:xfrm>
        </p:grpSpPr>
        <p:sp>
          <p:nvSpPr>
            <p:cNvPr id="35" name="TextBox 34"/>
            <p:cNvSpPr txBox="1"/>
            <p:nvPr/>
          </p:nvSpPr>
          <p:spPr>
            <a:xfrm>
              <a:off x="-1641901" y="1394576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615370" y="1826850"/>
              <a:ext cx="45989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-1676176" y="1933291"/>
              <a:ext cx="505666" cy="116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6159678" y="4771447"/>
            <a:ext cx="7531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983593" y="4024022"/>
            <a:ext cx="1130416" cy="1597291"/>
            <a:chOff x="-1691206" y="1410688"/>
            <a:chExt cx="486421" cy="1125528"/>
          </a:xfrm>
        </p:grpSpPr>
        <p:sp>
          <p:nvSpPr>
            <p:cNvPr id="41" name="TextBox 40"/>
            <p:cNvSpPr txBox="1"/>
            <p:nvPr/>
          </p:nvSpPr>
          <p:spPr>
            <a:xfrm>
              <a:off x="-1661985" y="1410688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691206" y="1885593"/>
              <a:ext cx="486421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-1676176" y="1941201"/>
              <a:ext cx="384512" cy="373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5616542" y="2503885"/>
            <a:ext cx="4322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048354" y="2688128"/>
            <a:ext cx="1159726" cy="1614024"/>
            <a:chOff x="-1676176" y="1372719"/>
            <a:chExt cx="499033" cy="1137319"/>
          </a:xfrm>
        </p:grpSpPr>
        <p:sp>
          <p:nvSpPr>
            <p:cNvPr id="53" name="TextBox 52"/>
            <p:cNvSpPr txBox="1"/>
            <p:nvPr/>
          </p:nvSpPr>
          <p:spPr>
            <a:xfrm>
              <a:off x="-1634343" y="1372719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645236" y="1859415"/>
              <a:ext cx="426625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1676176" y="1940408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978466" y="2983125"/>
            <a:ext cx="1195332" cy="996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68476" y="4140267"/>
            <a:ext cx="1215312" cy="1149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58E02-BEDD-429A-AC4F-10CB68680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97" y="19085"/>
            <a:ext cx="5316592" cy="15898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C18DB46-24E9-4F1B-86D3-5A593F7B21B5}"/>
              </a:ext>
            </a:extLst>
          </p:cNvPr>
          <p:cNvSpPr txBox="1"/>
          <p:nvPr/>
        </p:nvSpPr>
        <p:spPr>
          <a:xfrm>
            <a:off x="9192303" y="3337383"/>
            <a:ext cx="9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0A6BAF-E7F0-46AA-B3B1-B7D52233B824}"/>
              </a:ext>
            </a:extLst>
          </p:cNvPr>
          <p:cNvCxnSpPr/>
          <p:nvPr/>
        </p:nvCxnSpPr>
        <p:spPr>
          <a:xfrm flipV="1">
            <a:off x="9112570" y="3524183"/>
            <a:ext cx="714135" cy="64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BA058BF-BF6E-4F70-98AA-6AF6A9076097}"/>
              </a:ext>
            </a:extLst>
          </p:cNvPr>
          <p:cNvSpPr txBox="1"/>
          <p:nvPr/>
        </p:nvSpPr>
        <p:spPr>
          <a:xfrm>
            <a:off x="9192272" y="2815495"/>
            <a:ext cx="9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7F3FEB-009F-4562-A22E-FF5865171D79}"/>
              </a:ext>
            </a:extLst>
          </p:cNvPr>
          <p:cNvSpPr txBox="1"/>
          <p:nvPr/>
        </p:nvSpPr>
        <p:spPr>
          <a:xfrm>
            <a:off x="9214790" y="3899338"/>
            <a:ext cx="9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BA9CCA-2CA5-4021-B353-36845ACD8BF0}"/>
              </a:ext>
            </a:extLst>
          </p:cNvPr>
          <p:cNvCxnSpPr/>
          <p:nvPr/>
        </p:nvCxnSpPr>
        <p:spPr>
          <a:xfrm flipV="1">
            <a:off x="8996382" y="4633776"/>
            <a:ext cx="714135" cy="64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0E1C36-DFFE-4790-BDD2-6276A14C5C68}"/>
              </a:ext>
            </a:extLst>
          </p:cNvPr>
          <p:cNvSpPr txBox="1"/>
          <p:nvPr/>
        </p:nvSpPr>
        <p:spPr>
          <a:xfrm>
            <a:off x="9192272" y="4572323"/>
            <a:ext cx="9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8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3E03D-AA56-4A05-8536-8AD3E628014C}"/>
              </a:ext>
            </a:extLst>
          </p:cNvPr>
          <p:cNvSpPr/>
          <p:nvPr/>
        </p:nvSpPr>
        <p:spPr>
          <a:xfrm>
            <a:off x="0" y="0"/>
            <a:ext cx="12192000" cy="7033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61ECF4-A7B0-4CA1-A69A-F9804DBC14AC}"/>
              </a:ext>
            </a:extLst>
          </p:cNvPr>
          <p:cNvGrpSpPr/>
          <p:nvPr/>
        </p:nvGrpSpPr>
        <p:grpSpPr>
          <a:xfrm>
            <a:off x="8680487" y="4326336"/>
            <a:ext cx="1140065" cy="1567191"/>
            <a:chOff x="-1667450" y="1612039"/>
            <a:chExt cx="490573" cy="7992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FF55EF-EB3D-4834-9054-A102E11CE192}"/>
                </a:ext>
              </a:extLst>
            </p:cNvPr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5C61A1-1189-4C3B-B062-8CDC1E5BCB24}"/>
                </a:ext>
              </a:extLst>
            </p:cNvPr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E67F6C-E5DC-4C98-A9AE-CA26A9FA09B6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95786C-4A74-421F-84EB-0DF190092BE3}"/>
              </a:ext>
            </a:extLst>
          </p:cNvPr>
          <p:cNvCxnSpPr/>
          <p:nvPr/>
        </p:nvCxnSpPr>
        <p:spPr>
          <a:xfrm>
            <a:off x="7708225" y="5109932"/>
            <a:ext cx="6489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BE2CFF9-3DE5-4D23-8830-9AFFD9D8CFC3}"/>
              </a:ext>
            </a:extLst>
          </p:cNvPr>
          <p:cNvGrpSpPr/>
          <p:nvPr/>
        </p:nvGrpSpPr>
        <p:grpSpPr>
          <a:xfrm>
            <a:off x="6695700" y="4265950"/>
            <a:ext cx="1125603" cy="1693772"/>
            <a:chOff x="-1667450" y="1612039"/>
            <a:chExt cx="490573" cy="7992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7AD01-F795-42BE-A1BF-B24F33F1DDB0}"/>
                </a:ext>
              </a:extLst>
            </p:cNvPr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3117D5-DAF7-46EA-8542-F027813817CA}"/>
                </a:ext>
              </a:extLst>
            </p:cNvPr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36C73E-2E74-42EF-BD41-AAFA0269FAE5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67541F-4424-43E1-A631-76FEA4F76F21}"/>
              </a:ext>
            </a:extLst>
          </p:cNvPr>
          <p:cNvGrpSpPr/>
          <p:nvPr/>
        </p:nvGrpSpPr>
        <p:grpSpPr>
          <a:xfrm>
            <a:off x="3036757" y="4324634"/>
            <a:ext cx="1140065" cy="1567191"/>
            <a:chOff x="-1667450" y="1612039"/>
            <a:chExt cx="490573" cy="7992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91B0FD-FE4F-4832-A868-B7D1E07D5E2B}"/>
                </a:ext>
              </a:extLst>
            </p:cNvPr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D26148-31CB-4BC8-8E9C-5A6212561C2C}"/>
                </a:ext>
              </a:extLst>
            </p:cNvPr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2F19E1-48DC-4927-B2C0-34B48091F08B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368348-9761-41D4-A4D4-90F40CC1B03A}"/>
              </a:ext>
            </a:extLst>
          </p:cNvPr>
          <p:cNvGrpSpPr/>
          <p:nvPr/>
        </p:nvGrpSpPr>
        <p:grpSpPr>
          <a:xfrm>
            <a:off x="922910" y="4324634"/>
            <a:ext cx="1169600" cy="1653728"/>
            <a:chOff x="-1667450" y="1619647"/>
            <a:chExt cx="503282" cy="8434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6D1231-9385-4F8A-A3B1-C19E0E4190D3}"/>
                </a:ext>
              </a:extLst>
            </p:cNvPr>
            <p:cNvSpPr txBox="1"/>
            <p:nvPr/>
          </p:nvSpPr>
          <p:spPr>
            <a:xfrm>
              <a:off x="-1621368" y="161964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8EF820-8CD0-455E-9C95-770D05AAA547}"/>
                </a:ext>
              </a:extLst>
            </p:cNvPr>
            <p:cNvSpPr txBox="1"/>
            <p:nvPr/>
          </p:nvSpPr>
          <p:spPr>
            <a:xfrm>
              <a:off x="-1624272" y="1992150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9EF8DF-BC67-4F34-9E8B-8DA4DFB2BCFB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qual 4">
            <a:extLst>
              <a:ext uri="{FF2B5EF4-FFF2-40B4-BE49-F238E27FC236}">
                <a16:creationId xmlns:a16="http://schemas.microsoft.com/office/drawing/2014/main" id="{0C2F6D94-109D-43CE-9A30-2E14E92134D6}"/>
              </a:ext>
            </a:extLst>
          </p:cNvPr>
          <p:cNvSpPr/>
          <p:nvPr/>
        </p:nvSpPr>
        <p:spPr>
          <a:xfrm>
            <a:off x="3997571" y="4920556"/>
            <a:ext cx="817419" cy="390465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qual 30">
            <a:extLst>
              <a:ext uri="{FF2B5EF4-FFF2-40B4-BE49-F238E27FC236}">
                <a16:creationId xmlns:a16="http://schemas.microsoft.com/office/drawing/2014/main" id="{4093328E-5866-4125-BAC4-37B185BD8223}"/>
              </a:ext>
            </a:extLst>
          </p:cNvPr>
          <p:cNvSpPr/>
          <p:nvPr/>
        </p:nvSpPr>
        <p:spPr>
          <a:xfrm>
            <a:off x="9583845" y="4873747"/>
            <a:ext cx="817419" cy="428919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us 13">
            <a:extLst>
              <a:ext uri="{FF2B5EF4-FFF2-40B4-BE49-F238E27FC236}">
                <a16:creationId xmlns:a16="http://schemas.microsoft.com/office/drawing/2014/main" id="{EA23382A-0206-4A05-8E0A-FBD056ADD97F}"/>
              </a:ext>
            </a:extLst>
          </p:cNvPr>
          <p:cNvSpPr/>
          <p:nvPr/>
        </p:nvSpPr>
        <p:spPr>
          <a:xfrm>
            <a:off x="1938957" y="4749516"/>
            <a:ext cx="864475" cy="76664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43DE2-FB31-49AD-B86A-422B3808F5D2}"/>
              </a:ext>
            </a:extLst>
          </p:cNvPr>
          <p:cNvSpPr txBox="1"/>
          <p:nvPr/>
        </p:nvSpPr>
        <p:spPr>
          <a:xfrm>
            <a:off x="4070222" y="789348"/>
            <a:ext cx="43998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9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E61BD-6D03-4FDA-BC3C-5C83FF31216A}"/>
              </a:ext>
            </a:extLst>
          </p:cNvPr>
          <p:cNvSpPr/>
          <p:nvPr/>
        </p:nvSpPr>
        <p:spPr>
          <a:xfrm>
            <a:off x="-158262" y="0"/>
            <a:ext cx="12350262" cy="6981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2375F-AE3F-4460-A39A-7A134CABC011}"/>
              </a:ext>
            </a:extLst>
          </p:cNvPr>
          <p:cNvSpPr txBox="1"/>
          <p:nvPr/>
        </p:nvSpPr>
        <p:spPr>
          <a:xfrm>
            <a:off x="1717145" y="1254221"/>
            <a:ext cx="8124663" cy="55399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(সাধারণ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সমহর বিশিষ্ট সাধারণ ভগ্নাংশ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CB2E0-8DBE-4CAB-BEED-397FB61B9CAF}"/>
              </a:ext>
            </a:extLst>
          </p:cNvPr>
          <p:cNvSpPr txBox="1"/>
          <p:nvPr/>
        </p:nvSpPr>
        <p:spPr>
          <a:xfrm>
            <a:off x="4393080" y="86884"/>
            <a:ext cx="340583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A83B4-BD99-42AC-9164-36553D4FD9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BFF4A-F948-4C52-B5B7-452D1523CA6B}"/>
              </a:ext>
            </a:extLst>
          </p:cNvPr>
          <p:cNvSpPr/>
          <p:nvPr/>
        </p:nvSpPr>
        <p:spPr>
          <a:xfrm>
            <a:off x="886779" y="1515221"/>
            <a:ext cx="4265513" cy="27402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3F0D7-981F-4530-80F4-C36B68AA1583}"/>
              </a:ext>
            </a:extLst>
          </p:cNvPr>
          <p:cNvSpPr/>
          <p:nvPr/>
        </p:nvSpPr>
        <p:spPr>
          <a:xfrm>
            <a:off x="1722123" y="369681"/>
            <a:ext cx="8424200" cy="6735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DB08C-DD78-4907-A266-4DD9793A670F}"/>
              </a:ext>
            </a:extLst>
          </p:cNvPr>
          <p:cNvSpPr/>
          <p:nvPr/>
        </p:nvSpPr>
        <p:spPr>
          <a:xfrm>
            <a:off x="5663537" y="4677508"/>
            <a:ext cx="6030231" cy="1538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AFA5F-A2E0-4BB5-8ED5-C6123284CF58}"/>
              </a:ext>
            </a:extLst>
          </p:cNvPr>
          <p:cNvSpPr/>
          <p:nvPr/>
        </p:nvSpPr>
        <p:spPr>
          <a:xfrm>
            <a:off x="767168" y="4973297"/>
            <a:ext cx="4385124" cy="9216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F6D28-2BFE-4D31-AFA6-6DA80312B9E7}"/>
              </a:ext>
            </a:extLst>
          </p:cNvPr>
          <p:cNvSpPr/>
          <p:nvPr/>
        </p:nvSpPr>
        <p:spPr>
          <a:xfrm>
            <a:off x="6096000" y="1569836"/>
            <a:ext cx="2028092" cy="2685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348" t="-1198" r="-138970" b="1050"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38335-FE5C-4262-B722-8BA1CEF35508}"/>
              </a:ext>
            </a:extLst>
          </p:cNvPr>
          <p:cNvSpPr/>
          <p:nvPr/>
        </p:nvSpPr>
        <p:spPr>
          <a:xfrm>
            <a:off x="9067800" y="1569836"/>
            <a:ext cx="2035833" cy="2685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1618" t="38" r="-4881" b="-38"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95801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624EBD-6F3E-4081-B2F2-893E3128E0D2}"/>
              </a:ext>
            </a:extLst>
          </p:cNvPr>
          <p:cNvSpPr/>
          <p:nvPr/>
        </p:nvSpPr>
        <p:spPr>
          <a:xfrm>
            <a:off x="-158261" y="0"/>
            <a:ext cx="12350262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E8DAD-B31B-4C7F-ABFE-D13EF3876753}"/>
              </a:ext>
            </a:extLst>
          </p:cNvPr>
          <p:cNvSpPr txBox="1"/>
          <p:nvPr/>
        </p:nvSpPr>
        <p:spPr>
          <a:xfrm>
            <a:off x="1371600" y="1225547"/>
            <a:ext cx="10093569" cy="483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BD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গ্নাংশ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সমহর বিশিষ্ট সাধারণ ভগ্নাংশ 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হিসাব করি।</a:t>
            </a:r>
          </a:p>
          <a:p>
            <a:pPr algn="ctr">
              <a:lnSpc>
                <a:spcPct val="150000"/>
              </a:lnSpc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৮৭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B9583-5A3C-4127-87FC-F3CDB1275AA5}"/>
              </a:ext>
            </a:extLst>
          </p:cNvPr>
          <p:cNvSpPr txBox="1"/>
          <p:nvPr/>
        </p:nvSpPr>
        <p:spPr>
          <a:xfrm>
            <a:off x="4466493" y="209884"/>
            <a:ext cx="360484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AB41BF-2CCF-408E-9892-1769AA9B54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8AD4B-F3B6-4FA9-8BFF-F57729C9FBD3}"/>
              </a:ext>
            </a:extLst>
          </p:cNvPr>
          <p:cNvSpPr txBox="1"/>
          <p:nvPr/>
        </p:nvSpPr>
        <p:spPr>
          <a:xfrm>
            <a:off x="1640059" y="1677704"/>
            <a:ext cx="891188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১. ১ সমহর বিশিষ্ট কতকগুলো ভগ্নাংশের </a:t>
            </a:r>
          </a:p>
          <a:p>
            <a:pPr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যোগ করতে পারবে।</a:t>
            </a:r>
          </a:p>
          <a:p>
            <a:pPr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২০. ১. ৩ সমহর বিশিষ্ট দুইটি ভগ্নাংশের বড়টি</a:t>
            </a:r>
          </a:p>
          <a:p>
            <a:pPr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থেকে ছোটটি বিয়োগ করতে পারবে।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8E6D7-393B-4E59-B05A-C2440FF15DBB}"/>
              </a:ext>
            </a:extLst>
          </p:cNvPr>
          <p:cNvSpPr txBox="1"/>
          <p:nvPr/>
        </p:nvSpPr>
        <p:spPr>
          <a:xfrm>
            <a:off x="5117123" y="423354"/>
            <a:ext cx="230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7E7215-C9A2-45E5-8F1E-E5723380C7F3}"/>
              </a:ext>
            </a:extLst>
          </p:cNvPr>
          <p:cNvSpPr/>
          <p:nvPr/>
        </p:nvSpPr>
        <p:spPr>
          <a:xfrm>
            <a:off x="1" y="0"/>
            <a:ext cx="123444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5166" y="1553307"/>
            <a:ext cx="11369843" cy="3894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167" y="5521766"/>
            <a:ext cx="11369842" cy="10668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 জমি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45167" y="38872"/>
            <a:ext cx="11369842" cy="1179094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দেখতে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পাচ্ছ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18B2EF-13DF-4AC4-BA2D-7C11DED5FBDA}"/>
              </a:ext>
            </a:extLst>
          </p:cNvPr>
          <p:cNvSpPr/>
          <p:nvPr/>
        </p:nvSpPr>
        <p:spPr>
          <a:xfrm>
            <a:off x="-1" y="0"/>
            <a:ext cx="1235373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7322" y="1440889"/>
            <a:ext cx="11237420" cy="4111772"/>
            <a:chOff x="1115227" y="933772"/>
            <a:chExt cx="7569308" cy="35820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206320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522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1118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916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1679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5512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310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36555" y="933772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37322" y="5764695"/>
            <a:ext cx="11237420" cy="964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 ৮ ভাগ করা হলো।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087" y="95199"/>
            <a:ext cx="11145078" cy="976321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জমিটিকে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969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CA253E-B4D7-4155-8D5A-C42DBBB4E031}"/>
              </a:ext>
            </a:extLst>
          </p:cNvPr>
          <p:cNvSpPr/>
          <p:nvPr/>
        </p:nvSpPr>
        <p:spPr>
          <a:xfrm>
            <a:off x="0" y="0"/>
            <a:ext cx="12192000" cy="7128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2154" y="133387"/>
            <a:ext cx="11052621" cy="714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টমটো চাষ করা হয় দুই ভাগে।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1208" y="1104595"/>
            <a:ext cx="10905048" cy="4111772"/>
            <a:chOff x="1115227" y="933772"/>
            <a:chExt cx="7569308" cy="35820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206320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522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1118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916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1679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5512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310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36555" y="933772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12164" y="5530549"/>
            <a:ext cx="2876693" cy="1074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70410" y="5422754"/>
            <a:ext cx="1334644" cy="1290010"/>
            <a:chOff x="-2029500" y="1349953"/>
            <a:chExt cx="1632822" cy="1308660"/>
          </a:xfrm>
        </p:grpSpPr>
        <p:sp>
          <p:nvSpPr>
            <p:cNvPr id="19" name="TextBox 18"/>
            <p:cNvSpPr txBox="1"/>
            <p:nvPr/>
          </p:nvSpPr>
          <p:spPr>
            <a:xfrm flipH="1">
              <a:off x="-1804201" y="1349953"/>
              <a:ext cx="756505" cy="75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804201" y="1878048"/>
              <a:ext cx="1407523" cy="78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2029500" y="2004283"/>
              <a:ext cx="98180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F1CC84-65D2-45A5-BB54-07B3581F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4" y="1143280"/>
            <a:ext cx="2666024" cy="40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1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</TotalTime>
  <Words>423</Words>
  <Application>Microsoft Office PowerPoint</Application>
  <PresentationFormat>Widescreen</PresentationFormat>
  <Paragraphs>256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Mohsin Talukder</dc:creator>
  <cp:lastModifiedBy>Azibur Rahman</cp:lastModifiedBy>
  <cp:revision>81</cp:revision>
  <dcterms:created xsi:type="dcterms:W3CDTF">2020-07-20T12:33:54Z</dcterms:created>
  <dcterms:modified xsi:type="dcterms:W3CDTF">2021-08-06T17:07:41Z</dcterms:modified>
</cp:coreProperties>
</file>