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7" r:id="rId13"/>
    <p:sldId id="269" r:id="rId14"/>
    <p:sldId id="270" r:id="rId15"/>
    <p:sldId id="271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E2AB"/>
    <a:srgbClr val="FEE5B4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3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2FC39-8A23-4763-9CC7-89329C59B1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E92632-0244-4EE5-B7E6-DB227081D7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C4C65-3A8B-4DE6-B18C-DA0A39759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593D-0256-49D8-93C4-676F9CAEB3B4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2BD4E2-16B3-45F6-B7DC-BE6BE5C38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7C2D79-8892-4616-8D5E-55D9518B5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2202-A4D1-42B8-9676-F68C73907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47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83B4B-03DC-4E06-AB1D-AC539FB83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CFE040-4DBC-4C1E-A363-C3D86E14B0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2439EE-1AEA-4B6F-AF16-48238866E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593D-0256-49D8-93C4-676F9CAEB3B4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084ED2-A6B7-4597-B96D-ACB2425A3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8A5D9-6D73-4697-AE93-C5A7F4DAD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2202-A4D1-42B8-9676-F68C73907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155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8E8E16-7090-404E-B000-762DFC5CD2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E4AA3F-E5D4-44EB-A1A0-FB5707EC2A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0414E-4866-4E28-BAE9-2EEEFE525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593D-0256-49D8-93C4-676F9CAEB3B4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C1079-07E3-4D16-A741-6B21D6675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D3183-3AC2-4EA9-A040-7A7EC1A85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2202-A4D1-42B8-9676-F68C73907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032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8FB19-DD32-434B-8594-91BE1DA8B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B64F3-E92F-430A-A197-D8440DD64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32AE65-7727-4C42-84CB-177EADF7F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593D-0256-49D8-93C4-676F9CAEB3B4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533FF-7FF2-4192-AFB3-0D28D62E7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A2A30-7797-42B8-A517-EDC7D0DA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2202-A4D1-42B8-9676-F68C73907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072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F1AF6-0CE4-4844-AE86-F40FF8EE7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7E2219-627E-4244-969C-B9FF5C385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D6A1FC-6BF8-464A-BF64-B1A6158BE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593D-0256-49D8-93C4-676F9CAEB3B4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03D0D-6478-46D6-9CC4-4E5AAD529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1F10C0-1017-4898-A250-C8019B378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2202-A4D1-42B8-9676-F68C73907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865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C18BB-EB29-4BC7-B964-CCCA362FF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93A5E-FD02-4FA3-B99B-A95A0ECCD9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3A6E7F-07A7-48E6-94CE-AB8D293AA7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2CDE00-D0A4-4416-A69E-B8E9D4005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593D-0256-49D8-93C4-676F9CAEB3B4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88B249-8826-4768-8392-55F7081F6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529456-51B1-411D-9E6C-7F6856113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2202-A4D1-42B8-9676-F68C73907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289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ADB47-9438-465D-B865-C47E0A470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C2008B-E35A-4C8C-937C-40174C290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EC5710-E27F-4BD7-B40B-31380AB192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45E091-5ED9-4A86-8A5D-6715FBEC3A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277B77-93EA-4AD4-A277-F52F08CA23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8E0FD7-4EC6-4CC3-A684-8A42B687B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593D-0256-49D8-93C4-676F9CAEB3B4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C2E741-66AD-4F37-9988-8946506F8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13273A-BB61-41D4-B937-9017ED09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2202-A4D1-42B8-9676-F68C73907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08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83BA9-01B2-4ABC-94A0-CD3F7338D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30DD50-B75A-49B0-AD25-83BC0AE10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593D-0256-49D8-93C4-676F9CAEB3B4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707FFC-0478-4EE4-A83A-0B845726B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6C7F46-F7AC-44DC-9F93-E50F07E66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2202-A4D1-42B8-9676-F68C73907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272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E3C821-8C79-4516-A998-180B86C58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593D-0256-49D8-93C4-676F9CAEB3B4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C0A152-FBFE-4F6B-A804-71C834B0D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6B5885-EEC5-4057-9065-12459DEFD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2202-A4D1-42B8-9676-F68C73907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52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57CB-FC71-4DAB-A2B2-E0E708BFB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9153C-C3FB-47EB-A9B5-A96062175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A4216A-C247-4951-8DCC-E3E1B66A67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C84D07-24B7-4D4F-80E8-44943AC7E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593D-0256-49D8-93C4-676F9CAEB3B4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60D936-42AB-4A33-9D14-9569922D5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6E7141-8A7C-4E0D-A801-24DD2C671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2202-A4D1-42B8-9676-F68C73907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249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5AD16-63C9-442A-8F0E-45FD489CB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E8392F-BE1A-4E1F-9174-E6C73E4F0D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F44942-0AEE-4BCA-BBCC-50095B526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B55F4F-CAF2-4CE9-99F5-24F8C8D1C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593D-0256-49D8-93C4-676F9CAEB3B4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FA58A0-CBF8-4829-A2B7-4E3EAB900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01B98C-AB7A-4322-9691-96A854EA9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2202-A4D1-42B8-9676-F68C73907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336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0D6881-A951-41E0-966D-FAADED83E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7087BD-8EE7-4BE5-B5E1-9AAD1BCE2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8FD68-5B55-49A9-9704-5670DF5F48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B593D-0256-49D8-93C4-676F9CAEB3B4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AE1AF-A409-4324-ACB4-783BC7B1B9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EEEAF2-19C4-4536-B0C2-7CF8792984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42202-A4D1-42B8-9676-F68C73907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87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1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3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0C36157-A147-4707-9827-DEA663694BAD}"/>
              </a:ext>
            </a:extLst>
          </p:cNvPr>
          <p:cNvGrpSpPr/>
          <p:nvPr/>
        </p:nvGrpSpPr>
        <p:grpSpPr>
          <a:xfrm>
            <a:off x="0" y="-65204"/>
            <a:ext cx="12192002" cy="6813213"/>
            <a:chOff x="-2" y="-3340"/>
            <a:chExt cx="12192002" cy="6813213"/>
          </a:xfrm>
        </p:grpSpPr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C5B060AF-1164-4FEC-90F5-6B5EFA03F34B}"/>
                </a:ext>
              </a:extLst>
            </p:cNvPr>
            <p:cNvSpPr/>
            <p:nvPr/>
          </p:nvSpPr>
          <p:spPr>
            <a:xfrm>
              <a:off x="0" y="0"/>
              <a:ext cx="12192000" cy="6809873"/>
            </a:xfrm>
            <a:prstGeom prst="frame">
              <a:avLst>
                <a:gd name="adj1" fmla="val 3076"/>
              </a:avLst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>
              <a:extLst>
                <a:ext uri="{FF2B5EF4-FFF2-40B4-BE49-F238E27FC236}">
                  <a16:creationId xmlns:a16="http://schemas.microsoft.com/office/drawing/2014/main" id="{C6E1F1FE-84C9-4580-8752-0E1FC1CAA526}"/>
                </a:ext>
              </a:extLst>
            </p:cNvPr>
            <p:cNvSpPr/>
            <p:nvPr/>
          </p:nvSpPr>
          <p:spPr>
            <a:xfrm>
              <a:off x="0" y="-3340"/>
              <a:ext cx="2524836" cy="2238233"/>
            </a:xfrm>
            <a:prstGeom prst="halfFrame">
              <a:avLst>
                <a:gd name="adj1" fmla="val 12601"/>
                <a:gd name="adj2" fmla="val 12601"/>
              </a:avLst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>
              <a:extLst>
                <a:ext uri="{FF2B5EF4-FFF2-40B4-BE49-F238E27FC236}">
                  <a16:creationId xmlns:a16="http://schemas.microsoft.com/office/drawing/2014/main" id="{C3E7F35E-80C4-4FFD-8E79-BD125B1C5778}"/>
                </a:ext>
              </a:extLst>
            </p:cNvPr>
            <p:cNvSpPr/>
            <p:nvPr/>
          </p:nvSpPr>
          <p:spPr>
            <a:xfrm rot="16200000">
              <a:off x="-143303" y="4428338"/>
              <a:ext cx="2524836" cy="2238233"/>
            </a:xfrm>
            <a:prstGeom prst="halfFrame">
              <a:avLst>
                <a:gd name="adj1" fmla="val 12601"/>
                <a:gd name="adj2" fmla="val 12601"/>
              </a:avLst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>
              <a:extLst>
                <a:ext uri="{FF2B5EF4-FFF2-40B4-BE49-F238E27FC236}">
                  <a16:creationId xmlns:a16="http://schemas.microsoft.com/office/drawing/2014/main" id="{2769CBC2-7F70-41B4-B589-7438C42EC2D6}"/>
                </a:ext>
              </a:extLst>
            </p:cNvPr>
            <p:cNvSpPr/>
            <p:nvPr/>
          </p:nvSpPr>
          <p:spPr>
            <a:xfrm rot="5400000">
              <a:off x="9810466" y="143300"/>
              <a:ext cx="2524836" cy="2238233"/>
            </a:xfrm>
            <a:prstGeom prst="halfFrame">
              <a:avLst>
                <a:gd name="adj1" fmla="val 12601"/>
                <a:gd name="adj2" fmla="val 12601"/>
              </a:avLst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>
              <a:extLst>
                <a:ext uri="{FF2B5EF4-FFF2-40B4-BE49-F238E27FC236}">
                  <a16:creationId xmlns:a16="http://schemas.microsoft.com/office/drawing/2014/main" id="{74EC04EF-E717-437C-91C3-AEE4CB7FEE00}"/>
                </a:ext>
              </a:extLst>
            </p:cNvPr>
            <p:cNvSpPr/>
            <p:nvPr/>
          </p:nvSpPr>
          <p:spPr>
            <a:xfrm rot="10800000">
              <a:off x="9667164" y="4571640"/>
              <a:ext cx="2524836" cy="2238233"/>
            </a:xfrm>
            <a:prstGeom prst="halfFrame">
              <a:avLst>
                <a:gd name="adj1" fmla="val 12601"/>
                <a:gd name="adj2" fmla="val 12601"/>
              </a:avLst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D1632330-96A2-48DF-8645-39789772BBCE}"/>
              </a:ext>
            </a:extLst>
          </p:cNvPr>
          <p:cNvSpPr/>
          <p:nvPr/>
        </p:nvSpPr>
        <p:spPr>
          <a:xfrm>
            <a:off x="1023583" y="750626"/>
            <a:ext cx="10740788" cy="19106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BC6E423-F77B-4DFE-A988-E223997AB113}"/>
              </a:ext>
            </a:extLst>
          </p:cNvPr>
          <p:cNvGrpSpPr/>
          <p:nvPr/>
        </p:nvGrpSpPr>
        <p:grpSpPr>
          <a:xfrm>
            <a:off x="12533576" y="470490"/>
            <a:ext cx="1423916" cy="4019484"/>
            <a:chOff x="4712838" y="494597"/>
            <a:chExt cx="1423916" cy="4019484"/>
          </a:xfrm>
          <a:solidFill>
            <a:srgbClr val="FFC000"/>
          </a:solidFill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AD6D16F-3097-42F2-99E8-092808E9183F}"/>
                </a:ext>
              </a:extLst>
            </p:cNvPr>
            <p:cNvGrpSpPr/>
            <p:nvPr/>
          </p:nvGrpSpPr>
          <p:grpSpPr>
            <a:xfrm>
              <a:off x="4712838" y="494597"/>
              <a:ext cx="1423916" cy="3790293"/>
              <a:chOff x="4644413" y="484853"/>
              <a:chExt cx="1423916" cy="3790293"/>
            </a:xfrm>
            <a:grpFill/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30DBB67E-5503-47C6-B695-6C0B3904EA2B}"/>
                  </a:ext>
                </a:extLst>
              </p:cNvPr>
              <p:cNvGrpSpPr/>
              <p:nvPr/>
            </p:nvGrpSpPr>
            <p:grpSpPr>
              <a:xfrm>
                <a:off x="4644413" y="484853"/>
                <a:ext cx="1423916" cy="2339940"/>
                <a:chOff x="4644413" y="484853"/>
                <a:chExt cx="1423916" cy="2339940"/>
              </a:xfrm>
              <a:grpFill/>
            </p:grpSpPr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6E61F6B8-5B0D-4161-A749-3AA3C4D27D3A}"/>
                    </a:ext>
                  </a:extLst>
                </p:cNvPr>
                <p:cNvSpPr/>
                <p:nvPr/>
              </p:nvSpPr>
              <p:spPr>
                <a:xfrm>
                  <a:off x="4947315" y="484853"/>
                  <a:ext cx="679378" cy="747288"/>
                </a:xfrm>
                <a:custGeom>
                  <a:avLst/>
                  <a:gdLst>
                    <a:gd name="connsiteX0" fmla="*/ 348018 w 679378"/>
                    <a:gd name="connsiteY0" fmla="*/ 0 h 747288"/>
                    <a:gd name="connsiteX1" fmla="*/ 668687 w 679378"/>
                    <a:gd name="connsiteY1" fmla="*/ 228205 h 747288"/>
                    <a:gd name="connsiteX2" fmla="*/ 679378 w 679378"/>
                    <a:gd name="connsiteY2" fmla="*/ 285059 h 747288"/>
                    <a:gd name="connsiteX3" fmla="*/ 501960 w 679378"/>
                    <a:gd name="connsiteY3" fmla="*/ 285059 h 747288"/>
                    <a:gd name="connsiteX4" fmla="*/ 471061 w 679378"/>
                    <a:gd name="connsiteY4" fmla="*/ 232481 h 747288"/>
                    <a:gd name="connsiteX5" fmla="*/ 348018 w 679378"/>
                    <a:gd name="connsiteY5" fmla="*/ 174009 h 747288"/>
                    <a:gd name="connsiteX6" fmla="*/ 174009 w 679378"/>
                    <a:gd name="connsiteY6" fmla="*/ 373644 h 747288"/>
                    <a:gd name="connsiteX7" fmla="*/ 348018 w 679378"/>
                    <a:gd name="connsiteY7" fmla="*/ 573279 h 747288"/>
                    <a:gd name="connsiteX8" fmla="*/ 471061 w 679378"/>
                    <a:gd name="connsiteY8" fmla="*/ 514807 h 747288"/>
                    <a:gd name="connsiteX9" fmla="*/ 501960 w 679378"/>
                    <a:gd name="connsiteY9" fmla="*/ 462229 h 747288"/>
                    <a:gd name="connsiteX10" fmla="*/ 679378 w 679378"/>
                    <a:gd name="connsiteY10" fmla="*/ 462229 h 747288"/>
                    <a:gd name="connsiteX11" fmla="*/ 668687 w 679378"/>
                    <a:gd name="connsiteY11" fmla="*/ 519083 h 747288"/>
                    <a:gd name="connsiteX12" fmla="*/ 348018 w 679378"/>
                    <a:gd name="connsiteY12" fmla="*/ 747288 h 747288"/>
                    <a:gd name="connsiteX13" fmla="*/ 0 w 679378"/>
                    <a:gd name="connsiteY13" fmla="*/ 373644 h 747288"/>
                    <a:gd name="connsiteX14" fmla="*/ 348018 w 679378"/>
                    <a:gd name="connsiteY14" fmla="*/ 0 h 747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79378" h="747288">
                      <a:moveTo>
                        <a:pt x="348018" y="0"/>
                      </a:moveTo>
                      <a:cubicBezTo>
                        <a:pt x="492172" y="0"/>
                        <a:pt x="615855" y="94098"/>
                        <a:pt x="668687" y="228205"/>
                      </a:cubicBezTo>
                      <a:lnTo>
                        <a:pt x="679378" y="285059"/>
                      </a:lnTo>
                      <a:lnTo>
                        <a:pt x="501960" y="285059"/>
                      </a:lnTo>
                      <a:lnTo>
                        <a:pt x="471061" y="232481"/>
                      </a:lnTo>
                      <a:cubicBezTo>
                        <a:pt x="439572" y="196354"/>
                        <a:pt x="396070" y="174009"/>
                        <a:pt x="348018" y="174009"/>
                      </a:cubicBezTo>
                      <a:cubicBezTo>
                        <a:pt x="251915" y="174009"/>
                        <a:pt x="174009" y="263389"/>
                        <a:pt x="174009" y="373644"/>
                      </a:cubicBezTo>
                      <a:cubicBezTo>
                        <a:pt x="174009" y="483899"/>
                        <a:pt x="251915" y="573279"/>
                        <a:pt x="348018" y="573279"/>
                      </a:cubicBezTo>
                      <a:cubicBezTo>
                        <a:pt x="396070" y="573279"/>
                        <a:pt x="439572" y="550934"/>
                        <a:pt x="471061" y="514807"/>
                      </a:cubicBezTo>
                      <a:lnTo>
                        <a:pt x="501960" y="462229"/>
                      </a:lnTo>
                      <a:lnTo>
                        <a:pt x="679378" y="462229"/>
                      </a:lnTo>
                      <a:lnTo>
                        <a:pt x="668687" y="519083"/>
                      </a:lnTo>
                      <a:cubicBezTo>
                        <a:pt x="615855" y="653190"/>
                        <a:pt x="492172" y="747288"/>
                        <a:pt x="348018" y="747288"/>
                      </a:cubicBezTo>
                      <a:cubicBezTo>
                        <a:pt x="155813" y="747288"/>
                        <a:pt x="0" y="580002"/>
                        <a:pt x="0" y="373644"/>
                      </a:cubicBezTo>
                      <a:cubicBezTo>
                        <a:pt x="0" y="167286"/>
                        <a:pt x="155813" y="0"/>
                        <a:pt x="34801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id="{C6578755-601E-4041-9809-C9F5A9E57769}"/>
                    </a:ext>
                  </a:extLst>
                </p:cNvPr>
                <p:cNvGrpSpPr/>
                <p:nvPr/>
              </p:nvGrpSpPr>
              <p:grpSpPr>
                <a:xfrm rot="2528166">
                  <a:off x="4644413" y="1414524"/>
                  <a:ext cx="1423916" cy="1410269"/>
                  <a:chOff x="8516204" y="2661312"/>
                  <a:chExt cx="1423916" cy="1410269"/>
                </a:xfrm>
                <a:grpFill/>
              </p:grpSpPr>
              <p:sp>
                <p:nvSpPr>
                  <p:cNvPr id="28" name="Oval 27">
                    <a:extLst>
                      <a:ext uri="{FF2B5EF4-FFF2-40B4-BE49-F238E27FC236}">
                        <a16:creationId xmlns:a16="http://schemas.microsoft.com/office/drawing/2014/main" id="{D1F1F3F7-423B-4ED0-A5F0-20A6FA961096}"/>
                      </a:ext>
                    </a:extLst>
                  </p:cNvPr>
                  <p:cNvSpPr/>
                  <p:nvPr/>
                </p:nvSpPr>
                <p:spPr>
                  <a:xfrm>
                    <a:off x="9278204" y="3423312"/>
                    <a:ext cx="204716" cy="19106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" name="Oval 28">
                    <a:extLst>
                      <a:ext uri="{FF2B5EF4-FFF2-40B4-BE49-F238E27FC236}">
                        <a16:creationId xmlns:a16="http://schemas.microsoft.com/office/drawing/2014/main" id="{5068A880-716D-4783-9D82-FD149E567C91}"/>
                      </a:ext>
                    </a:extLst>
                  </p:cNvPr>
                  <p:cNvSpPr/>
                  <p:nvPr/>
                </p:nvSpPr>
                <p:spPr>
                  <a:xfrm>
                    <a:off x="9430604" y="3575712"/>
                    <a:ext cx="204716" cy="19106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" name="Oval 29">
                    <a:extLst>
                      <a:ext uri="{FF2B5EF4-FFF2-40B4-BE49-F238E27FC236}">
                        <a16:creationId xmlns:a16="http://schemas.microsoft.com/office/drawing/2014/main" id="{B6B446D3-384B-4FC5-B5A6-86083C78BDA7}"/>
                      </a:ext>
                    </a:extLst>
                  </p:cNvPr>
                  <p:cNvSpPr/>
                  <p:nvPr/>
                </p:nvSpPr>
                <p:spPr>
                  <a:xfrm>
                    <a:off x="9583004" y="3728112"/>
                    <a:ext cx="204716" cy="19106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Oval 30">
                    <a:extLst>
                      <a:ext uri="{FF2B5EF4-FFF2-40B4-BE49-F238E27FC236}">
                        <a16:creationId xmlns:a16="http://schemas.microsoft.com/office/drawing/2014/main" id="{0535C2B8-FFA0-4CBD-8D1E-ACC3B08B3E61}"/>
                      </a:ext>
                    </a:extLst>
                  </p:cNvPr>
                  <p:cNvSpPr/>
                  <p:nvPr/>
                </p:nvSpPr>
                <p:spPr>
                  <a:xfrm>
                    <a:off x="9735404" y="3880512"/>
                    <a:ext cx="204716" cy="19106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" name="Oval 31">
                    <a:extLst>
                      <a:ext uri="{FF2B5EF4-FFF2-40B4-BE49-F238E27FC236}">
                        <a16:creationId xmlns:a16="http://schemas.microsoft.com/office/drawing/2014/main" id="{BC376CE6-0922-457D-970D-B6E6572CAF5D}"/>
                      </a:ext>
                    </a:extLst>
                  </p:cNvPr>
                  <p:cNvSpPr/>
                  <p:nvPr/>
                </p:nvSpPr>
                <p:spPr>
                  <a:xfrm>
                    <a:off x="8516204" y="2661312"/>
                    <a:ext cx="204716" cy="19106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" name="Oval 32">
                    <a:extLst>
                      <a:ext uri="{FF2B5EF4-FFF2-40B4-BE49-F238E27FC236}">
                        <a16:creationId xmlns:a16="http://schemas.microsoft.com/office/drawing/2014/main" id="{27E71F1E-0A2A-45E2-8CDF-39249F6E06CB}"/>
                      </a:ext>
                    </a:extLst>
                  </p:cNvPr>
                  <p:cNvSpPr/>
                  <p:nvPr/>
                </p:nvSpPr>
                <p:spPr>
                  <a:xfrm>
                    <a:off x="8668604" y="2813712"/>
                    <a:ext cx="204716" cy="19106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84B07E81-C9C2-4BE8-8B0A-1355A19EEFFA}"/>
                      </a:ext>
                    </a:extLst>
                  </p:cNvPr>
                  <p:cNvSpPr/>
                  <p:nvPr/>
                </p:nvSpPr>
                <p:spPr>
                  <a:xfrm>
                    <a:off x="8821004" y="2966112"/>
                    <a:ext cx="204716" cy="19106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Oval 34">
                    <a:extLst>
                      <a:ext uri="{FF2B5EF4-FFF2-40B4-BE49-F238E27FC236}">
                        <a16:creationId xmlns:a16="http://schemas.microsoft.com/office/drawing/2014/main" id="{BF7F9EA2-258B-4E91-A2EB-F8B8A26BA330}"/>
                      </a:ext>
                    </a:extLst>
                  </p:cNvPr>
                  <p:cNvSpPr/>
                  <p:nvPr/>
                </p:nvSpPr>
                <p:spPr>
                  <a:xfrm>
                    <a:off x="8973404" y="3118512"/>
                    <a:ext cx="204716" cy="19106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" name="Oval 35">
                    <a:extLst>
                      <a:ext uri="{FF2B5EF4-FFF2-40B4-BE49-F238E27FC236}">
                        <a16:creationId xmlns:a16="http://schemas.microsoft.com/office/drawing/2014/main" id="{66D18A78-2C5D-4BE0-B4F3-B7E787C3A578}"/>
                      </a:ext>
                    </a:extLst>
                  </p:cNvPr>
                  <p:cNvSpPr/>
                  <p:nvPr/>
                </p:nvSpPr>
                <p:spPr>
                  <a:xfrm>
                    <a:off x="9125804" y="3270912"/>
                    <a:ext cx="204716" cy="19106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F12C6F1C-141C-4D80-9883-F7D59731EE27}"/>
                  </a:ext>
                </a:extLst>
              </p:cNvPr>
              <p:cNvSpPr/>
              <p:nvPr/>
            </p:nvSpPr>
            <p:spPr>
              <a:xfrm rot="18622654">
                <a:off x="4884057" y="3285683"/>
                <a:ext cx="1037230" cy="941696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4466FE98-E979-4533-A0DA-19A3B0651CD2}"/>
                  </a:ext>
                </a:extLst>
              </p:cNvPr>
              <p:cNvSpPr/>
              <p:nvPr/>
            </p:nvSpPr>
            <p:spPr>
              <a:xfrm rot="2528166" flipH="1">
                <a:off x="5292379" y="3233224"/>
                <a:ext cx="192593" cy="2044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518221B-7B19-4AD1-89C3-33648357E28A}"/>
                </a:ext>
              </a:extLst>
            </p:cNvPr>
            <p:cNvSpPr txBox="1"/>
            <p:nvPr/>
          </p:nvSpPr>
          <p:spPr>
            <a:xfrm rot="20389638">
              <a:off x="5167944" y="3190642"/>
              <a:ext cx="75062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23B9A28-2421-4DE6-829C-21617B12FB44}"/>
              </a:ext>
            </a:extLst>
          </p:cNvPr>
          <p:cNvGrpSpPr/>
          <p:nvPr/>
        </p:nvGrpSpPr>
        <p:grpSpPr>
          <a:xfrm>
            <a:off x="11617605" y="490798"/>
            <a:ext cx="1423916" cy="3911762"/>
            <a:chOff x="4712838" y="494597"/>
            <a:chExt cx="1423916" cy="3911762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8C5966DE-C884-463E-B010-8F610A6BC410}"/>
                </a:ext>
              </a:extLst>
            </p:cNvPr>
            <p:cNvGrpSpPr/>
            <p:nvPr/>
          </p:nvGrpSpPr>
          <p:grpSpPr>
            <a:xfrm>
              <a:off x="4712838" y="494597"/>
              <a:ext cx="1423916" cy="3790293"/>
              <a:chOff x="4644413" y="484853"/>
              <a:chExt cx="1423916" cy="3790293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42DC7F49-8893-40F2-85FE-514BB919C757}"/>
                  </a:ext>
                </a:extLst>
              </p:cNvPr>
              <p:cNvGrpSpPr/>
              <p:nvPr/>
            </p:nvGrpSpPr>
            <p:grpSpPr>
              <a:xfrm>
                <a:off x="4644413" y="484853"/>
                <a:ext cx="1423916" cy="2339940"/>
                <a:chOff x="4644413" y="484853"/>
                <a:chExt cx="1423916" cy="2339940"/>
              </a:xfrm>
              <a:solidFill>
                <a:srgbClr val="00B050"/>
              </a:solidFill>
            </p:grpSpPr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D079E772-1202-4ED4-97B0-B3708B1F7913}"/>
                    </a:ext>
                  </a:extLst>
                </p:cNvPr>
                <p:cNvSpPr/>
                <p:nvPr/>
              </p:nvSpPr>
              <p:spPr>
                <a:xfrm>
                  <a:off x="4947315" y="484853"/>
                  <a:ext cx="679378" cy="747288"/>
                </a:xfrm>
                <a:custGeom>
                  <a:avLst/>
                  <a:gdLst>
                    <a:gd name="connsiteX0" fmla="*/ 348018 w 679378"/>
                    <a:gd name="connsiteY0" fmla="*/ 0 h 747288"/>
                    <a:gd name="connsiteX1" fmla="*/ 668687 w 679378"/>
                    <a:gd name="connsiteY1" fmla="*/ 228205 h 747288"/>
                    <a:gd name="connsiteX2" fmla="*/ 679378 w 679378"/>
                    <a:gd name="connsiteY2" fmla="*/ 285059 h 747288"/>
                    <a:gd name="connsiteX3" fmla="*/ 501960 w 679378"/>
                    <a:gd name="connsiteY3" fmla="*/ 285059 h 747288"/>
                    <a:gd name="connsiteX4" fmla="*/ 471061 w 679378"/>
                    <a:gd name="connsiteY4" fmla="*/ 232481 h 747288"/>
                    <a:gd name="connsiteX5" fmla="*/ 348018 w 679378"/>
                    <a:gd name="connsiteY5" fmla="*/ 174009 h 747288"/>
                    <a:gd name="connsiteX6" fmla="*/ 174009 w 679378"/>
                    <a:gd name="connsiteY6" fmla="*/ 373644 h 747288"/>
                    <a:gd name="connsiteX7" fmla="*/ 348018 w 679378"/>
                    <a:gd name="connsiteY7" fmla="*/ 573279 h 747288"/>
                    <a:gd name="connsiteX8" fmla="*/ 471061 w 679378"/>
                    <a:gd name="connsiteY8" fmla="*/ 514807 h 747288"/>
                    <a:gd name="connsiteX9" fmla="*/ 501960 w 679378"/>
                    <a:gd name="connsiteY9" fmla="*/ 462229 h 747288"/>
                    <a:gd name="connsiteX10" fmla="*/ 679378 w 679378"/>
                    <a:gd name="connsiteY10" fmla="*/ 462229 h 747288"/>
                    <a:gd name="connsiteX11" fmla="*/ 668687 w 679378"/>
                    <a:gd name="connsiteY11" fmla="*/ 519083 h 747288"/>
                    <a:gd name="connsiteX12" fmla="*/ 348018 w 679378"/>
                    <a:gd name="connsiteY12" fmla="*/ 747288 h 747288"/>
                    <a:gd name="connsiteX13" fmla="*/ 0 w 679378"/>
                    <a:gd name="connsiteY13" fmla="*/ 373644 h 747288"/>
                    <a:gd name="connsiteX14" fmla="*/ 348018 w 679378"/>
                    <a:gd name="connsiteY14" fmla="*/ 0 h 747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79378" h="747288">
                      <a:moveTo>
                        <a:pt x="348018" y="0"/>
                      </a:moveTo>
                      <a:cubicBezTo>
                        <a:pt x="492172" y="0"/>
                        <a:pt x="615855" y="94098"/>
                        <a:pt x="668687" y="228205"/>
                      </a:cubicBezTo>
                      <a:lnTo>
                        <a:pt x="679378" y="285059"/>
                      </a:lnTo>
                      <a:lnTo>
                        <a:pt x="501960" y="285059"/>
                      </a:lnTo>
                      <a:lnTo>
                        <a:pt x="471061" y="232481"/>
                      </a:lnTo>
                      <a:cubicBezTo>
                        <a:pt x="439572" y="196354"/>
                        <a:pt x="396070" y="174009"/>
                        <a:pt x="348018" y="174009"/>
                      </a:cubicBezTo>
                      <a:cubicBezTo>
                        <a:pt x="251915" y="174009"/>
                        <a:pt x="174009" y="263389"/>
                        <a:pt x="174009" y="373644"/>
                      </a:cubicBezTo>
                      <a:cubicBezTo>
                        <a:pt x="174009" y="483899"/>
                        <a:pt x="251915" y="573279"/>
                        <a:pt x="348018" y="573279"/>
                      </a:cubicBezTo>
                      <a:cubicBezTo>
                        <a:pt x="396070" y="573279"/>
                        <a:pt x="439572" y="550934"/>
                        <a:pt x="471061" y="514807"/>
                      </a:cubicBezTo>
                      <a:lnTo>
                        <a:pt x="501960" y="462229"/>
                      </a:lnTo>
                      <a:lnTo>
                        <a:pt x="679378" y="462229"/>
                      </a:lnTo>
                      <a:lnTo>
                        <a:pt x="668687" y="519083"/>
                      </a:lnTo>
                      <a:cubicBezTo>
                        <a:pt x="615855" y="653190"/>
                        <a:pt x="492172" y="747288"/>
                        <a:pt x="348018" y="747288"/>
                      </a:cubicBezTo>
                      <a:cubicBezTo>
                        <a:pt x="155813" y="747288"/>
                        <a:pt x="0" y="580002"/>
                        <a:pt x="0" y="373644"/>
                      </a:cubicBezTo>
                      <a:cubicBezTo>
                        <a:pt x="0" y="167286"/>
                        <a:pt x="155813" y="0"/>
                        <a:pt x="34801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79B7D9F0-D850-4A4A-8320-CAC4CF489732}"/>
                    </a:ext>
                  </a:extLst>
                </p:cNvPr>
                <p:cNvGrpSpPr/>
                <p:nvPr/>
              </p:nvGrpSpPr>
              <p:grpSpPr>
                <a:xfrm rot="2528166">
                  <a:off x="4644413" y="1414524"/>
                  <a:ext cx="1423916" cy="1410269"/>
                  <a:chOff x="8516204" y="2661312"/>
                  <a:chExt cx="1423916" cy="1410269"/>
                </a:xfrm>
                <a:grpFill/>
              </p:grpSpPr>
              <p:sp>
                <p:nvSpPr>
                  <p:cNvPr id="51" name="Oval 50">
                    <a:extLst>
                      <a:ext uri="{FF2B5EF4-FFF2-40B4-BE49-F238E27FC236}">
                        <a16:creationId xmlns:a16="http://schemas.microsoft.com/office/drawing/2014/main" id="{4D09868E-8611-4C86-93E9-176CEA3F3700}"/>
                      </a:ext>
                    </a:extLst>
                  </p:cNvPr>
                  <p:cNvSpPr/>
                  <p:nvPr/>
                </p:nvSpPr>
                <p:spPr>
                  <a:xfrm>
                    <a:off x="9278204" y="3423312"/>
                    <a:ext cx="204716" cy="19106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2F44FEF2-6C36-47C1-88C1-09C3BCD35C0F}"/>
                      </a:ext>
                    </a:extLst>
                  </p:cNvPr>
                  <p:cNvSpPr/>
                  <p:nvPr/>
                </p:nvSpPr>
                <p:spPr>
                  <a:xfrm>
                    <a:off x="9430604" y="3575712"/>
                    <a:ext cx="204716" cy="19106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" name="Oval 52">
                    <a:extLst>
                      <a:ext uri="{FF2B5EF4-FFF2-40B4-BE49-F238E27FC236}">
                        <a16:creationId xmlns:a16="http://schemas.microsoft.com/office/drawing/2014/main" id="{6797E2E0-5504-44DD-9F9E-44C50FB75136}"/>
                      </a:ext>
                    </a:extLst>
                  </p:cNvPr>
                  <p:cNvSpPr/>
                  <p:nvPr/>
                </p:nvSpPr>
                <p:spPr>
                  <a:xfrm>
                    <a:off x="9583004" y="3728112"/>
                    <a:ext cx="204716" cy="19106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Oval 53">
                    <a:extLst>
                      <a:ext uri="{FF2B5EF4-FFF2-40B4-BE49-F238E27FC236}">
                        <a16:creationId xmlns:a16="http://schemas.microsoft.com/office/drawing/2014/main" id="{A5AB7A77-F810-4020-8142-F0DD484A622C}"/>
                      </a:ext>
                    </a:extLst>
                  </p:cNvPr>
                  <p:cNvSpPr/>
                  <p:nvPr/>
                </p:nvSpPr>
                <p:spPr>
                  <a:xfrm>
                    <a:off x="9735404" y="3880512"/>
                    <a:ext cx="204716" cy="19106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Oval 54">
                    <a:extLst>
                      <a:ext uri="{FF2B5EF4-FFF2-40B4-BE49-F238E27FC236}">
                        <a16:creationId xmlns:a16="http://schemas.microsoft.com/office/drawing/2014/main" id="{C8BCCAC5-81D1-41F5-BAA8-080A8A6096CB}"/>
                      </a:ext>
                    </a:extLst>
                  </p:cNvPr>
                  <p:cNvSpPr/>
                  <p:nvPr/>
                </p:nvSpPr>
                <p:spPr>
                  <a:xfrm>
                    <a:off x="8516204" y="2661312"/>
                    <a:ext cx="204716" cy="19106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" name="Oval 55">
                    <a:extLst>
                      <a:ext uri="{FF2B5EF4-FFF2-40B4-BE49-F238E27FC236}">
                        <a16:creationId xmlns:a16="http://schemas.microsoft.com/office/drawing/2014/main" id="{1D3CB19D-E0F5-42D1-8B01-B0BBAE5F628C}"/>
                      </a:ext>
                    </a:extLst>
                  </p:cNvPr>
                  <p:cNvSpPr/>
                  <p:nvPr/>
                </p:nvSpPr>
                <p:spPr>
                  <a:xfrm>
                    <a:off x="8668604" y="2813712"/>
                    <a:ext cx="204716" cy="19106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Oval 56">
                    <a:extLst>
                      <a:ext uri="{FF2B5EF4-FFF2-40B4-BE49-F238E27FC236}">
                        <a16:creationId xmlns:a16="http://schemas.microsoft.com/office/drawing/2014/main" id="{9EF2C3E7-5F3E-44CB-9BBB-70E9CC8DDEE8}"/>
                      </a:ext>
                    </a:extLst>
                  </p:cNvPr>
                  <p:cNvSpPr/>
                  <p:nvPr/>
                </p:nvSpPr>
                <p:spPr>
                  <a:xfrm>
                    <a:off x="8821004" y="2966112"/>
                    <a:ext cx="204716" cy="19106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" name="Oval 57">
                    <a:extLst>
                      <a:ext uri="{FF2B5EF4-FFF2-40B4-BE49-F238E27FC236}">
                        <a16:creationId xmlns:a16="http://schemas.microsoft.com/office/drawing/2014/main" id="{A8C9C0F5-BA2B-4F35-9AA3-CF27E566A8F5}"/>
                      </a:ext>
                    </a:extLst>
                  </p:cNvPr>
                  <p:cNvSpPr/>
                  <p:nvPr/>
                </p:nvSpPr>
                <p:spPr>
                  <a:xfrm>
                    <a:off x="8973404" y="3118512"/>
                    <a:ext cx="204716" cy="19106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" name="Oval 58">
                    <a:extLst>
                      <a:ext uri="{FF2B5EF4-FFF2-40B4-BE49-F238E27FC236}">
                        <a16:creationId xmlns:a16="http://schemas.microsoft.com/office/drawing/2014/main" id="{24959B1D-BD54-4E8D-8D2F-879C1317DF05}"/>
                      </a:ext>
                    </a:extLst>
                  </p:cNvPr>
                  <p:cNvSpPr/>
                  <p:nvPr/>
                </p:nvSpPr>
                <p:spPr>
                  <a:xfrm>
                    <a:off x="9125804" y="3270912"/>
                    <a:ext cx="204716" cy="19106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7B6BC3E9-6A39-4FD0-AC38-FDE7FCB9C651}"/>
                  </a:ext>
                </a:extLst>
              </p:cNvPr>
              <p:cNvSpPr/>
              <p:nvPr/>
            </p:nvSpPr>
            <p:spPr>
              <a:xfrm rot="18622654">
                <a:off x="4884057" y="3285683"/>
                <a:ext cx="1037230" cy="941696"/>
              </a:xfrm>
              <a:prstGeom prst="round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5E4C9B3B-7B7B-41AB-B3AE-E77DB09988E6}"/>
                  </a:ext>
                </a:extLst>
              </p:cNvPr>
              <p:cNvSpPr/>
              <p:nvPr/>
            </p:nvSpPr>
            <p:spPr>
              <a:xfrm rot="2528166" flipH="1">
                <a:off x="5292379" y="3233224"/>
                <a:ext cx="192593" cy="2044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361E1F7-EB0A-455B-AC8F-17383427155A}"/>
                </a:ext>
              </a:extLst>
            </p:cNvPr>
            <p:cNvSpPr txBox="1"/>
            <p:nvPr/>
          </p:nvSpPr>
          <p:spPr>
            <a:xfrm rot="20389638">
              <a:off x="5167944" y="3298363"/>
              <a:ext cx="75062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 err="1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endParaRPr lang="en-US" sz="2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A0BDE50-FA6F-401D-808D-4FD7E96BE343}"/>
              </a:ext>
            </a:extLst>
          </p:cNvPr>
          <p:cNvGrpSpPr/>
          <p:nvPr/>
        </p:nvGrpSpPr>
        <p:grpSpPr>
          <a:xfrm>
            <a:off x="14122642" y="483072"/>
            <a:ext cx="1423916" cy="4019484"/>
            <a:chOff x="4712838" y="494597"/>
            <a:chExt cx="1423916" cy="4019484"/>
          </a:xfrm>
          <a:solidFill>
            <a:srgbClr val="7030A0"/>
          </a:solidFill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177AFEF1-34A2-499D-AEC6-06D73292F199}"/>
                </a:ext>
              </a:extLst>
            </p:cNvPr>
            <p:cNvGrpSpPr/>
            <p:nvPr/>
          </p:nvGrpSpPr>
          <p:grpSpPr>
            <a:xfrm>
              <a:off x="4712838" y="494597"/>
              <a:ext cx="1423916" cy="3790293"/>
              <a:chOff x="4644413" y="484853"/>
              <a:chExt cx="1423916" cy="3790293"/>
            </a:xfrm>
            <a:grpFill/>
          </p:grpSpPr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74E4E9AC-0D04-4AB1-ABC2-B712B5AF96D0}"/>
                  </a:ext>
                </a:extLst>
              </p:cNvPr>
              <p:cNvGrpSpPr/>
              <p:nvPr/>
            </p:nvGrpSpPr>
            <p:grpSpPr>
              <a:xfrm>
                <a:off x="4644413" y="484853"/>
                <a:ext cx="1423916" cy="2339940"/>
                <a:chOff x="4644413" y="484853"/>
                <a:chExt cx="1423916" cy="2339940"/>
              </a:xfrm>
              <a:grpFill/>
            </p:grpSpPr>
            <p:sp>
              <p:nvSpPr>
                <p:cNvPr id="66" name="Freeform: Shape 65">
                  <a:extLst>
                    <a:ext uri="{FF2B5EF4-FFF2-40B4-BE49-F238E27FC236}">
                      <a16:creationId xmlns:a16="http://schemas.microsoft.com/office/drawing/2014/main" id="{B927D283-0504-4AE6-B08A-E913B4EC4113}"/>
                    </a:ext>
                  </a:extLst>
                </p:cNvPr>
                <p:cNvSpPr/>
                <p:nvPr/>
              </p:nvSpPr>
              <p:spPr>
                <a:xfrm>
                  <a:off x="4947315" y="484853"/>
                  <a:ext cx="679378" cy="747288"/>
                </a:xfrm>
                <a:custGeom>
                  <a:avLst/>
                  <a:gdLst>
                    <a:gd name="connsiteX0" fmla="*/ 348018 w 679378"/>
                    <a:gd name="connsiteY0" fmla="*/ 0 h 747288"/>
                    <a:gd name="connsiteX1" fmla="*/ 668687 w 679378"/>
                    <a:gd name="connsiteY1" fmla="*/ 228205 h 747288"/>
                    <a:gd name="connsiteX2" fmla="*/ 679378 w 679378"/>
                    <a:gd name="connsiteY2" fmla="*/ 285059 h 747288"/>
                    <a:gd name="connsiteX3" fmla="*/ 501960 w 679378"/>
                    <a:gd name="connsiteY3" fmla="*/ 285059 h 747288"/>
                    <a:gd name="connsiteX4" fmla="*/ 471061 w 679378"/>
                    <a:gd name="connsiteY4" fmla="*/ 232481 h 747288"/>
                    <a:gd name="connsiteX5" fmla="*/ 348018 w 679378"/>
                    <a:gd name="connsiteY5" fmla="*/ 174009 h 747288"/>
                    <a:gd name="connsiteX6" fmla="*/ 174009 w 679378"/>
                    <a:gd name="connsiteY6" fmla="*/ 373644 h 747288"/>
                    <a:gd name="connsiteX7" fmla="*/ 348018 w 679378"/>
                    <a:gd name="connsiteY7" fmla="*/ 573279 h 747288"/>
                    <a:gd name="connsiteX8" fmla="*/ 471061 w 679378"/>
                    <a:gd name="connsiteY8" fmla="*/ 514807 h 747288"/>
                    <a:gd name="connsiteX9" fmla="*/ 501960 w 679378"/>
                    <a:gd name="connsiteY9" fmla="*/ 462229 h 747288"/>
                    <a:gd name="connsiteX10" fmla="*/ 679378 w 679378"/>
                    <a:gd name="connsiteY10" fmla="*/ 462229 h 747288"/>
                    <a:gd name="connsiteX11" fmla="*/ 668687 w 679378"/>
                    <a:gd name="connsiteY11" fmla="*/ 519083 h 747288"/>
                    <a:gd name="connsiteX12" fmla="*/ 348018 w 679378"/>
                    <a:gd name="connsiteY12" fmla="*/ 747288 h 747288"/>
                    <a:gd name="connsiteX13" fmla="*/ 0 w 679378"/>
                    <a:gd name="connsiteY13" fmla="*/ 373644 h 747288"/>
                    <a:gd name="connsiteX14" fmla="*/ 348018 w 679378"/>
                    <a:gd name="connsiteY14" fmla="*/ 0 h 747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79378" h="747288">
                      <a:moveTo>
                        <a:pt x="348018" y="0"/>
                      </a:moveTo>
                      <a:cubicBezTo>
                        <a:pt x="492172" y="0"/>
                        <a:pt x="615855" y="94098"/>
                        <a:pt x="668687" y="228205"/>
                      </a:cubicBezTo>
                      <a:lnTo>
                        <a:pt x="679378" y="285059"/>
                      </a:lnTo>
                      <a:lnTo>
                        <a:pt x="501960" y="285059"/>
                      </a:lnTo>
                      <a:lnTo>
                        <a:pt x="471061" y="232481"/>
                      </a:lnTo>
                      <a:cubicBezTo>
                        <a:pt x="439572" y="196354"/>
                        <a:pt x="396070" y="174009"/>
                        <a:pt x="348018" y="174009"/>
                      </a:cubicBezTo>
                      <a:cubicBezTo>
                        <a:pt x="251915" y="174009"/>
                        <a:pt x="174009" y="263389"/>
                        <a:pt x="174009" y="373644"/>
                      </a:cubicBezTo>
                      <a:cubicBezTo>
                        <a:pt x="174009" y="483899"/>
                        <a:pt x="251915" y="573279"/>
                        <a:pt x="348018" y="573279"/>
                      </a:cubicBezTo>
                      <a:cubicBezTo>
                        <a:pt x="396070" y="573279"/>
                        <a:pt x="439572" y="550934"/>
                        <a:pt x="471061" y="514807"/>
                      </a:cubicBezTo>
                      <a:lnTo>
                        <a:pt x="501960" y="462229"/>
                      </a:lnTo>
                      <a:lnTo>
                        <a:pt x="679378" y="462229"/>
                      </a:lnTo>
                      <a:lnTo>
                        <a:pt x="668687" y="519083"/>
                      </a:lnTo>
                      <a:cubicBezTo>
                        <a:pt x="615855" y="653190"/>
                        <a:pt x="492172" y="747288"/>
                        <a:pt x="348018" y="747288"/>
                      </a:cubicBezTo>
                      <a:cubicBezTo>
                        <a:pt x="155813" y="747288"/>
                        <a:pt x="0" y="580002"/>
                        <a:pt x="0" y="373644"/>
                      </a:cubicBezTo>
                      <a:cubicBezTo>
                        <a:pt x="0" y="167286"/>
                        <a:pt x="155813" y="0"/>
                        <a:pt x="34801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67" name="Group 66">
                  <a:extLst>
                    <a:ext uri="{FF2B5EF4-FFF2-40B4-BE49-F238E27FC236}">
                      <a16:creationId xmlns:a16="http://schemas.microsoft.com/office/drawing/2014/main" id="{CD10367E-1B51-413E-A0A0-5F8D771EB8DD}"/>
                    </a:ext>
                  </a:extLst>
                </p:cNvPr>
                <p:cNvGrpSpPr/>
                <p:nvPr/>
              </p:nvGrpSpPr>
              <p:grpSpPr>
                <a:xfrm rot="2528166">
                  <a:off x="4644413" y="1414524"/>
                  <a:ext cx="1423916" cy="1410269"/>
                  <a:chOff x="8516204" y="2661312"/>
                  <a:chExt cx="1423916" cy="1410269"/>
                </a:xfrm>
                <a:grpFill/>
              </p:grpSpPr>
              <p:sp>
                <p:nvSpPr>
                  <p:cNvPr id="68" name="Oval 67">
                    <a:extLst>
                      <a:ext uri="{FF2B5EF4-FFF2-40B4-BE49-F238E27FC236}">
                        <a16:creationId xmlns:a16="http://schemas.microsoft.com/office/drawing/2014/main" id="{39AB9986-EB9C-4429-BD0A-75CEB71BBC7C}"/>
                      </a:ext>
                    </a:extLst>
                  </p:cNvPr>
                  <p:cNvSpPr/>
                  <p:nvPr/>
                </p:nvSpPr>
                <p:spPr>
                  <a:xfrm>
                    <a:off x="9278204" y="3423312"/>
                    <a:ext cx="204716" cy="19106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Oval 68">
                    <a:extLst>
                      <a:ext uri="{FF2B5EF4-FFF2-40B4-BE49-F238E27FC236}">
                        <a16:creationId xmlns:a16="http://schemas.microsoft.com/office/drawing/2014/main" id="{EE93085B-96DB-4D12-A3F3-5398349CDA9F}"/>
                      </a:ext>
                    </a:extLst>
                  </p:cNvPr>
                  <p:cNvSpPr/>
                  <p:nvPr/>
                </p:nvSpPr>
                <p:spPr>
                  <a:xfrm>
                    <a:off x="9430604" y="3575712"/>
                    <a:ext cx="204716" cy="19106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" name="Oval 69">
                    <a:extLst>
                      <a:ext uri="{FF2B5EF4-FFF2-40B4-BE49-F238E27FC236}">
                        <a16:creationId xmlns:a16="http://schemas.microsoft.com/office/drawing/2014/main" id="{93EA67C1-B0EF-4552-8D67-C863B94B27D9}"/>
                      </a:ext>
                    </a:extLst>
                  </p:cNvPr>
                  <p:cNvSpPr/>
                  <p:nvPr/>
                </p:nvSpPr>
                <p:spPr>
                  <a:xfrm>
                    <a:off x="9583004" y="3728112"/>
                    <a:ext cx="204716" cy="19106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" name="Oval 70">
                    <a:extLst>
                      <a:ext uri="{FF2B5EF4-FFF2-40B4-BE49-F238E27FC236}">
                        <a16:creationId xmlns:a16="http://schemas.microsoft.com/office/drawing/2014/main" id="{A2865134-F4AC-4DB1-B266-31ADCC6C90C2}"/>
                      </a:ext>
                    </a:extLst>
                  </p:cNvPr>
                  <p:cNvSpPr/>
                  <p:nvPr/>
                </p:nvSpPr>
                <p:spPr>
                  <a:xfrm>
                    <a:off x="9735404" y="3880512"/>
                    <a:ext cx="204716" cy="19106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Oval 71">
                    <a:extLst>
                      <a:ext uri="{FF2B5EF4-FFF2-40B4-BE49-F238E27FC236}">
                        <a16:creationId xmlns:a16="http://schemas.microsoft.com/office/drawing/2014/main" id="{6D2FA76C-F534-475A-9EB8-AE79C809F14C}"/>
                      </a:ext>
                    </a:extLst>
                  </p:cNvPr>
                  <p:cNvSpPr/>
                  <p:nvPr/>
                </p:nvSpPr>
                <p:spPr>
                  <a:xfrm>
                    <a:off x="8516204" y="2661312"/>
                    <a:ext cx="204716" cy="19106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" name="Oval 72">
                    <a:extLst>
                      <a:ext uri="{FF2B5EF4-FFF2-40B4-BE49-F238E27FC236}">
                        <a16:creationId xmlns:a16="http://schemas.microsoft.com/office/drawing/2014/main" id="{A97553AB-1CD8-40EB-A231-BAC7835DBD0B}"/>
                      </a:ext>
                    </a:extLst>
                  </p:cNvPr>
                  <p:cNvSpPr/>
                  <p:nvPr/>
                </p:nvSpPr>
                <p:spPr>
                  <a:xfrm>
                    <a:off x="8668604" y="2813712"/>
                    <a:ext cx="204716" cy="19106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" name="Oval 73">
                    <a:extLst>
                      <a:ext uri="{FF2B5EF4-FFF2-40B4-BE49-F238E27FC236}">
                        <a16:creationId xmlns:a16="http://schemas.microsoft.com/office/drawing/2014/main" id="{795AB707-A809-4D4A-B0E8-3EF168FEDF0B}"/>
                      </a:ext>
                    </a:extLst>
                  </p:cNvPr>
                  <p:cNvSpPr/>
                  <p:nvPr/>
                </p:nvSpPr>
                <p:spPr>
                  <a:xfrm>
                    <a:off x="8821004" y="2966112"/>
                    <a:ext cx="204716" cy="19106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" name="Oval 74">
                    <a:extLst>
                      <a:ext uri="{FF2B5EF4-FFF2-40B4-BE49-F238E27FC236}">
                        <a16:creationId xmlns:a16="http://schemas.microsoft.com/office/drawing/2014/main" id="{24246ACC-FF9A-44CF-A983-66114925C8CC}"/>
                      </a:ext>
                    </a:extLst>
                  </p:cNvPr>
                  <p:cNvSpPr/>
                  <p:nvPr/>
                </p:nvSpPr>
                <p:spPr>
                  <a:xfrm>
                    <a:off x="8973404" y="3118512"/>
                    <a:ext cx="204716" cy="19106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" name="Oval 75">
                    <a:extLst>
                      <a:ext uri="{FF2B5EF4-FFF2-40B4-BE49-F238E27FC236}">
                        <a16:creationId xmlns:a16="http://schemas.microsoft.com/office/drawing/2014/main" id="{8C6822F0-97C0-426E-BE43-23AC08349902}"/>
                      </a:ext>
                    </a:extLst>
                  </p:cNvPr>
                  <p:cNvSpPr/>
                  <p:nvPr/>
                </p:nvSpPr>
                <p:spPr>
                  <a:xfrm>
                    <a:off x="9125804" y="3270912"/>
                    <a:ext cx="204716" cy="19106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32C6F1A3-E2BC-49B9-94D6-C444F1EAC1DD}"/>
                  </a:ext>
                </a:extLst>
              </p:cNvPr>
              <p:cNvSpPr/>
              <p:nvPr/>
            </p:nvSpPr>
            <p:spPr>
              <a:xfrm rot="18622654">
                <a:off x="4884057" y="3285683"/>
                <a:ext cx="1037230" cy="941696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F62A5DCD-726A-4FF0-98ED-21EFC56A62B3}"/>
                  </a:ext>
                </a:extLst>
              </p:cNvPr>
              <p:cNvSpPr/>
              <p:nvPr/>
            </p:nvSpPr>
            <p:spPr>
              <a:xfrm rot="2528166" flipH="1">
                <a:off x="5292379" y="3233224"/>
                <a:ext cx="192593" cy="2044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ABDB954-B9E8-41E2-BCC9-3FC5064A4252}"/>
                </a:ext>
              </a:extLst>
            </p:cNvPr>
            <p:cNvSpPr txBox="1"/>
            <p:nvPr/>
          </p:nvSpPr>
          <p:spPr>
            <a:xfrm rot="20389638">
              <a:off x="5167944" y="3190642"/>
              <a:ext cx="75062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endPara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940C6890-C0C9-426C-9ABE-65AAA1F3419B}"/>
              </a:ext>
            </a:extLst>
          </p:cNvPr>
          <p:cNvGrpSpPr/>
          <p:nvPr/>
        </p:nvGrpSpPr>
        <p:grpSpPr>
          <a:xfrm>
            <a:off x="15547569" y="457867"/>
            <a:ext cx="1423916" cy="4099268"/>
            <a:chOff x="4712838" y="494597"/>
            <a:chExt cx="1423916" cy="4099268"/>
          </a:xfrm>
          <a:solidFill>
            <a:srgbClr val="00B0F0"/>
          </a:solidFill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D2627784-3F63-4656-9DDC-448554C893E5}"/>
                </a:ext>
              </a:extLst>
            </p:cNvPr>
            <p:cNvGrpSpPr/>
            <p:nvPr/>
          </p:nvGrpSpPr>
          <p:grpSpPr>
            <a:xfrm>
              <a:off x="4712838" y="494597"/>
              <a:ext cx="1423916" cy="3790293"/>
              <a:chOff x="4644413" y="484853"/>
              <a:chExt cx="1423916" cy="3790293"/>
            </a:xfrm>
            <a:grpFill/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F74C767F-3705-4889-B523-4B99AF136BCF}"/>
                  </a:ext>
                </a:extLst>
              </p:cNvPr>
              <p:cNvGrpSpPr/>
              <p:nvPr/>
            </p:nvGrpSpPr>
            <p:grpSpPr>
              <a:xfrm>
                <a:off x="4644413" y="484853"/>
                <a:ext cx="1423916" cy="2339940"/>
                <a:chOff x="4644413" y="484853"/>
                <a:chExt cx="1423916" cy="2339940"/>
              </a:xfrm>
              <a:grpFill/>
            </p:grpSpPr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2F1B61B7-04DE-44BC-AA78-ED4A83A1B689}"/>
                    </a:ext>
                  </a:extLst>
                </p:cNvPr>
                <p:cNvSpPr/>
                <p:nvPr/>
              </p:nvSpPr>
              <p:spPr>
                <a:xfrm>
                  <a:off x="4947315" y="484853"/>
                  <a:ext cx="679378" cy="747288"/>
                </a:xfrm>
                <a:custGeom>
                  <a:avLst/>
                  <a:gdLst>
                    <a:gd name="connsiteX0" fmla="*/ 348018 w 679378"/>
                    <a:gd name="connsiteY0" fmla="*/ 0 h 747288"/>
                    <a:gd name="connsiteX1" fmla="*/ 668687 w 679378"/>
                    <a:gd name="connsiteY1" fmla="*/ 228205 h 747288"/>
                    <a:gd name="connsiteX2" fmla="*/ 679378 w 679378"/>
                    <a:gd name="connsiteY2" fmla="*/ 285059 h 747288"/>
                    <a:gd name="connsiteX3" fmla="*/ 501960 w 679378"/>
                    <a:gd name="connsiteY3" fmla="*/ 285059 h 747288"/>
                    <a:gd name="connsiteX4" fmla="*/ 471061 w 679378"/>
                    <a:gd name="connsiteY4" fmla="*/ 232481 h 747288"/>
                    <a:gd name="connsiteX5" fmla="*/ 348018 w 679378"/>
                    <a:gd name="connsiteY5" fmla="*/ 174009 h 747288"/>
                    <a:gd name="connsiteX6" fmla="*/ 174009 w 679378"/>
                    <a:gd name="connsiteY6" fmla="*/ 373644 h 747288"/>
                    <a:gd name="connsiteX7" fmla="*/ 348018 w 679378"/>
                    <a:gd name="connsiteY7" fmla="*/ 573279 h 747288"/>
                    <a:gd name="connsiteX8" fmla="*/ 471061 w 679378"/>
                    <a:gd name="connsiteY8" fmla="*/ 514807 h 747288"/>
                    <a:gd name="connsiteX9" fmla="*/ 501960 w 679378"/>
                    <a:gd name="connsiteY9" fmla="*/ 462229 h 747288"/>
                    <a:gd name="connsiteX10" fmla="*/ 679378 w 679378"/>
                    <a:gd name="connsiteY10" fmla="*/ 462229 h 747288"/>
                    <a:gd name="connsiteX11" fmla="*/ 668687 w 679378"/>
                    <a:gd name="connsiteY11" fmla="*/ 519083 h 747288"/>
                    <a:gd name="connsiteX12" fmla="*/ 348018 w 679378"/>
                    <a:gd name="connsiteY12" fmla="*/ 747288 h 747288"/>
                    <a:gd name="connsiteX13" fmla="*/ 0 w 679378"/>
                    <a:gd name="connsiteY13" fmla="*/ 373644 h 747288"/>
                    <a:gd name="connsiteX14" fmla="*/ 348018 w 679378"/>
                    <a:gd name="connsiteY14" fmla="*/ 0 h 747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79378" h="747288">
                      <a:moveTo>
                        <a:pt x="348018" y="0"/>
                      </a:moveTo>
                      <a:cubicBezTo>
                        <a:pt x="492172" y="0"/>
                        <a:pt x="615855" y="94098"/>
                        <a:pt x="668687" y="228205"/>
                      </a:cubicBezTo>
                      <a:lnTo>
                        <a:pt x="679378" y="285059"/>
                      </a:lnTo>
                      <a:lnTo>
                        <a:pt x="501960" y="285059"/>
                      </a:lnTo>
                      <a:lnTo>
                        <a:pt x="471061" y="232481"/>
                      </a:lnTo>
                      <a:cubicBezTo>
                        <a:pt x="439572" y="196354"/>
                        <a:pt x="396070" y="174009"/>
                        <a:pt x="348018" y="174009"/>
                      </a:cubicBezTo>
                      <a:cubicBezTo>
                        <a:pt x="251915" y="174009"/>
                        <a:pt x="174009" y="263389"/>
                        <a:pt x="174009" y="373644"/>
                      </a:cubicBezTo>
                      <a:cubicBezTo>
                        <a:pt x="174009" y="483899"/>
                        <a:pt x="251915" y="573279"/>
                        <a:pt x="348018" y="573279"/>
                      </a:cubicBezTo>
                      <a:cubicBezTo>
                        <a:pt x="396070" y="573279"/>
                        <a:pt x="439572" y="550934"/>
                        <a:pt x="471061" y="514807"/>
                      </a:cubicBezTo>
                      <a:lnTo>
                        <a:pt x="501960" y="462229"/>
                      </a:lnTo>
                      <a:lnTo>
                        <a:pt x="679378" y="462229"/>
                      </a:lnTo>
                      <a:lnTo>
                        <a:pt x="668687" y="519083"/>
                      </a:lnTo>
                      <a:cubicBezTo>
                        <a:pt x="615855" y="653190"/>
                        <a:pt x="492172" y="747288"/>
                        <a:pt x="348018" y="747288"/>
                      </a:cubicBezTo>
                      <a:cubicBezTo>
                        <a:pt x="155813" y="747288"/>
                        <a:pt x="0" y="580002"/>
                        <a:pt x="0" y="373644"/>
                      </a:cubicBezTo>
                      <a:cubicBezTo>
                        <a:pt x="0" y="167286"/>
                        <a:pt x="155813" y="0"/>
                        <a:pt x="34801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84" name="Group 83">
                  <a:extLst>
                    <a:ext uri="{FF2B5EF4-FFF2-40B4-BE49-F238E27FC236}">
                      <a16:creationId xmlns:a16="http://schemas.microsoft.com/office/drawing/2014/main" id="{19AFBD11-B63B-4FC5-90D1-E5C259786A35}"/>
                    </a:ext>
                  </a:extLst>
                </p:cNvPr>
                <p:cNvGrpSpPr/>
                <p:nvPr/>
              </p:nvGrpSpPr>
              <p:grpSpPr>
                <a:xfrm rot="2528166">
                  <a:off x="4644413" y="1414524"/>
                  <a:ext cx="1423916" cy="1410269"/>
                  <a:chOff x="8516204" y="2661312"/>
                  <a:chExt cx="1423916" cy="1410269"/>
                </a:xfrm>
                <a:grpFill/>
              </p:grpSpPr>
              <p:sp>
                <p:nvSpPr>
                  <p:cNvPr id="85" name="Oval 84">
                    <a:extLst>
                      <a:ext uri="{FF2B5EF4-FFF2-40B4-BE49-F238E27FC236}">
                        <a16:creationId xmlns:a16="http://schemas.microsoft.com/office/drawing/2014/main" id="{D63E3EFA-C49A-43A7-AE5F-489627E12272}"/>
                      </a:ext>
                    </a:extLst>
                  </p:cNvPr>
                  <p:cNvSpPr/>
                  <p:nvPr/>
                </p:nvSpPr>
                <p:spPr>
                  <a:xfrm>
                    <a:off x="9278204" y="3423312"/>
                    <a:ext cx="204716" cy="19106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" name="Oval 85">
                    <a:extLst>
                      <a:ext uri="{FF2B5EF4-FFF2-40B4-BE49-F238E27FC236}">
                        <a16:creationId xmlns:a16="http://schemas.microsoft.com/office/drawing/2014/main" id="{F4C0D6C0-FDCE-42E9-A5CC-2B6601E16614}"/>
                      </a:ext>
                    </a:extLst>
                  </p:cNvPr>
                  <p:cNvSpPr/>
                  <p:nvPr/>
                </p:nvSpPr>
                <p:spPr>
                  <a:xfrm>
                    <a:off x="9430604" y="3575712"/>
                    <a:ext cx="204716" cy="19106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" name="Oval 86">
                    <a:extLst>
                      <a:ext uri="{FF2B5EF4-FFF2-40B4-BE49-F238E27FC236}">
                        <a16:creationId xmlns:a16="http://schemas.microsoft.com/office/drawing/2014/main" id="{CFB1BB89-6588-4F14-B0DF-D3EA061730E0}"/>
                      </a:ext>
                    </a:extLst>
                  </p:cNvPr>
                  <p:cNvSpPr/>
                  <p:nvPr/>
                </p:nvSpPr>
                <p:spPr>
                  <a:xfrm>
                    <a:off x="9583004" y="3728112"/>
                    <a:ext cx="204716" cy="19106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" name="Oval 87">
                    <a:extLst>
                      <a:ext uri="{FF2B5EF4-FFF2-40B4-BE49-F238E27FC236}">
                        <a16:creationId xmlns:a16="http://schemas.microsoft.com/office/drawing/2014/main" id="{CC00F5D2-2FE9-4FEF-A318-A4A569F7D9BA}"/>
                      </a:ext>
                    </a:extLst>
                  </p:cNvPr>
                  <p:cNvSpPr/>
                  <p:nvPr/>
                </p:nvSpPr>
                <p:spPr>
                  <a:xfrm>
                    <a:off x="9735404" y="3880512"/>
                    <a:ext cx="204716" cy="19106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" name="Oval 88">
                    <a:extLst>
                      <a:ext uri="{FF2B5EF4-FFF2-40B4-BE49-F238E27FC236}">
                        <a16:creationId xmlns:a16="http://schemas.microsoft.com/office/drawing/2014/main" id="{D6F58866-287F-4E98-8E69-A5ED98A72168}"/>
                      </a:ext>
                    </a:extLst>
                  </p:cNvPr>
                  <p:cNvSpPr/>
                  <p:nvPr/>
                </p:nvSpPr>
                <p:spPr>
                  <a:xfrm>
                    <a:off x="8516204" y="2661312"/>
                    <a:ext cx="204716" cy="19106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" name="Oval 89">
                    <a:extLst>
                      <a:ext uri="{FF2B5EF4-FFF2-40B4-BE49-F238E27FC236}">
                        <a16:creationId xmlns:a16="http://schemas.microsoft.com/office/drawing/2014/main" id="{77877A89-0C40-4128-B251-37D12ACC94AE}"/>
                      </a:ext>
                    </a:extLst>
                  </p:cNvPr>
                  <p:cNvSpPr/>
                  <p:nvPr/>
                </p:nvSpPr>
                <p:spPr>
                  <a:xfrm>
                    <a:off x="8668604" y="2813712"/>
                    <a:ext cx="204716" cy="19106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" name="Oval 90">
                    <a:extLst>
                      <a:ext uri="{FF2B5EF4-FFF2-40B4-BE49-F238E27FC236}">
                        <a16:creationId xmlns:a16="http://schemas.microsoft.com/office/drawing/2014/main" id="{81272275-FB8C-4909-9A21-D3BCBCE0C24F}"/>
                      </a:ext>
                    </a:extLst>
                  </p:cNvPr>
                  <p:cNvSpPr/>
                  <p:nvPr/>
                </p:nvSpPr>
                <p:spPr>
                  <a:xfrm>
                    <a:off x="8821004" y="2966112"/>
                    <a:ext cx="204716" cy="19106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" name="Oval 91">
                    <a:extLst>
                      <a:ext uri="{FF2B5EF4-FFF2-40B4-BE49-F238E27FC236}">
                        <a16:creationId xmlns:a16="http://schemas.microsoft.com/office/drawing/2014/main" id="{A7805791-469E-4C3B-B80B-9A9A8AE80CFA}"/>
                      </a:ext>
                    </a:extLst>
                  </p:cNvPr>
                  <p:cNvSpPr/>
                  <p:nvPr/>
                </p:nvSpPr>
                <p:spPr>
                  <a:xfrm>
                    <a:off x="8973404" y="3118512"/>
                    <a:ext cx="204716" cy="19106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" name="Oval 92">
                    <a:extLst>
                      <a:ext uri="{FF2B5EF4-FFF2-40B4-BE49-F238E27FC236}">
                        <a16:creationId xmlns:a16="http://schemas.microsoft.com/office/drawing/2014/main" id="{2ADA023E-CEF2-4166-8ACD-D6853A8B1056}"/>
                      </a:ext>
                    </a:extLst>
                  </p:cNvPr>
                  <p:cNvSpPr/>
                  <p:nvPr/>
                </p:nvSpPr>
                <p:spPr>
                  <a:xfrm>
                    <a:off x="9125804" y="3270912"/>
                    <a:ext cx="204716" cy="19106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163495E6-42C4-4B80-90CB-16CCCF06D2B3}"/>
                  </a:ext>
                </a:extLst>
              </p:cNvPr>
              <p:cNvSpPr/>
              <p:nvPr/>
            </p:nvSpPr>
            <p:spPr>
              <a:xfrm rot="18622654">
                <a:off x="4884057" y="3285683"/>
                <a:ext cx="1037230" cy="941696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566DF8E-1CA6-4456-AE8D-155667652AE0}"/>
                  </a:ext>
                </a:extLst>
              </p:cNvPr>
              <p:cNvSpPr/>
              <p:nvPr/>
            </p:nvSpPr>
            <p:spPr>
              <a:xfrm rot="2528166" flipH="1">
                <a:off x="5292379" y="3233224"/>
                <a:ext cx="192593" cy="2044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7FC761E5-DDF9-4751-B709-4266BE94D744}"/>
                </a:ext>
              </a:extLst>
            </p:cNvPr>
            <p:cNvSpPr txBox="1"/>
            <p:nvPr/>
          </p:nvSpPr>
          <p:spPr>
            <a:xfrm rot="19605271">
              <a:off x="5106461" y="3270426"/>
              <a:ext cx="6582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endPara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6F03D6B3-D87A-46D1-98E8-9BDDEE420288}"/>
              </a:ext>
            </a:extLst>
          </p:cNvPr>
          <p:cNvGrpSpPr/>
          <p:nvPr/>
        </p:nvGrpSpPr>
        <p:grpSpPr>
          <a:xfrm>
            <a:off x="16887442" y="457867"/>
            <a:ext cx="1423916" cy="3790293"/>
            <a:chOff x="4644413" y="484853"/>
            <a:chExt cx="1423916" cy="3790293"/>
          </a:xfrm>
          <a:solidFill>
            <a:srgbClr val="002060"/>
          </a:solidFill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53FAD277-E15F-4ECD-B436-4155D8C05880}"/>
                </a:ext>
              </a:extLst>
            </p:cNvPr>
            <p:cNvGrpSpPr/>
            <p:nvPr/>
          </p:nvGrpSpPr>
          <p:grpSpPr>
            <a:xfrm>
              <a:off x="4644413" y="484853"/>
              <a:ext cx="1423916" cy="2339940"/>
              <a:chOff x="4644413" y="484853"/>
              <a:chExt cx="1423916" cy="2339940"/>
            </a:xfrm>
            <a:grpFill/>
          </p:grpSpPr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FE2A6E8B-305B-4791-A08F-1816119291BA}"/>
                  </a:ext>
                </a:extLst>
              </p:cNvPr>
              <p:cNvSpPr/>
              <p:nvPr/>
            </p:nvSpPr>
            <p:spPr>
              <a:xfrm>
                <a:off x="4947315" y="484853"/>
                <a:ext cx="679378" cy="747288"/>
              </a:xfrm>
              <a:custGeom>
                <a:avLst/>
                <a:gdLst>
                  <a:gd name="connsiteX0" fmla="*/ 348018 w 679378"/>
                  <a:gd name="connsiteY0" fmla="*/ 0 h 747288"/>
                  <a:gd name="connsiteX1" fmla="*/ 668687 w 679378"/>
                  <a:gd name="connsiteY1" fmla="*/ 228205 h 747288"/>
                  <a:gd name="connsiteX2" fmla="*/ 679378 w 679378"/>
                  <a:gd name="connsiteY2" fmla="*/ 285059 h 747288"/>
                  <a:gd name="connsiteX3" fmla="*/ 501960 w 679378"/>
                  <a:gd name="connsiteY3" fmla="*/ 285059 h 747288"/>
                  <a:gd name="connsiteX4" fmla="*/ 471061 w 679378"/>
                  <a:gd name="connsiteY4" fmla="*/ 232481 h 747288"/>
                  <a:gd name="connsiteX5" fmla="*/ 348018 w 679378"/>
                  <a:gd name="connsiteY5" fmla="*/ 174009 h 747288"/>
                  <a:gd name="connsiteX6" fmla="*/ 174009 w 679378"/>
                  <a:gd name="connsiteY6" fmla="*/ 373644 h 747288"/>
                  <a:gd name="connsiteX7" fmla="*/ 348018 w 679378"/>
                  <a:gd name="connsiteY7" fmla="*/ 573279 h 747288"/>
                  <a:gd name="connsiteX8" fmla="*/ 471061 w 679378"/>
                  <a:gd name="connsiteY8" fmla="*/ 514807 h 747288"/>
                  <a:gd name="connsiteX9" fmla="*/ 501960 w 679378"/>
                  <a:gd name="connsiteY9" fmla="*/ 462229 h 747288"/>
                  <a:gd name="connsiteX10" fmla="*/ 679378 w 679378"/>
                  <a:gd name="connsiteY10" fmla="*/ 462229 h 747288"/>
                  <a:gd name="connsiteX11" fmla="*/ 668687 w 679378"/>
                  <a:gd name="connsiteY11" fmla="*/ 519083 h 747288"/>
                  <a:gd name="connsiteX12" fmla="*/ 348018 w 679378"/>
                  <a:gd name="connsiteY12" fmla="*/ 747288 h 747288"/>
                  <a:gd name="connsiteX13" fmla="*/ 0 w 679378"/>
                  <a:gd name="connsiteY13" fmla="*/ 373644 h 747288"/>
                  <a:gd name="connsiteX14" fmla="*/ 348018 w 679378"/>
                  <a:gd name="connsiteY14" fmla="*/ 0 h 747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79378" h="747288">
                    <a:moveTo>
                      <a:pt x="348018" y="0"/>
                    </a:moveTo>
                    <a:cubicBezTo>
                      <a:pt x="492172" y="0"/>
                      <a:pt x="615855" y="94098"/>
                      <a:pt x="668687" y="228205"/>
                    </a:cubicBezTo>
                    <a:lnTo>
                      <a:pt x="679378" y="285059"/>
                    </a:lnTo>
                    <a:lnTo>
                      <a:pt x="501960" y="285059"/>
                    </a:lnTo>
                    <a:lnTo>
                      <a:pt x="471061" y="232481"/>
                    </a:lnTo>
                    <a:cubicBezTo>
                      <a:pt x="439572" y="196354"/>
                      <a:pt x="396070" y="174009"/>
                      <a:pt x="348018" y="174009"/>
                    </a:cubicBezTo>
                    <a:cubicBezTo>
                      <a:pt x="251915" y="174009"/>
                      <a:pt x="174009" y="263389"/>
                      <a:pt x="174009" y="373644"/>
                    </a:cubicBezTo>
                    <a:cubicBezTo>
                      <a:pt x="174009" y="483899"/>
                      <a:pt x="251915" y="573279"/>
                      <a:pt x="348018" y="573279"/>
                    </a:cubicBezTo>
                    <a:cubicBezTo>
                      <a:pt x="396070" y="573279"/>
                      <a:pt x="439572" y="550934"/>
                      <a:pt x="471061" y="514807"/>
                    </a:cubicBezTo>
                    <a:lnTo>
                      <a:pt x="501960" y="462229"/>
                    </a:lnTo>
                    <a:lnTo>
                      <a:pt x="679378" y="462229"/>
                    </a:lnTo>
                    <a:lnTo>
                      <a:pt x="668687" y="519083"/>
                    </a:lnTo>
                    <a:cubicBezTo>
                      <a:pt x="615855" y="653190"/>
                      <a:pt x="492172" y="747288"/>
                      <a:pt x="348018" y="747288"/>
                    </a:cubicBezTo>
                    <a:cubicBezTo>
                      <a:pt x="155813" y="747288"/>
                      <a:pt x="0" y="580002"/>
                      <a:pt x="0" y="373644"/>
                    </a:cubicBezTo>
                    <a:cubicBezTo>
                      <a:pt x="0" y="167286"/>
                      <a:pt x="155813" y="0"/>
                      <a:pt x="348018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5C8D5B0D-21B2-4B4F-AFB7-152A292AFB7B}"/>
                  </a:ext>
                </a:extLst>
              </p:cNvPr>
              <p:cNvGrpSpPr/>
              <p:nvPr/>
            </p:nvGrpSpPr>
            <p:grpSpPr>
              <a:xfrm rot="2528166">
                <a:off x="4644413" y="1414524"/>
                <a:ext cx="1423916" cy="1410269"/>
                <a:chOff x="8516204" y="2661312"/>
                <a:chExt cx="1423916" cy="1410269"/>
              </a:xfrm>
              <a:grpFill/>
            </p:grpSpPr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3CB19966-3C3B-4506-9D34-04AF393C8462}"/>
                    </a:ext>
                  </a:extLst>
                </p:cNvPr>
                <p:cNvSpPr/>
                <p:nvPr/>
              </p:nvSpPr>
              <p:spPr>
                <a:xfrm>
                  <a:off x="9278204" y="3423312"/>
                  <a:ext cx="204716" cy="19106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Oval 102">
                  <a:extLst>
                    <a:ext uri="{FF2B5EF4-FFF2-40B4-BE49-F238E27FC236}">
                      <a16:creationId xmlns:a16="http://schemas.microsoft.com/office/drawing/2014/main" id="{503FECDF-784F-4A96-B33D-21239C44E990}"/>
                    </a:ext>
                  </a:extLst>
                </p:cNvPr>
                <p:cNvSpPr/>
                <p:nvPr/>
              </p:nvSpPr>
              <p:spPr>
                <a:xfrm>
                  <a:off x="9430604" y="3575712"/>
                  <a:ext cx="204716" cy="19106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Oval 103">
                  <a:extLst>
                    <a:ext uri="{FF2B5EF4-FFF2-40B4-BE49-F238E27FC236}">
                      <a16:creationId xmlns:a16="http://schemas.microsoft.com/office/drawing/2014/main" id="{DC945B6B-5D59-4DE9-AD3B-F214F7A8F6B6}"/>
                    </a:ext>
                  </a:extLst>
                </p:cNvPr>
                <p:cNvSpPr/>
                <p:nvPr/>
              </p:nvSpPr>
              <p:spPr>
                <a:xfrm>
                  <a:off x="9583004" y="3728112"/>
                  <a:ext cx="204716" cy="19106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637792AA-818C-48F9-A586-4B25ED644BC0}"/>
                    </a:ext>
                  </a:extLst>
                </p:cNvPr>
                <p:cNvSpPr/>
                <p:nvPr/>
              </p:nvSpPr>
              <p:spPr>
                <a:xfrm>
                  <a:off x="9735404" y="3880512"/>
                  <a:ext cx="204716" cy="19106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FEF91F49-EAE0-4E7E-A8BC-B19A837F1473}"/>
                    </a:ext>
                  </a:extLst>
                </p:cNvPr>
                <p:cNvSpPr/>
                <p:nvPr/>
              </p:nvSpPr>
              <p:spPr>
                <a:xfrm>
                  <a:off x="8516204" y="2661312"/>
                  <a:ext cx="204716" cy="19106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Oval 106">
                  <a:extLst>
                    <a:ext uri="{FF2B5EF4-FFF2-40B4-BE49-F238E27FC236}">
                      <a16:creationId xmlns:a16="http://schemas.microsoft.com/office/drawing/2014/main" id="{0B027212-74E0-4DC9-97DA-1D0004A0ADBB}"/>
                    </a:ext>
                  </a:extLst>
                </p:cNvPr>
                <p:cNvSpPr/>
                <p:nvPr/>
              </p:nvSpPr>
              <p:spPr>
                <a:xfrm>
                  <a:off x="8668604" y="2813712"/>
                  <a:ext cx="204716" cy="19106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CBD81E95-2CA1-4E99-8D22-D128470FF757}"/>
                    </a:ext>
                  </a:extLst>
                </p:cNvPr>
                <p:cNvSpPr/>
                <p:nvPr/>
              </p:nvSpPr>
              <p:spPr>
                <a:xfrm>
                  <a:off x="8821004" y="2966112"/>
                  <a:ext cx="204716" cy="19106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004B488E-22D3-4082-A438-EF04559B168E}"/>
                    </a:ext>
                  </a:extLst>
                </p:cNvPr>
                <p:cNvSpPr/>
                <p:nvPr/>
              </p:nvSpPr>
              <p:spPr>
                <a:xfrm>
                  <a:off x="8973404" y="3118512"/>
                  <a:ext cx="204716" cy="19106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1F789B87-5527-4BB9-B743-F44C655E801E}"/>
                    </a:ext>
                  </a:extLst>
                </p:cNvPr>
                <p:cNvSpPr/>
                <p:nvPr/>
              </p:nvSpPr>
              <p:spPr>
                <a:xfrm>
                  <a:off x="9125804" y="3270912"/>
                  <a:ext cx="204716" cy="19106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98" name="Rectangle: Rounded Corners 97">
              <a:extLst>
                <a:ext uri="{FF2B5EF4-FFF2-40B4-BE49-F238E27FC236}">
                  <a16:creationId xmlns:a16="http://schemas.microsoft.com/office/drawing/2014/main" id="{ACD02D9F-53C0-4021-9048-1C6E0D0028DB}"/>
                </a:ext>
              </a:extLst>
            </p:cNvPr>
            <p:cNvSpPr/>
            <p:nvPr/>
          </p:nvSpPr>
          <p:spPr>
            <a:xfrm rot="18622654">
              <a:off x="4884057" y="3285683"/>
              <a:ext cx="1037230" cy="941696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048A4362-2227-4323-8D8B-F243126EA415}"/>
                </a:ext>
              </a:extLst>
            </p:cNvPr>
            <p:cNvSpPr/>
            <p:nvPr/>
          </p:nvSpPr>
          <p:spPr>
            <a:xfrm rot="2528166" flipH="1">
              <a:off x="5292379" y="3233224"/>
              <a:ext cx="192593" cy="20446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5A741D93-D623-4876-AD19-C8B63F1C0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58" y="50605"/>
            <a:ext cx="1392375" cy="136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32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08333E-6 -2.96296E-6 L -0.76641 -0.0044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320" y="-2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47357 0.01505 L -0.72357 0.01505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46055 0.00555 L -0.71055 0.00555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3.75E-6 7.40741E-7 L -0.6931 0.01088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61" y="53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43203 0.02106 L -0.68203 0.02106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0C36157-A147-4707-9827-DEA663694BAD}"/>
              </a:ext>
            </a:extLst>
          </p:cNvPr>
          <p:cNvGrpSpPr/>
          <p:nvPr/>
        </p:nvGrpSpPr>
        <p:grpSpPr>
          <a:xfrm>
            <a:off x="-2" y="22393"/>
            <a:ext cx="12192002" cy="6813213"/>
            <a:chOff x="-2" y="-3340"/>
            <a:chExt cx="12192002" cy="6813213"/>
          </a:xfrm>
        </p:grpSpPr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C5B060AF-1164-4FEC-90F5-6B5EFA03F34B}"/>
                </a:ext>
              </a:extLst>
            </p:cNvPr>
            <p:cNvSpPr/>
            <p:nvPr/>
          </p:nvSpPr>
          <p:spPr>
            <a:xfrm>
              <a:off x="0" y="0"/>
              <a:ext cx="12192000" cy="6809873"/>
            </a:xfrm>
            <a:prstGeom prst="frame">
              <a:avLst>
                <a:gd name="adj1" fmla="val 3076"/>
              </a:avLst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>
              <a:extLst>
                <a:ext uri="{FF2B5EF4-FFF2-40B4-BE49-F238E27FC236}">
                  <a16:creationId xmlns:a16="http://schemas.microsoft.com/office/drawing/2014/main" id="{C6E1F1FE-84C9-4580-8752-0E1FC1CAA526}"/>
                </a:ext>
              </a:extLst>
            </p:cNvPr>
            <p:cNvSpPr/>
            <p:nvPr/>
          </p:nvSpPr>
          <p:spPr>
            <a:xfrm>
              <a:off x="0" y="-3340"/>
              <a:ext cx="2524836" cy="2238233"/>
            </a:xfrm>
            <a:prstGeom prst="halfFrame">
              <a:avLst>
                <a:gd name="adj1" fmla="val 12601"/>
                <a:gd name="adj2" fmla="val 12601"/>
              </a:avLst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>
              <a:extLst>
                <a:ext uri="{FF2B5EF4-FFF2-40B4-BE49-F238E27FC236}">
                  <a16:creationId xmlns:a16="http://schemas.microsoft.com/office/drawing/2014/main" id="{C3E7F35E-80C4-4FFD-8E79-BD125B1C5778}"/>
                </a:ext>
              </a:extLst>
            </p:cNvPr>
            <p:cNvSpPr/>
            <p:nvPr/>
          </p:nvSpPr>
          <p:spPr>
            <a:xfrm rot="16200000">
              <a:off x="-143303" y="4428338"/>
              <a:ext cx="2524836" cy="2238233"/>
            </a:xfrm>
            <a:prstGeom prst="halfFrame">
              <a:avLst>
                <a:gd name="adj1" fmla="val 12601"/>
                <a:gd name="adj2" fmla="val 12601"/>
              </a:avLst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>
              <a:extLst>
                <a:ext uri="{FF2B5EF4-FFF2-40B4-BE49-F238E27FC236}">
                  <a16:creationId xmlns:a16="http://schemas.microsoft.com/office/drawing/2014/main" id="{2769CBC2-7F70-41B4-B589-7438C42EC2D6}"/>
                </a:ext>
              </a:extLst>
            </p:cNvPr>
            <p:cNvSpPr/>
            <p:nvPr/>
          </p:nvSpPr>
          <p:spPr>
            <a:xfrm rot="5400000">
              <a:off x="9810466" y="143300"/>
              <a:ext cx="2524836" cy="2238233"/>
            </a:xfrm>
            <a:prstGeom prst="halfFrame">
              <a:avLst>
                <a:gd name="adj1" fmla="val 12601"/>
                <a:gd name="adj2" fmla="val 12601"/>
              </a:avLst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>
              <a:extLst>
                <a:ext uri="{FF2B5EF4-FFF2-40B4-BE49-F238E27FC236}">
                  <a16:creationId xmlns:a16="http://schemas.microsoft.com/office/drawing/2014/main" id="{74EC04EF-E717-437C-91C3-AEE4CB7FEE00}"/>
                </a:ext>
              </a:extLst>
            </p:cNvPr>
            <p:cNvSpPr/>
            <p:nvPr/>
          </p:nvSpPr>
          <p:spPr>
            <a:xfrm rot="10800000">
              <a:off x="9667164" y="4571640"/>
              <a:ext cx="2524836" cy="2238233"/>
            </a:xfrm>
            <a:prstGeom prst="halfFrame">
              <a:avLst>
                <a:gd name="adj1" fmla="val 12601"/>
                <a:gd name="adj2" fmla="val 12601"/>
              </a:avLst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B3A3261-FEFB-4228-9043-854D1DC53E1B}"/>
              </a:ext>
            </a:extLst>
          </p:cNvPr>
          <p:cNvSpPr txBox="1"/>
          <p:nvPr/>
        </p:nvSpPr>
        <p:spPr>
          <a:xfrm>
            <a:off x="1021455" y="4310768"/>
            <a:ext cx="4787942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বনেতে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গন্ধে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আকুল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3329E2-35EA-4564-BCF5-40779563A0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54" y="642858"/>
            <a:ext cx="4764061" cy="36171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8E0602-2C99-4B58-AA67-CFABD795DD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81361"/>
            <a:ext cx="3857767" cy="374379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E2A572A-2A98-4C9B-A04D-7ABC91D51359}"/>
              </a:ext>
            </a:extLst>
          </p:cNvPr>
          <p:cNvSpPr txBox="1"/>
          <p:nvPr/>
        </p:nvSpPr>
        <p:spPr>
          <a:xfrm>
            <a:off x="6188497" y="4510822"/>
            <a:ext cx="445232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গগনে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চাঁদ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হাসি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হেসে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90D1AC7-2AD6-4216-8517-40BE9B68FF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140" y="312680"/>
            <a:ext cx="1392375" cy="136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8217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0C36157-A147-4707-9827-DEA663694BAD}"/>
              </a:ext>
            </a:extLst>
          </p:cNvPr>
          <p:cNvGrpSpPr/>
          <p:nvPr/>
        </p:nvGrpSpPr>
        <p:grpSpPr>
          <a:xfrm>
            <a:off x="-2" y="22393"/>
            <a:ext cx="12192002" cy="6813213"/>
            <a:chOff x="-2" y="-3340"/>
            <a:chExt cx="12192002" cy="6813213"/>
          </a:xfrm>
        </p:grpSpPr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C5B060AF-1164-4FEC-90F5-6B5EFA03F34B}"/>
                </a:ext>
              </a:extLst>
            </p:cNvPr>
            <p:cNvSpPr/>
            <p:nvPr/>
          </p:nvSpPr>
          <p:spPr>
            <a:xfrm>
              <a:off x="0" y="0"/>
              <a:ext cx="12192000" cy="6809873"/>
            </a:xfrm>
            <a:prstGeom prst="frame">
              <a:avLst>
                <a:gd name="adj1" fmla="val 3076"/>
              </a:avLst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>
              <a:extLst>
                <a:ext uri="{FF2B5EF4-FFF2-40B4-BE49-F238E27FC236}">
                  <a16:creationId xmlns:a16="http://schemas.microsoft.com/office/drawing/2014/main" id="{C6E1F1FE-84C9-4580-8752-0E1FC1CAA526}"/>
                </a:ext>
              </a:extLst>
            </p:cNvPr>
            <p:cNvSpPr/>
            <p:nvPr/>
          </p:nvSpPr>
          <p:spPr>
            <a:xfrm>
              <a:off x="0" y="-3340"/>
              <a:ext cx="2524836" cy="2238233"/>
            </a:xfrm>
            <a:prstGeom prst="halfFrame">
              <a:avLst>
                <a:gd name="adj1" fmla="val 12601"/>
                <a:gd name="adj2" fmla="val 12601"/>
              </a:avLst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>
              <a:extLst>
                <a:ext uri="{FF2B5EF4-FFF2-40B4-BE49-F238E27FC236}">
                  <a16:creationId xmlns:a16="http://schemas.microsoft.com/office/drawing/2014/main" id="{C3E7F35E-80C4-4FFD-8E79-BD125B1C5778}"/>
                </a:ext>
              </a:extLst>
            </p:cNvPr>
            <p:cNvSpPr/>
            <p:nvPr/>
          </p:nvSpPr>
          <p:spPr>
            <a:xfrm rot="16200000">
              <a:off x="-143303" y="4428338"/>
              <a:ext cx="2524836" cy="2238233"/>
            </a:xfrm>
            <a:prstGeom prst="halfFrame">
              <a:avLst>
                <a:gd name="adj1" fmla="val 12601"/>
                <a:gd name="adj2" fmla="val 12601"/>
              </a:avLst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>
              <a:extLst>
                <a:ext uri="{FF2B5EF4-FFF2-40B4-BE49-F238E27FC236}">
                  <a16:creationId xmlns:a16="http://schemas.microsoft.com/office/drawing/2014/main" id="{2769CBC2-7F70-41B4-B589-7438C42EC2D6}"/>
                </a:ext>
              </a:extLst>
            </p:cNvPr>
            <p:cNvSpPr/>
            <p:nvPr/>
          </p:nvSpPr>
          <p:spPr>
            <a:xfrm rot="5400000">
              <a:off x="9810466" y="143300"/>
              <a:ext cx="2524836" cy="2238233"/>
            </a:xfrm>
            <a:prstGeom prst="halfFrame">
              <a:avLst>
                <a:gd name="adj1" fmla="val 12601"/>
                <a:gd name="adj2" fmla="val 12601"/>
              </a:avLst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>
              <a:extLst>
                <a:ext uri="{FF2B5EF4-FFF2-40B4-BE49-F238E27FC236}">
                  <a16:creationId xmlns:a16="http://schemas.microsoft.com/office/drawing/2014/main" id="{74EC04EF-E717-437C-91C3-AEE4CB7FEE00}"/>
                </a:ext>
              </a:extLst>
            </p:cNvPr>
            <p:cNvSpPr/>
            <p:nvPr/>
          </p:nvSpPr>
          <p:spPr>
            <a:xfrm rot="10800000">
              <a:off x="9667164" y="4571640"/>
              <a:ext cx="2524836" cy="2238233"/>
            </a:xfrm>
            <a:prstGeom prst="halfFrame">
              <a:avLst>
                <a:gd name="adj1" fmla="val 12601"/>
                <a:gd name="adj2" fmla="val 12601"/>
              </a:avLst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98E220D-CE29-44EE-928B-10FD0D33618B}"/>
              </a:ext>
            </a:extLst>
          </p:cNvPr>
          <p:cNvSpPr txBox="1"/>
          <p:nvPr/>
        </p:nvSpPr>
        <p:spPr>
          <a:xfrm>
            <a:off x="1705429" y="4430871"/>
            <a:ext cx="405643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আখি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জুড়ালো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1852D3-9F49-4DF6-B25D-2E186A05A2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921" y="447464"/>
            <a:ext cx="4254963" cy="36263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ABD5B5-298B-4C41-91DE-58BA542714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219" y="447464"/>
            <a:ext cx="4724701" cy="362632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4A21415-440B-4004-A292-176FADC06AC5}"/>
              </a:ext>
            </a:extLst>
          </p:cNvPr>
          <p:cNvSpPr txBox="1"/>
          <p:nvPr/>
        </p:nvSpPr>
        <p:spPr>
          <a:xfrm>
            <a:off x="6852981" y="4430871"/>
            <a:ext cx="377090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নয়ন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মুদব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নয়ন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।।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8DFE543-21AF-44BC-A1FE-BE06A8D3BC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10" y="312680"/>
            <a:ext cx="1392375" cy="136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4803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0C36157-A147-4707-9827-DEA663694BAD}"/>
              </a:ext>
            </a:extLst>
          </p:cNvPr>
          <p:cNvGrpSpPr/>
          <p:nvPr/>
        </p:nvGrpSpPr>
        <p:grpSpPr>
          <a:xfrm>
            <a:off x="-2" y="22393"/>
            <a:ext cx="12192002" cy="6813213"/>
            <a:chOff x="-2" y="-3340"/>
            <a:chExt cx="12192002" cy="6813213"/>
          </a:xfrm>
        </p:grpSpPr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C5B060AF-1164-4FEC-90F5-6B5EFA03F34B}"/>
                </a:ext>
              </a:extLst>
            </p:cNvPr>
            <p:cNvSpPr/>
            <p:nvPr/>
          </p:nvSpPr>
          <p:spPr>
            <a:xfrm>
              <a:off x="0" y="0"/>
              <a:ext cx="12192000" cy="6809873"/>
            </a:xfrm>
            <a:prstGeom prst="frame">
              <a:avLst>
                <a:gd name="adj1" fmla="val 3076"/>
              </a:avLst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>
              <a:extLst>
                <a:ext uri="{FF2B5EF4-FFF2-40B4-BE49-F238E27FC236}">
                  <a16:creationId xmlns:a16="http://schemas.microsoft.com/office/drawing/2014/main" id="{C6E1F1FE-84C9-4580-8752-0E1FC1CAA526}"/>
                </a:ext>
              </a:extLst>
            </p:cNvPr>
            <p:cNvSpPr/>
            <p:nvPr/>
          </p:nvSpPr>
          <p:spPr>
            <a:xfrm>
              <a:off x="0" y="-3340"/>
              <a:ext cx="2524836" cy="2238233"/>
            </a:xfrm>
            <a:prstGeom prst="halfFrame">
              <a:avLst>
                <a:gd name="adj1" fmla="val 12601"/>
                <a:gd name="adj2" fmla="val 12601"/>
              </a:avLst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>
              <a:extLst>
                <a:ext uri="{FF2B5EF4-FFF2-40B4-BE49-F238E27FC236}">
                  <a16:creationId xmlns:a16="http://schemas.microsoft.com/office/drawing/2014/main" id="{C3E7F35E-80C4-4FFD-8E79-BD125B1C5778}"/>
                </a:ext>
              </a:extLst>
            </p:cNvPr>
            <p:cNvSpPr/>
            <p:nvPr/>
          </p:nvSpPr>
          <p:spPr>
            <a:xfrm rot="16200000">
              <a:off x="-143303" y="4428338"/>
              <a:ext cx="2524836" cy="2238233"/>
            </a:xfrm>
            <a:prstGeom prst="halfFrame">
              <a:avLst>
                <a:gd name="adj1" fmla="val 12601"/>
                <a:gd name="adj2" fmla="val 12601"/>
              </a:avLst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>
              <a:extLst>
                <a:ext uri="{FF2B5EF4-FFF2-40B4-BE49-F238E27FC236}">
                  <a16:creationId xmlns:a16="http://schemas.microsoft.com/office/drawing/2014/main" id="{2769CBC2-7F70-41B4-B589-7438C42EC2D6}"/>
                </a:ext>
              </a:extLst>
            </p:cNvPr>
            <p:cNvSpPr/>
            <p:nvPr/>
          </p:nvSpPr>
          <p:spPr>
            <a:xfrm rot="5400000">
              <a:off x="9810466" y="143300"/>
              <a:ext cx="2524836" cy="2238233"/>
            </a:xfrm>
            <a:prstGeom prst="halfFrame">
              <a:avLst>
                <a:gd name="adj1" fmla="val 12601"/>
                <a:gd name="adj2" fmla="val 12601"/>
              </a:avLst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>
              <a:extLst>
                <a:ext uri="{FF2B5EF4-FFF2-40B4-BE49-F238E27FC236}">
                  <a16:creationId xmlns:a16="http://schemas.microsoft.com/office/drawing/2014/main" id="{74EC04EF-E717-437C-91C3-AEE4CB7FEE00}"/>
                </a:ext>
              </a:extLst>
            </p:cNvPr>
            <p:cNvSpPr/>
            <p:nvPr/>
          </p:nvSpPr>
          <p:spPr>
            <a:xfrm rot="10800000">
              <a:off x="9667164" y="4571640"/>
              <a:ext cx="2524836" cy="2238233"/>
            </a:xfrm>
            <a:prstGeom prst="halfFrame">
              <a:avLst>
                <a:gd name="adj1" fmla="val 12601"/>
                <a:gd name="adj2" fmla="val 12601"/>
              </a:avLst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01875C1E-061A-4D80-8E5C-171A400FAD05}"/>
              </a:ext>
            </a:extLst>
          </p:cNvPr>
          <p:cNvSpPr/>
          <p:nvPr/>
        </p:nvSpPr>
        <p:spPr>
          <a:xfrm>
            <a:off x="4733421" y="214689"/>
            <a:ext cx="2725158" cy="1073460"/>
          </a:xfrm>
          <a:prstGeom prst="wedgeEllipseCallou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196A93-905F-4CD9-9074-C732C664093F}"/>
              </a:ext>
            </a:extLst>
          </p:cNvPr>
          <p:cNvSpPr txBox="1"/>
          <p:nvPr/>
        </p:nvSpPr>
        <p:spPr>
          <a:xfrm>
            <a:off x="1437560" y="1712809"/>
            <a:ext cx="1944859" cy="707886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সার্থক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05A102-0C39-429E-BC2D-7AA3CF209D9C}"/>
              </a:ext>
            </a:extLst>
          </p:cNvPr>
          <p:cNvSpPr txBox="1"/>
          <p:nvPr/>
        </p:nvSpPr>
        <p:spPr>
          <a:xfrm>
            <a:off x="1437561" y="2721114"/>
            <a:ext cx="194486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আকুল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D3A9445-1B44-4884-A9B7-EE959A7B193B}"/>
              </a:ext>
            </a:extLst>
          </p:cNvPr>
          <p:cNvSpPr txBox="1"/>
          <p:nvPr/>
        </p:nvSpPr>
        <p:spPr>
          <a:xfrm>
            <a:off x="1437560" y="3932541"/>
            <a:ext cx="183231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মুদব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D0926C4C-F2C0-48AC-90F7-A7B0C4384994}"/>
              </a:ext>
            </a:extLst>
          </p:cNvPr>
          <p:cNvSpPr/>
          <p:nvPr/>
        </p:nvSpPr>
        <p:spPr>
          <a:xfrm>
            <a:off x="3750457" y="1808492"/>
            <a:ext cx="1255594" cy="4331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B1D914EB-7465-4D1A-AD9A-562EC4226050}"/>
              </a:ext>
            </a:extLst>
          </p:cNvPr>
          <p:cNvSpPr/>
          <p:nvPr/>
        </p:nvSpPr>
        <p:spPr>
          <a:xfrm>
            <a:off x="3739487" y="2871596"/>
            <a:ext cx="1255594" cy="4331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57AEE372-BC07-4CB5-85BF-98FBA8978672}"/>
              </a:ext>
            </a:extLst>
          </p:cNvPr>
          <p:cNvSpPr/>
          <p:nvPr/>
        </p:nvSpPr>
        <p:spPr>
          <a:xfrm>
            <a:off x="3739487" y="4164084"/>
            <a:ext cx="1255594" cy="4147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617CDD-B570-42A4-810E-0BD5C4EB306D}"/>
              </a:ext>
            </a:extLst>
          </p:cNvPr>
          <p:cNvSpPr txBox="1"/>
          <p:nvPr/>
        </p:nvSpPr>
        <p:spPr>
          <a:xfrm>
            <a:off x="5513443" y="1783530"/>
            <a:ext cx="2725158" cy="707886"/>
          </a:xfrm>
          <a:prstGeom prst="rect">
            <a:avLst/>
          </a:prstGeom>
          <a:solidFill>
            <a:schemeClr val="bg2"/>
          </a:solidFill>
          <a:ln>
            <a:solidFill>
              <a:srgbClr val="FEE2AB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391B62-35A2-4B75-9931-2178C3961B4F}"/>
              </a:ext>
            </a:extLst>
          </p:cNvPr>
          <p:cNvSpPr txBox="1"/>
          <p:nvPr/>
        </p:nvSpPr>
        <p:spPr>
          <a:xfrm>
            <a:off x="5513443" y="2967801"/>
            <a:ext cx="272515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উৎসুক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064F564-4D52-4BA4-8C3B-9C2CD3616C22}"/>
              </a:ext>
            </a:extLst>
          </p:cNvPr>
          <p:cNvSpPr txBox="1"/>
          <p:nvPr/>
        </p:nvSpPr>
        <p:spPr>
          <a:xfrm>
            <a:off x="5537254" y="4017179"/>
            <a:ext cx="2524835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বুজব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B5CB066-1E27-4153-9C85-B7E509156A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10" y="312680"/>
            <a:ext cx="1392375" cy="136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1273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3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0C36157-A147-4707-9827-DEA663694BAD}"/>
              </a:ext>
            </a:extLst>
          </p:cNvPr>
          <p:cNvGrpSpPr/>
          <p:nvPr/>
        </p:nvGrpSpPr>
        <p:grpSpPr>
          <a:xfrm>
            <a:off x="-2" y="22393"/>
            <a:ext cx="12192002" cy="6813213"/>
            <a:chOff x="-2" y="-3340"/>
            <a:chExt cx="12192002" cy="6813213"/>
          </a:xfrm>
        </p:grpSpPr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C5B060AF-1164-4FEC-90F5-6B5EFA03F34B}"/>
                </a:ext>
              </a:extLst>
            </p:cNvPr>
            <p:cNvSpPr/>
            <p:nvPr/>
          </p:nvSpPr>
          <p:spPr>
            <a:xfrm>
              <a:off x="0" y="0"/>
              <a:ext cx="12192000" cy="6809873"/>
            </a:xfrm>
            <a:prstGeom prst="frame">
              <a:avLst>
                <a:gd name="adj1" fmla="val 3076"/>
              </a:avLst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>
              <a:extLst>
                <a:ext uri="{FF2B5EF4-FFF2-40B4-BE49-F238E27FC236}">
                  <a16:creationId xmlns:a16="http://schemas.microsoft.com/office/drawing/2014/main" id="{C6E1F1FE-84C9-4580-8752-0E1FC1CAA526}"/>
                </a:ext>
              </a:extLst>
            </p:cNvPr>
            <p:cNvSpPr/>
            <p:nvPr/>
          </p:nvSpPr>
          <p:spPr>
            <a:xfrm>
              <a:off x="0" y="-3340"/>
              <a:ext cx="2524836" cy="2238233"/>
            </a:xfrm>
            <a:prstGeom prst="halfFrame">
              <a:avLst>
                <a:gd name="adj1" fmla="val 12601"/>
                <a:gd name="adj2" fmla="val 12601"/>
              </a:avLst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>
              <a:extLst>
                <a:ext uri="{FF2B5EF4-FFF2-40B4-BE49-F238E27FC236}">
                  <a16:creationId xmlns:a16="http://schemas.microsoft.com/office/drawing/2014/main" id="{C3E7F35E-80C4-4FFD-8E79-BD125B1C5778}"/>
                </a:ext>
              </a:extLst>
            </p:cNvPr>
            <p:cNvSpPr/>
            <p:nvPr/>
          </p:nvSpPr>
          <p:spPr>
            <a:xfrm rot="16200000">
              <a:off x="-143303" y="4428338"/>
              <a:ext cx="2524836" cy="2238233"/>
            </a:xfrm>
            <a:prstGeom prst="halfFrame">
              <a:avLst>
                <a:gd name="adj1" fmla="val 12601"/>
                <a:gd name="adj2" fmla="val 12601"/>
              </a:avLst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>
              <a:extLst>
                <a:ext uri="{FF2B5EF4-FFF2-40B4-BE49-F238E27FC236}">
                  <a16:creationId xmlns:a16="http://schemas.microsoft.com/office/drawing/2014/main" id="{2769CBC2-7F70-41B4-B589-7438C42EC2D6}"/>
                </a:ext>
              </a:extLst>
            </p:cNvPr>
            <p:cNvSpPr/>
            <p:nvPr/>
          </p:nvSpPr>
          <p:spPr>
            <a:xfrm rot="5400000">
              <a:off x="9810466" y="143300"/>
              <a:ext cx="2524836" cy="2238233"/>
            </a:xfrm>
            <a:prstGeom prst="halfFrame">
              <a:avLst>
                <a:gd name="adj1" fmla="val 12601"/>
                <a:gd name="adj2" fmla="val 12601"/>
              </a:avLst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>
              <a:extLst>
                <a:ext uri="{FF2B5EF4-FFF2-40B4-BE49-F238E27FC236}">
                  <a16:creationId xmlns:a16="http://schemas.microsoft.com/office/drawing/2014/main" id="{74EC04EF-E717-437C-91C3-AEE4CB7FEE00}"/>
                </a:ext>
              </a:extLst>
            </p:cNvPr>
            <p:cNvSpPr/>
            <p:nvPr/>
          </p:nvSpPr>
          <p:spPr>
            <a:xfrm rot="10800000">
              <a:off x="9667164" y="4571640"/>
              <a:ext cx="2524836" cy="2238233"/>
            </a:xfrm>
            <a:prstGeom prst="halfFrame">
              <a:avLst>
                <a:gd name="adj1" fmla="val 12601"/>
                <a:gd name="adj2" fmla="val 12601"/>
              </a:avLst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896BCA5-FFD5-4EB6-9833-663BDBA73F63}"/>
              </a:ext>
            </a:extLst>
          </p:cNvPr>
          <p:cNvGrpSpPr/>
          <p:nvPr/>
        </p:nvGrpSpPr>
        <p:grpSpPr>
          <a:xfrm>
            <a:off x="848436" y="370795"/>
            <a:ext cx="10495127" cy="6468151"/>
            <a:chOff x="764275" y="194924"/>
            <a:chExt cx="10495127" cy="6468151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DD91C11-5938-431A-B183-997A03F00CEE}"/>
                </a:ext>
              </a:extLst>
            </p:cNvPr>
            <p:cNvGrpSpPr/>
            <p:nvPr/>
          </p:nvGrpSpPr>
          <p:grpSpPr>
            <a:xfrm>
              <a:off x="1735540" y="3217635"/>
              <a:ext cx="8720919" cy="3445440"/>
              <a:chOff x="2238232" y="3103388"/>
              <a:chExt cx="8720919" cy="344544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628162A-0A6C-4B8A-A483-B8998F77C318}"/>
                  </a:ext>
                </a:extLst>
              </p:cNvPr>
              <p:cNvSpPr/>
              <p:nvPr/>
            </p:nvSpPr>
            <p:spPr>
              <a:xfrm rot="20053606">
                <a:off x="3723327" y="3226149"/>
                <a:ext cx="336478" cy="331640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B756967-FFA6-48A6-A92E-A56475A3F84C}"/>
                  </a:ext>
                </a:extLst>
              </p:cNvPr>
              <p:cNvSpPr/>
              <p:nvPr/>
            </p:nvSpPr>
            <p:spPr>
              <a:xfrm rot="1346118">
                <a:off x="8808030" y="3103388"/>
                <a:ext cx="336478" cy="331640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F407839-DDDB-41CB-9B15-1CF3587B008A}"/>
                  </a:ext>
                </a:extLst>
              </p:cNvPr>
              <p:cNvSpPr/>
              <p:nvPr/>
            </p:nvSpPr>
            <p:spPr>
              <a:xfrm rot="16200000">
                <a:off x="3598471" y="5266864"/>
                <a:ext cx="185830" cy="209184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FB32DC6-4777-443A-80D1-3BB50F52BBDA}"/>
                  </a:ext>
                </a:extLst>
              </p:cNvPr>
              <p:cNvSpPr/>
              <p:nvPr/>
            </p:nvSpPr>
            <p:spPr>
              <a:xfrm rot="16200000">
                <a:off x="6299241" y="774614"/>
                <a:ext cx="185828" cy="652558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8C20D48-DD0A-4F26-AD5C-174596AC6747}"/>
                  </a:ext>
                </a:extLst>
              </p:cNvPr>
              <p:cNvSpPr/>
              <p:nvPr/>
            </p:nvSpPr>
            <p:spPr>
              <a:xfrm rot="767031">
                <a:off x="2763245" y="3913198"/>
                <a:ext cx="336478" cy="252483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D8AD074-94B7-4B3B-A1F9-96927391043F}"/>
                  </a:ext>
                </a:extLst>
              </p:cNvPr>
              <p:cNvSpPr/>
              <p:nvPr/>
            </p:nvSpPr>
            <p:spPr>
              <a:xfrm rot="16437563">
                <a:off x="9277474" y="5266020"/>
                <a:ext cx="171150" cy="205593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ACCDAC37-B52C-4BCE-914D-C6ADA3BC843D}"/>
                  </a:ext>
                </a:extLst>
              </p:cNvPr>
              <p:cNvSpPr/>
              <p:nvPr/>
            </p:nvSpPr>
            <p:spPr>
              <a:xfrm rot="20502915">
                <a:off x="9918140" y="3888471"/>
                <a:ext cx="336478" cy="252483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Circle: Hollow 4">
                <a:extLst>
                  <a:ext uri="{FF2B5EF4-FFF2-40B4-BE49-F238E27FC236}">
                    <a16:creationId xmlns:a16="http://schemas.microsoft.com/office/drawing/2014/main" id="{2C31048B-24D7-49DE-AD69-31FEF4378911}"/>
                  </a:ext>
                </a:extLst>
              </p:cNvPr>
              <p:cNvSpPr/>
              <p:nvPr/>
            </p:nvSpPr>
            <p:spPr>
              <a:xfrm>
                <a:off x="7868992" y="5905995"/>
                <a:ext cx="922510" cy="642833"/>
              </a:xfrm>
              <a:prstGeom prst="donut">
                <a:avLst>
                  <a:gd name="adj" fmla="val 20266"/>
                </a:avLst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perspectiveFront" fov="2700000">
                  <a:rot lat="19086000" lon="19067999" rev="3108000"/>
                </a:camera>
                <a:lightRig rig="threePt" dir="t">
                  <a:rot lat="0" lon="0" rev="0"/>
                </a:lightRig>
              </a:scene3d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Circle: Hollow 29">
                <a:extLst>
                  <a:ext uri="{FF2B5EF4-FFF2-40B4-BE49-F238E27FC236}">
                    <a16:creationId xmlns:a16="http://schemas.microsoft.com/office/drawing/2014/main" id="{B15A2991-6460-4170-8BCF-32315204A20C}"/>
                  </a:ext>
                </a:extLst>
              </p:cNvPr>
              <p:cNvSpPr/>
              <p:nvPr/>
            </p:nvSpPr>
            <p:spPr>
              <a:xfrm>
                <a:off x="2636595" y="3710361"/>
                <a:ext cx="1194497" cy="934871"/>
              </a:xfrm>
              <a:prstGeom prst="donut">
                <a:avLst>
                  <a:gd name="adj" fmla="val 20266"/>
                </a:avLst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perspectiveFront" fov="2700000">
                  <a:rot lat="19086000" lon="19067999" rev="3108000"/>
                </a:camera>
                <a:lightRig rig="threePt" dir="t">
                  <a:rot lat="0" lon="0" rev="0"/>
                </a:lightRig>
              </a:scene3d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Circle: Hollow 30">
                <a:extLst>
                  <a:ext uri="{FF2B5EF4-FFF2-40B4-BE49-F238E27FC236}">
                    <a16:creationId xmlns:a16="http://schemas.microsoft.com/office/drawing/2014/main" id="{61DBB4FC-F052-4CB0-AFA9-91534B24FF91}"/>
                  </a:ext>
                </a:extLst>
              </p:cNvPr>
              <p:cNvSpPr/>
              <p:nvPr/>
            </p:nvSpPr>
            <p:spPr>
              <a:xfrm>
                <a:off x="8822534" y="3595831"/>
                <a:ext cx="1194497" cy="934871"/>
              </a:xfrm>
              <a:prstGeom prst="donut">
                <a:avLst>
                  <a:gd name="adj" fmla="val 20266"/>
                </a:avLst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perspectiveFront" fov="2700000">
                  <a:rot lat="19086000" lon="19067999" rev="3108000"/>
                </a:camera>
                <a:lightRig rig="threePt" dir="t">
                  <a:rot lat="0" lon="0" rev="0"/>
                </a:lightRig>
              </a:scene3d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Circle: Hollow 31">
                <a:extLst>
                  <a:ext uri="{FF2B5EF4-FFF2-40B4-BE49-F238E27FC236}">
                    <a16:creationId xmlns:a16="http://schemas.microsoft.com/office/drawing/2014/main" id="{25FDAEAA-0CBE-45A5-83C4-984AE26F43B1}"/>
                  </a:ext>
                </a:extLst>
              </p:cNvPr>
              <p:cNvSpPr/>
              <p:nvPr/>
            </p:nvSpPr>
            <p:spPr>
              <a:xfrm>
                <a:off x="9952521" y="5973032"/>
                <a:ext cx="1006630" cy="440391"/>
              </a:xfrm>
              <a:prstGeom prst="donut">
                <a:avLst>
                  <a:gd name="adj" fmla="val 20266"/>
                </a:avLst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perspectiveFront" fov="2700000">
                  <a:rot lat="19086000" lon="19067999" rev="3108000"/>
                </a:camera>
                <a:lightRig rig="threePt" dir="t">
                  <a:rot lat="0" lon="0" rev="0"/>
                </a:lightRig>
              </a:scene3d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Circle: Hollow 32">
                <a:extLst>
                  <a:ext uri="{FF2B5EF4-FFF2-40B4-BE49-F238E27FC236}">
                    <a16:creationId xmlns:a16="http://schemas.microsoft.com/office/drawing/2014/main" id="{A4C7E869-1BB2-42FA-A01E-BC70A7526FFF}"/>
                  </a:ext>
                </a:extLst>
              </p:cNvPr>
              <p:cNvSpPr/>
              <p:nvPr/>
            </p:nvSpPr>
            <p:spPr>
              <a:xfrm>
                <a:off x="4220573" y="5890908"/>
                <a:ext cx="944932" cy="657920"/>
              </a:xfrm>
              <a:prstGeom prst="donut">
                <a:avLst>
                  <a:gd name="adj" fmla="val 20266"/>
                </a:avLst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perspectiveFront" fov="2700000">
                  <a:rot lat="19086000" lon="19067999" rev="3108000"/>
                </a:camera>
                <a:lightRig rig="threePt" dir="t">
                  <a:rot lat="0" lon="0" rev="0"/>
                </a:lightRig>
              </a:scene3d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Circle: Hollow 33">
                <a:extLst>
                  <a:ext uri="{FF2B5EF4-FFF2-40B4-BE49-F238E27FC236}">
                    <a16:creationId xmlns:a16="http://schemas.microsoft.com/office/drawing/2014/main" id="{9F55418F-9756-46F3-935B-1F34F09301BF}"/>
                  </a:ext>
                </a:extLst>
              </p:cNvPr>
              <p:cNvSpPr/>
              <p:nvPr/>
            </p:nvSpPr>
            <p:spPr>
              <a:xfrm>
                <a:off x="2238232" y="5913139"/>
                <a:ext cx="929651" cy="613458"/>
              </a:xfrm>
              <a:prstGeom prst="donut">
                <a:avLst>
                  <a:gd name="adj" fmla="val 20266"/>
                </a:avLst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perspectiveFront" fov="2700000">
                  <a:rot lat="19086000" lon="19067999" rev="3108000"/>
                </a:camera>
                <a:lightRig rig="threePt" dir="t">
                  <a:rot lat="0" lon="0" rev="0"/>
                </a:lightRig>
              </a:scene3d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69E5FEB8-7FB5-4DDE-8401-17CBEC707BA7}"/>
                </a:ext>
              </a:extLst>
            </p:cNvPr>
            <p:cNvSpPr/>
            <p:nvPr/>
          </p:nvSpPr>
          <p:spPr>
            <a:xfrm>
              <a:off x="764275" y="194924"/>
              <a:ext cx="10495127" cy="401735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200" u="sng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3200" u="sng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u="sng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32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32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এই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গীতবাণীতে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কবিতায়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জন্মভূমির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প্রতি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কবির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মমত্ববোধ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গভীর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দেশপ্রেম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ফটে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উঠেছে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pPr algn="ctr"/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জন্মভূমিকে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ভালোবাস্তে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পেরেই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কবি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তার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জীবনের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সার্থকতা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অনুভব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করেন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।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কবির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জন্মভূমি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অজস্র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ধনঅরত্নের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আকর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কিনা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,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তাতে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তার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কিছু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আসে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যায়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না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।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কারণ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তিনি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এই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মাতৃভূমির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স্নহছায়ায়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যে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সুখ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শান্তি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লাভ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করেছেন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অতুলনীয়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।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জুন্মভূমির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অপরূপসৌন্দর্যের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ঐশ্বররযে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কবি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মুগ্ধ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জন্মভূমির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বিচিত্র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সৌন্দর্যে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অফুরন্ত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উৎস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হচ্ছে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বাগানের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ফুল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,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চাঁদের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জ্যোৎস্না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সূর্যের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আলো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এসব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কবির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মনকে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আকুল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pPr algn="ctr"/>
              <a:r>
                <a:rPr lang="en-US" sz="2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মাতৃভূমির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সূর্যলোকে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কবির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চোখ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পরিপূর্ণ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ভাবে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জুড়িয়েছে।তাই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কবির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একান্ত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ইচ্ছা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জন্মভূমির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মাটিতেই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যেন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তিনি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চিরনিদ্রায়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শায়িত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হওয়ার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সুযোগ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পান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pPr algn="ctr"/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B9257B9C-FD3C-45DB-BF2A-22182B03A6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10" y="312680"/>
            <a:ext cx="1276395" cy="12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28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0C36157-A147-4707-9827-DEA663694BAD}"/>
              </a:ext>
            </a:extLst>
          </p:cNvPr>
          <p:cNvGrpSpPr/>
          <p:nvPr/>
        </p:nvGrpSpPr>
        <p:grpSpPr>
          <a:xfrm>
            <a:off x="28245" y="-10210"/>
            <a:ext cx="12192002" cy="6813213"/>
            <a:chOff x="-2" y="-3340"/>
            <a:chExt cx="12192002" cy="6813213"/>
          </a:xfrm>
        </p:grpSpPr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C5B060AF-1164-4FEC-90F5-6B5EFA03F34B}"/>
                </a:ext>
              </a:extLst>
            </p:cNvPr>
            <p:cNvSpPr/>
            <p:nvPr/>
          </p:nvSpPr>
          <p:spPr>
            <a:xfrm>
              <a:off x="0" y="0"/>
              <a:ext cx="12192000" cy="6809873"/>
            </a:xfrm>
            <a:prstGeom prst="frame">
              <a:avLst>
                <a:gd name="adj1" fmla="val 3076"/>
              </a:avLst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>
              <a:extLst>
                <a:ext uri="{FF2B5EF4-FFF2-40B4-BE49-F238E27FC236}">
                  <a16:creationId xmlns:a16="http://schemas.microsoft.com/office/drawing/2014/main" id="{C6E1F1FE-84C9-4580-8752-0E1FC1CAA526}"/>
                </a:ext>
              </a:extLst>
            </p:cNvPr>
            <p:cNvSpPr/>
            <p:nvPr/>
          </p:nvSpPr>
          <p:spPr>
            <a:xfrm>
              <a:off x="0" y="-3340"/>
              <a:ext cx="2524836" cy="2238233"/>
            </a:xfrm>
            <a:prstGeom prst="halfFrame">
              <a:avLst>
                <a:gd name="adj1" fmla="val 12601"/>
                <a:gd name="adj2" fmla="val 12601"/>
              </a:avLst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>
              <a:extLst>
                <a:ext uri="{FF2B5EF4-FFF2-40B4-BE49-F238E27FC236}">
                  <a16:creationId xmlns:a16="http://schemas.microsoft.com/office/drawing/2014/main" id="{C3E7F35E-80C4-4FFD-8E79-BD125B1C5778}"/>
                </a:ext>
              </a:extLst>
            </p:cNvPr>
            <p:cNvSpPr/>
            <p:nvPr/>
          </p:nvSpPr>
          <p:spPr>
            <a:xfrm rot="16200000">
              <a:off x="-143303" y="4428338"/>
              <a:ext cx="2524836" cy="2238233"/>
            </a:xfrm>
            <a:prstGeom prst="halfFrame">
              <a:avLst>
                <a:gd name="adj1" fmla="val 12601"/>
                <a:gd name="adj2" fmla="val 12601"/>
              </a:avLst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>
              <a:extLst>
                <a:ext uri="{FF2B5EF4-FFF2-40B4-BE49-F238E27FC236}">
                  <a16:creationId xmlns:a16="http://schemas.microsoft.com/office/drawing/2014/main" id="{2769CBC2-7F70-41B4-B589-7438C42EC2D6}"/>
                </a:ext>
              </a:extLst>
            </p:cNvPr>
            <p:cNvSpPr/>
            <p:nvPr/>
          </p:nvSpPr>
          <p:spPr>
            <a:xfrm rot="5400000">
              <a:off x="9810466" y="143300"/>
              <a:ext cx="2524836" cy="2238233"/>
            </a:xfrm>
            <a:prstGeom prst="halfFrame">
              <a:avLst>
                <a:gd name="adj1" fmla="val 12601"/>
                <a:gd name="adj2" fmla="val 12601"/>
              </a:avLst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>
              <a:extLst>
                <a:ext uri="{FF2B5EF4-FFF2-40B4-BE49-F238E27FC236}">
                  <a16:creationId xmlns:a16="http://schemas.microsoft.com/office/drawing/2014/main" id="{74EC04EF-E717-437C-91C3-AEE4CB7FEE00}"/>
                </a:ext>
              </a:extLst>
            </p:cNvPr>
            <p:cNvSpPr/>
            <p:nvPr/>
          </p:nvSpPr>
          <p:spPr>
            <a:xfrm rot="10800000">
              <a:off x="9667164" y="4571640"/>
              <a:ext cx="2524836" cy="2238233"/>
            </a:xfrm>
            <a:prstGeom prst="halfFrame">
              <a:avLst>
                <a:gd name="adj1" fmla="val 12601"/>
                <a:gd name="adj2" fmla="val 12601"/>
              </a:avLst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Star: 16 Points 2">
            <a:extLst>
              <a:ext uri="{FF2B5EF4-FFF2-40B4-BE49-F238E27FC236}">
                <a16:creationId xmlns:a16="http://schemas.microsoft.com/office/drawing/2014/main" id="{4C648990-A879-416E-9292-5BAE68F96B06}"/>
              </a:ext>
            </a:extLst>
          </p:cNvPr>
          <p:cNvSpPr/>
          <p:nvPr/>
        </p:nvSpPr>
        <p:spPr>
          <a:xfrm>
            <a:off x="4646245" y="194906"/>
            <a:ext cx="3186113" cy="1093243"/>
          </a:xfrm>
          <a:prstGeom prst="star16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AFAC68-D0F3-4D15-A520-C427C032884F}"/>
              </a:ext>
            </a:extLst>
          </p:cNvPr>
          <p:cNvSpPr txBox="1"/>
          <p:nvPr/>
        </p:nvSpPr>
        <p:spPr>
          <a:xfrm>
            <a:off x="677060" y="1170185"/>
            <a:ext cx="39691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1" indent="-457200" algn="ctr">
              <a:buFont typeface="Wingdings" panose="05000000000000000000" pitchFamily="2" charset="2"/>
              <a:buChar char="q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সার্থক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686B6C-FEE5-4C98-ABFB-5EC25776C3E4}"/>
              </a:ext>
            </a:extLst>
          </p:cNvPr>
          <p:cNvSpPr txBox="1"/>
          <p:nvPr/>
        </p:nvSpPr>
        <p:spPr>
          <a:xfrm>
            <a:off x="2238232" y="1831340"/>
            <a:ext cx="13210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D098BC-7CDA-4BAD-8014-CABFBA191883}"/>
              </a:ext>
            </a:extLst>
          </p:cNvPr>
          <p:cNvSpPr txBox="1"/>
          <p:nvPr/>
        </p:nvSpPr>
        <p:spPr>
          <a:xfrm>
            <a:off x="1119115" y="2505538"/>
            <a:ext cx="72294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ঠাঁকুর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নোবেল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পুরুস্কার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63C86F-91FE-4793-9459-899B725F791C}"/>
              </a:ext>
            </a:extLst>
          </p:cNvPr>
          <p:cNvSpPr txBox="1"/>
          <p:nvPr/>
        </p:nvSpPr>
        <p:spPr>
          <a:xfrm>
            <a:off x="7054257" y="3410823"/>
            <a:ext cx="19921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১৯১৩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0F4EBE-83AE-41AB-AE74-DCF9C03A7C92}"/>
              </a:ext>
            </a:extLst>
          </p:cNvPr>
          <p:cNvSpPr txBox="1"/>
          <p:nvPr/>
        </p:nvSpPr>
        <p:spPr>
          <a:xfrm>
            <a:off x="1149492" y="4250701"/>
            <a:ext cx="53971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ঠাঁকুর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জন্মগ্রহন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8A23D8-0103-41F2-95FE-CA883A0B518C}"/>
              </a:ext>
            </a:extLst>
          </p:cNvPr>
          <p:cNvSpPr txBox="1"/>
          <p:nvPr/>
        </p:nvSpPr>
        <p:spPr>
          <a:xfrm>
            <a:off x="4867359" y="3396397"/>
            <a:ext cx="17513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১৮৬১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FB0827-CCBA-448D-8296-F3C41C05936D}"/>
              </a:ext>
            </a:extLst>
          </p:cNvPr>
          <p:cNvSpPr txBox="1"/>
          <p:nvPr/>
        </p:nvSpPr>
        <p:spPr>
          <a:xfrm>
            <a:off x="1504177" y="1847300"/>
            <a:ext cx="6804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1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8F88D32-8EAC-4815-AB31-318C64D97A84}"/>
              </a:ext>
            </a:extLst>
          </p:cNvPr>
          <p:cNvSpPr txBox="1"/>
          <p:nvPr/>
        </p:nvSpPr>
        <p:spPr>
          <a:xfrm>
            <a:off x="3657595" y="1886664"/>
            <a:ext cx="7347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(খ)</a:t>
            </a:r>
            <a:endParaRPr lang="en-US" sz="1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7A1C945-77DF-4EFD-B0A1-F409F17D0914}"/>
              </a:ext>
            </a:extLst>
          </p:cNvPr>
          <p:cNvSpPr txBox="1"/>
          <p:nvPr/>
        </p:nvSpPr>
        <p:spPr>
          <a:xfrm>
            <a:off x="4222614" y="1860964"/>
            <a:ext cx="13210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বুজব</a:t>
            </a:r>
            <a:endParaRPr lang="en-US" sz="1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EE23D4A-61C9-46BF-8F84-B6D49E191256}"/>
              </a:ext>
            </a:extLst>
          </p:cNvPr>
          <p:cNvSpPr txBox="1"/>
          <p:nvPr/>
        </p:nvSpPr>
        <p:spPr>
          <a:xfrm>
            <a:off x="5797512" y="1886664"/>
            <a:ext cx="16422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ব্যগ্র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9A850AE-B4C5-4DFE-93B2-12CA9D972D09}"/>
              </a:ext>
            </a:extLst>
          </p:cNvPr>
          <p:cNvSpPr txBox="1"/>
          <p:nvPr/>
        </p:nvSpPr>
        <p:spPr>
          <a:xfrm>
            <a:off x="5525152" y="1872424"/>
            <a:ext cx="6286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EEE6CDE-AC10-4DC0-965C-A4D0A341E5C4}"/>
              </a:ext>
            </a:extLst>
          </p:cNvPr>
          <p:cNvSpPr txBox="1"/>
          <p:nvPr/>
        </p:nvSpPr>
        <p:spPr>
          <a:xfrm>
            <a:off x="7220785" y="1900904"/>
            <a:ext cx="5553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(ঘ)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4AE044B-771D-482C-8970-36B1C6024894}"/>
              </a:ext>
            </a:extLst>
          </p:cNvPr>
          <p:cNvSpPr txBox="1"/>
          <p:nvPr/>
        </p:nvSpPr>
        <p:spPr>
          <a:xfrm>
            <a:off x="7721311" y="1886664"/>
            <a:ext cx="13633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E59D717-B10D-4896-AA6C-E6DF5ABEBAA7}"/>
              </a:ext>
            </a:extLst>
          </p:cNvPr>
          <p:cNvSpPr txBox="1"/>
          <p:nvPr/>
        </p:nvSpPr>
        <p:spPr>
          <a:xfrm>
            <a:off x="1584584" y="3343201"/>
            <a:ext cx="6536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F7A0F04-0FBA-4A32-8A21-5956283D6C78}"/>
              </a:ext>
            </a:extLst>
          </p:cNvPr>
          <p:cNvSpPr txBox="1"/>
          <p:nvPr/>
        </p:nvSpPr>
        <p:spPr>
          <a:xfrm>
            <a:off x="4278890" y="3373978"/>
            <a:ext cx="7347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1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605E932-7A03-4B97-92A8-B058609719EC}"/>
              </a:ext>
            </a:extLst>
          </p:cNvPr>
          <p:cNvSpPr txBox="1"/>
          <p:nvPr/>
        </p:nvSpPr>
        <p:spPr>
          <a:xfrm>
            <a:off x="2231015" y="3404757"/>
            <a:ext cx="17782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১৯১২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77268A8-9313-4B9B-B748-F50F501BBA95}"/>
              </a:ext>
            </a:extLst>
          </p:cNvPr>
          <p:cNvSpPr txBox="1"/>
          <p:nvPr/>
        </p:nvSpPr>
        <p:spPr>
          <a:xfrm>
            <a:off x="6656873" y="3357056"/>
            <a:ext cx="5502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1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519EDAC-B190-4C3E-8291-127C71041199}"/>
              </a:ext>
            </a:extLst>
          </p:cNvPr>
          <p:cNvSpPr txBox="1"/>
          <p:nvPr/>
        </p:nvSpPr>
        <p:spPr>
          <a:xfrm>
            <a:off x="8825268" y="3312423"/>
            <a:ext cx="6713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1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E5CC9D0-42BF-4721-A10A-BFE477CCC917}"/>
              </a:ext>
            </a:extLst>
          </p:cNvPr>
          <p:cNvSpPr txBox="1"/>
          <p:nvPr/>
        </p:nvSpPr>
        <p:spPr>
          <a:xfrm>
            <a:off x="9230256" y="3302605"/>
            <a:ext cx="18070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১৯১৫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3DBE9D5-C384-41DB-B222-10CAD9B51E13}"/>
              </a:ext>
            </a:extLst>
          </p:cNvPr>
          <p:cNvSpPr txBox="1"/>
          <p:nvPr/>
        </p:nvSpPr>
        <p:spPr>
          <a:xfrm>
            <a:off x="1651763" y="5078901"/>
            <a:ext cx="6252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(ক)</a:t>
            </a:r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2A2118E-645E-415F-BCD5-0E325BD64169}"/>
              </a:ext>
            </a:extLst>
          </p:cNvPr>
          <p:cNvSpPr txBox="1"/>
          <p:nvPr/>
        </p:nvSpPr>
        <p:spPr>
          <a:xfrm>
            <a:off x="2184617" y="5124917"/>
            <a:ext cx="15547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১৮৬৫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0E8BC07-A388-4C5D-A555-4C3E93B06083}"/>
              </a:ext>
            </a:extLst>
          </p:cNvPr>
          <p:cNvSpPr txBox="1"/>
          <p:nvPr/>
        </p:nvSpPr>
        <p:spPr>
          <a:xfrm>
            <a:off x="6705964" y="5215484"/>
            <a:ext cx="18070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১৮৬১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62B1B36-34B7-4CFD-A487-D015D80C1F52}"/>
              </a:ext>
            </a:extLst>
          </p:cNvPr>
          <p:cNvSpPr txBox="1"/>
          <p:nvPr/>
        </p:nvSpPr>
        <p:spPr>
          <a:xfrm>
            <a:off x="4367689" y="5124360"/>
            <a:ext cx="17099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১৮৬৩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28527F3-7F58-4B0F-8A6B-28C9F5D53A83}"/>
              </a:ext>
            </a:extLst>
          </p:cNvPr>
          <p:cNvSpPr txBox="1"/>
          <p:nvPr/>
        </p:nvSpPr>
        <p:spPr>
          <a:xfrm>
            <a:off x="9417793" y="5270214"/>
            <a:ext cx="1825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১৮৬৪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867E622-427C-4A58-BF7E-9F6CFCFB05D5}"/>
              </a:ext>
            </a:extLst>
          </p:cNvPr>
          <p:cNvSpPr txBox="1"/>
          <p:nvPr/>
        </p:nvSpPr>
        <p:spPr>
          <a:xfrm>
            <a:off x="3828422" y="5131185"/>
            <a:ext cx="5638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(খ)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DBF45C9-6BA7-44C7-8750-8F443F974F2E}"/>
              </a:ext>
            </a:extLst>
          </p:cNvPr>
          <p:cNvSpPr txBox="1"/>
          <p:nvPr/>
        </p:nvSpPr>
        <p:spPr>
          <a:xfrm>
            <a:off x="6190612" y="5193270"/>
            <a:ext cx="5502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1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C302984-C1D2-48E3-B76B-80CD6EBAD179}"/>
              </a:ext>
            </a:extLst>
          </p:cNvPr>
          <p:cNvSpPr txBox="1"/>
          <p:nvPr/>
        </p:nvSpPr>
        <p:spPr>
          <a:xfrm>
            <a:off x="8633482" y="5224272"/>
            <a:ext cx="5502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(ঘ)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7" name="Flowchart: Connector 66">
            <a:extLst>
              <a:ext uri="{FF2B5EF4-FFF2-40B4-BE49-F238E27FC236}">
                <a16:creationId xmlns:a16="http://schemas.microsoft.com/office/drawing/2014/main" id="{C65D73D5-1F5D-4C57-BBFF-ACA9DB65BBDD}"/>
              </a:ext>
            </a:extLst>
          </p:cNvPr>
          <p:cNvSpPr/>
          <p:nvPr/>
        </p:nvSpPr>
        <p:spPr>
          <a:xfrm>
            <a:off x="625455" y="1038481"/>
            <a:ext cx="265916" cy="292388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lowchart: Connector 67">
            <a:extLst>
              <a:ext uri="{FF2B5EF4-FFF2-40B4-BE49-F238E27FC236}">
                <a16:creationId xmlns:a16="http://schemas.microsoft.com/office/drawing/2014/main" id="{8399C245-42FA-4BA5-AC44-B3FCB7105050}"/>
              </a:ext>
            </a:extLst>
          </p:cNvPr>
          <p:cNvSpPr/>
          <p:nvPr/>
        </p:nvSpPr>
        <p:spPr>
          <a:xfrm>
            <a:off x="625455" y="2943517"/>
            <a:ext cx="265916" cy="292388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lowchart: Connector 68">
            <a:extLst>
              <a:ext uri="{FF2B5EF4-FFF2-40B4-BE49-F238E27FC236}">
                <a16:creationId xmlns:a16="http://schemas.microsoft.com/office/drawing/2014/main" id="{46B8871A-7DBC-436D-8EDE-A4E684FC2D98}"/>
              </a:ext>
            </a:extLst>
          </p:cNvPr>
          <p:cNvSpPr/>
          <p:nvPr/>
        </p:nvSpPr>
        <p:spPr>
          <a:xfrm>
            <a:off x="625455" y="4451179"/>
            <a:ext cx="265916" cy="292388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9BB8E924-07E1-4290-8F4B-9A2C802789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783" y="236644"/>
            <a:ext cx="1392375" cy="136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78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3 0.0125 L 0.09375 0.139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9" y="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-0.00208 L 0.50143 0.07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82" y="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7 L 0.46875 0.1171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38" y="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0C36157-A147-4707-9827-DEA663694BAD}"/>
              </a:ext>
            </a:extLst>
          </p:cNvPr>
          <p:cNvGrpSpPr/>
          <p:nvPr/>
        </p:nvGrpSpPr>
        <p:grpSpPr>
          <a:xfrm>
            <a:off x="0" y="0"/>
            <a:ext cx="12192002" cy="6813213"/>
            <a:chOff x="-2" y="-3340"/>
            <a:chExt cx="12192002" cy="6813213"/>
          </a:xfrm>
        </p:grpSpPr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C5B060AF-1164-4FEC-90F5-6B5EFA03F34B}"/>
                </a:ext>
              </a:extLst>
            </p:cNvPr>
            <p:cNvSpPr/>
            <p:nvPr/>
          </p:nvSpPr>
          <p:spPr>
            <a:xfrm>
              <a:off x="0" y="0"/>
              <a:ext cx="12192000" cy="6809873"/>
            </a:xfrm>
            <a:prstGeom prst="frame">
              <a:avLst>
                <a:gd name="adj1" fmla="val 3076"/>
              </a:avLst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>
              <a:extLst>
                <a:ext uri="{FF2B5EF4-FFF2-40B4-BE49-F238E27FC236}">
                  <a16:creationId xmlns:a16="http://schemas.microsoft.com/office/drawing/2014/main" id="{C6E1F1FE-84C9-4580-8752-0E1FC1CAA526}"/>
                </a:ext>
              </a:extLst>
            </p:cNvPr>
            <p:cNvSpPr/>
            <p:nvPr/>
          </p:nvSpPr>
          <p:spPr>
            <a:xfrm>
              <a:off x="0" y="-3340"/>
              <a:ext cx="2524836" cy="2238233"/>
            </a:xfrm>
            <a:prstGeom prst="halfFrame">
              <a:avLst>
                <a:gd name="adj1" fmla="val 12601"/>
                <a:gd name="adj2" fmla="val 12601"/>
              </a:avLst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>
              <a:extLst>
                <a:ext uri="{FF2B5EF4-FFF2-40B4-BE49-F238E27FC236}">
                  <a16:creationId xmlns:a16="http://schemas.microsoft.com/office/drawing/2014/main" id="{C3E7F35E-80C4-4FFD-8E79-BD125B1C5778}"/>
                </a:ext>
              </a:extLst>
            </p:cNvPr>
            <p:cNvSpPr/>
            <p:nvPr/>
          </p:nvSpPr>
          <p:spPr>
            <a:xfrm rot="16200000">
              <a:off x="-143303" y="4428338"/>
              <a:ext cx="2524836" cy="2238233"/>
            </a:xfrm>
            <a:prstGeom prst="halfFrame">
              <a:avLst>
                <a:gd name="adj1" fmla="val 12601"/>
                <a:gd name="adj2" fmla="val 12601"/>
              </a:avLst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>
              <a:extLst>
                <a:ext uri="{FF2B5EF4-FFF2-40B4-BE49-F238E27FC236}">
                  <a16:creationId xmlns:a16="http://schemas.microsoft.com/office/drawing/2014/main" id="{2769CBC2-7F70-41B4-B589-7438C42EC2D6}"/>
                </a:ext>
              </a:extLst>
            </p:cNvPr>
            <p:cNvSpPr/>
            <p:nvPr/>
          </p:nvSpPr>
          <p:spPr>
            <a:xfrm rot="5400000">
              <a:off x="9810466" y="143300"/>
              <a:ext cx="2524836" cy="2238233"/>
            </a:xfrm>
            <a:prstGeom prst="halfFrame">
              <a:avLst>
                <a:gd name="adj1" fmla="val 12601"/>
                <a:gd name="adj2" fmla="val 12601"/>
              </a:avLst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>
              <a:extLst>
                <a:ext uri="{FF2B5EF4-FFF2-40B4-BE49-F238E27FC236}">
                  <a16:creationId xmlns:a16="http://schemas.microsoft.com/office/drawing/2014/main" id="{74EC04EF-E717-437C-91C3-AEE4CB7FEE00}"/>
                </a:ext>
              </a:extLst>
            </p:cNvPr>
            <p:cNvSpPr/>
            <p:nvPr/>
          </p:nvSpPr>
          <p:spPr>
            <a:xfrm rot="10800000">
              <a:off x="9667164" y="4571640"/>
              <a:ext cx="2524836" cy="2238233"/>
            </a:xfrm>
            <a:prstGeom prst="halfFrame">
              <a:avLst>
                <a:gd name="adj1" fmla="val 12601"/>
                <a:gd name="adj2" fmla="val 12601"/>
              </a:avLst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Flowchart: Decision 2">
            <a:extLst>
              <a:ext uri="{FF2B5EF4-FFF2-40B4-BE49-F238E27FC236}">
                <a16:creationId xmlns:a16="http://schemas.microsoft.com/office/drawing/2014/main" id="{4AE49299-BA65-4D77-9FE3-690B1E2526BB}"/>
              </a:ext>
            </a:extLst>
          </p:cNvPr>
          <p:cNvSpPr/>
          <p:nvPr/>
        </p:nvSpPr>
        <p:spPr>
          <a:xfrm>
            <a:off x="3729392" y="254083"/>
            <a:ext cx="4371621" cy="1317651"/>
          </a:xfrm>
          <a:prstGeom prst="flowChartDecision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0537EC-C6E5-4165-B344-A3B0936DFA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771" y="1571734"/>
            <a:ext cx="4953000" cy="331946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B913A09-5B99-4790-B35D-ED2BEF080ADE}"/>
              </a:ext>
            </a:extLst>
          </p:cNvPr>
          <p:cNvSpPr txBox="1"/>
          <p:nvPr/>
        </p:nvSpPr>
        <p:spPr>
          <a:xfrm>
            <a:off x="2238234" y="5258743"/>
            <a:ext cx="810467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দেশপ্রেমমূলক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ছড়া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প্রবন্ধ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দেয়াল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পত্রিকা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FA0F4AE-8344-43F1-9FD7-D2D05077B6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10" y="312680"/>
            <a:ext cx="1392375" cy="136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14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0C36157-A147-4707-9827-DEA663694BAD}"/>
              </a:ext>
            </a:extLst>
          </p:cNvPr>
          <p:cNvGrpSpPr/>
          <p:nvPr/>
        </p:nvGrpSpPr>
        <p:grpSpPr>
          <a:xfrm>
            <a:off x="0" y="0"/>
            <a:ext cx="12192002" cy="6813213"/>
            <a:chOff x="-2" y="-3340"/>
            <a:chExt cx="12192002" cy="6813213"/>
          </a:xfrm>
        </p:grpSpPr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C5B060AF-1164-4FEC-90F5-6B5EFA03F34B}"/>
                </a:ext>
              </a:extLst>
            </p:cNvPr>
            <p:cNvSpPr/>
            <p:nvPr/>
          </p:nvSpPr>
          <p:spPr>
            <a:xfrm>
              <a:off x="0" y="0"/>
              <a:ext cx="12192000" cy="6809873"/>
            </a:xfrm>
            <a:prstGeom prst="frame">
              <a:avLst>
                <a:gd name="adj1" fmla="val 3076"/>
              </a:avLst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>
              <a:extLst>
                <a:ext uri="{FF2B5EF4-FFF2-40B4-BE49-F238E27FC236}">
                  <a16:creationId xmlns:a16="http://schemas.microsoft.com/office/drawing/2014/main" id="{C6E1F1FE-84C9-4580-8752-0E1FC1CAA526}"/>
                </a:ext>
              </a:extLst>
            </p:cNvPr>
            <p:cNvSpPr/>
            <p:nvPr/>
          </p:nvSpPr>
          <p:spPr>
            <a:xfrm>
              <a:off x="0" y="-3340"/>
              <a:ext cx="2524836" cy="2238233"/>
            </a:xfrm>
            <a:prstGeom prst="halfFrame">
              <a:avLst>
                <a:gd name="adj1" fmla="val 12601"/>
                <a:gd name="adj2" fmla="val 12601"/>
              </a:avLst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>
              <a:extLst>
                <a:ext uri="{FF2B5EF4-FFF2-40B4-BE49-F238E27FC236}">
                  <a16:creationId xmlns:a16="http://schemas.microsoft.com/office/drawing/2014/main" id="{C3E7F35E-80C4-4FFD-8E79-BD125B1C5778}"/>
                </a:ext>
              </a:extLst>
            </p:cNvPr>
            <p:cNvSpPr/>
            <p:nvPr/>
          </p:nvSpPr>
          <p:spPr>
            <a:xfrm rot="16200000">
              <a:off x="-143303" y="4428338"/>
              <a:ext cx="2524836" cy="2238233"/>
            </a:xfrm>
            <a:prstGeom prst="halfFrame">
              <a:avLst>
                <a:gd name="adj1" fmla="val 12601"/>
                <a:gd name="adj2" fmla="val 12601"/>
              </a:avLst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>
              <a:extLst>
                <a:ext uri="{FF2B5EF4-FFF2-40B4-BE49-F238E27FC236}">
                  <a16:creationId xmlns:a16="http://schemas.microsoft.com/office/drawing/2014/main" id="{2769CBC2-7F70-41B4-B589-7438C42EC2D6}"/>
                </a:ext>
              </a:extLst>
            </p:cNvPr>
            <p:cNvSpPr/>
            <p:nvPr/>
          </p:nvSpPr>
          <p:spPr>
            <a:xfrm rot="5400000">
              <a:off x="9810466" y="143300"/>
              <a:ext cx="2524836" cy="2238233"/>
            </a:xfrm>
            <a:prstGeom prst="halfFrame">
              <a:avLst>
                <a:gd name="adj1" fmla="val 12601"/>
                <a:gd name="adj2" fmla="val 12601"/>
              </a:avLst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>
              <a:extLst>
                <a:ext uri="{FF2B5EF4-FFF2-40B4-BE49-F238E27FC236}">
                  <a16:creationId xmlns:a16="http://schemas.microsoft.com/office/drawing/2014/main" id="{74EC04EF-E717-437C-91C3-AEE4CB7FEE00}"/>
                </a:ext>
              </a:extLst>
            </p:cNvPr>
            <p:cNvSpPr/>
            <p:nvPr/>
          </p:nvSpPr>
          <p:spPr>
            <a:xfrm rot="10800000">
              <a:off x="9667164" y="4571640"/>
              <a:ext cx="2524836" cy="2238233"/>
            </a:xfrm>
            <a:prstGeom prst="halfFrame">
              <a:avLst>
                <a:gd name="adj1" fmla="val 12601"/>
                <a:gd name="adj2" fmla="val 12601"/>
              </a:avLst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63A4DEC-FA0A-4FAE-9528-A520D8539B21}"/>
              </a:ext>
            </a:extLst>
          </p:cNvPr>
          <p:cNvSpPr txBox="1"/>
          <p:nvPr/>
        </p:nvSpPr>
        <p:spPr>
          <a:xfrm>
            <a:off x="999744" y="3142065"/>
            <a:ext cx="9875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ক্লাসটি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B3697DE-F33E-4398-B577-3F62ECBC9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10" y="312680"/>
            <a:ext cx="1392375" cy="136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72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0C36157-A147-4707-9827-DEA663694BAD}"/>
              </a:ext>
            </a:extLst>
          </p:cNvPr>
          <p:cNvGrpSpPr/>
          <p:nvPr/>
        </p:nvGrpSpPr>
        <p:grpSpPr>
          <a:xfrm>
            <a:off x="16042" y="22393"/>
            <a:ext cx="12192002" cy="6813213"/>
            <a:chOff x="-2" y="-3340"/>
            <a:chExt cx="12192002" cy="6813213"/>
          </a:xfrm>
        </p:grpSpPr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C5B060AF-1164-4FEC-90F5-6B5EFA03F34B}"/>
                </a:ext>
              </a:extLst>
            </p:cNvPr>
            <p:cNvSpPr/>
            <p:nvPr/>
          </p:nvSpPr>
          <p:spPr>
            <a:xfrm>
              <a:off x="0" y="0"/>
              <a:ext cx="12192000" cy="6809873"/>
            </a:xfrm>
            <a:prstGeom prst="frame">
              <a:avLst>
                <a:gd name="adj1" fmla="val 3076"/>
              </a:avLst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>
              <a:extLst>
                <a:ext uri="{FF2B5EF4-FFF2-40B4-BE49-F238E27FC236}">
                  <a16:creationId xmlns:a16="http://schemas.microsoft.com/office/drawing/2014/main" id="{C6E1F1FE-84C9-4580-8752-0E1FC1CAA526}"/>
                </a:ext>
              </a:extLst>
            </p:cNvPr>
            <p:cNvSpPr/>
            <p:nvPr/>
          </p:nvSpPr>
          <p:spPr>
            <a:xfrm>
              <a:off x="0" y="-3340"/>
              <a:ext cx="2524836" cy="2238233"/>
            </a:xfrm>
            <a:prstGeom prst="halfFrame">
              <a:avLst>
                <a:gd name="adj1" fmla="val 12601"/>
                <a:gd name="adj2" fmla="val 12601"/>
              </a:avLst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>
              <a:extLst>
                <a:ext uri="{FF2B5EF4-FFF2-40B4-BE49-F238E27FC236}">
                  <a16:creationId xmlns:a16="http://schemas.microsoft.com/office/drawing/2014/main" id="{C3E7F35E-80C4-4FFD-8E79-BD125B1C5778}"/>
                </a:ext>
              </a:extLst>
            </p:cNvPr>
            <p:cNvSpPr/>
            <p:nvPr/>
          </p:nvSpPr>
          <p:spPr>
            <a:xfrm rot="16200000">
              <a:off x="-143303" y="4428338"/>
              <a:ext cx="2524836" cy="2238233"/>
            </a:xfrm>
            <a:prstGeom prst="halfFrame">
              <a:avLst>
                <a:gd name="adj1" fmla="val 12601"/>
                <a:gd name="adj2" fmla="val 12601"/>
              </a:avLst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>
              <a:extLst>
                <a:ext uri="{FF2B5EF4-FFF2-40B4-BE49-F238E27FC236}">
                  <a16:creationId xmlns:a16="http://schemas.microsoft.com/office/drawing/2014/main" id="{2769CBC2-7F70-41B4-B589-7438C42EC2D6}"/>
                </a:ext>
              </a:extLst>
            </p:cNvPr>
            <p:cNvSpPr/>
            <p:nvPr/>
          </p:nvSpPr>
          <p:spPr>
            <a:xfrm rot="5400000">
              <a:off x="9810466" y="143300"/>
              <a:ext cx="2524836" cy="2238233"/>
            </a:xfrm>
            <a:prstGeom prst="halfFrame">
              <a:avLst>
                <a:gd name="adj1" fmla="val 12601"/>
                <a:gd name="adj2" fmla="val 12601"/>
              </a:avLst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>
              <a:extLst>
                <a:ext uri="{FF2B5EF4-FFF2-40B4-BE49-F238E27FC236}">
                  <a16:creationId xmlns:a16="http://schemas.microsoft.com/office/drawing/2014/main" id="{74EC04EF-E717-437C-91C3-AEE4CB7FEE00}"/>
                </a:ext>
              </a:extLst>
            </p:cNvPr>
            <p:cNvSpPr/>
            <p:nvPr/>
          </p:nvSpPr>
          <p:spPr>
            <a:xfrm rot="10800000">
              <a:off x="9667164" y="4571640"/>
              <a:ext cx="2524836" cy="2238233"/>
            </a:xfrm>
            <a:prstGeom prst="halfFrame">
              <a:avLst>
                <a:gd name="adj1" fmla="val 12601"/>
                <a:gd name="adj2" fmla="val 12601"/>
              </a:avLst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6A4A9D7-1847-4E1A-955C-BBE6683F3BC2}"/>
              </a:ext>
            </a:extLst>
          </p:cNvPr>
          <p:cNvSpPr/>
          <p:nvPr/>
        </p:nvSpPr>
        <p:spPr>
          <a:xfrm>
            <a:off x="447248" y="448633"/>
            <a:ext cx="4918596" cy="61225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দিলরুবা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ভালুকা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ভালুকা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ময়মনসিংহ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নম্বরঃ০১৭২৮৩০০১৬৪</a:t>
            </a: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Email:dilrubattcw@gmail.com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43777E-545D-4868-82B1-25D4F305016F}"/>
              </a:ext>
            </a:extLst>
          </p:cNvPr>
          <p:cNvSpPr/>
          <p:nvPr/>
        </p:nvSpPr>
        <p:spPr>
          <a:xfrm>
            <a:off x="6627979" y="465691"/>
            <a:ext cx="4918596" cy="61225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450A90F-4EC9-4781-8B4C-49FD624436AB}"/>
              </a:ext>
            </a:extLst>
          </p:cNvPr>
          <p:cNvGrpSpPr/>
          <p:nvPr/>
        </p:nvGrpSpPr>
        <p:grpSpPr>
          <a:xfrm>
            <a:off x="5872089" y="617561"/>
            <a:ext cx="412420" cy="5622878"/>
            <a:chOff x="5872089" y="617561"/>
            <a:chExt cx="412420" cy="5622878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AF0DBBF-A875-4D04-9ABA-AB7C86B134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51360" y="617561"/>
              <a:ext cx="7962" cy="56228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5D1DDD0-C7C8-4DF1-9969-DE981B0FA408}"/>
                </a:ext>
              </a:extLst>
            </p:cNvPr>
            <p:cNvCxnSpPr>
              <a:cxnSpLocks/>
            </p:cNvCxnSpPr>
            <p:nvPr/>
          </p:nvCxnSpPr>
          <p:spPr>
            <a:xfrm>
              <a:off x="6284509" y="1141509"/>
              <a:ext cx="0" cy="45749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47B3A01-A938-4FD4-B47E-A396EC86CDB5}"/>
                </a:ext>
              </a:extLst>
            </p:cNvPr>
            <p:cNvCxnSpPr>
              <a:cxnSpLocks/>
            </p:cNvCxnSpPr>
            <p:nvPr/>
          </p:nvCxnSpPr>
          <p:spPr>
            <a:xfrm>
              <a:off x="5872089" y="1141509"/>
              <a:ext cx="26017" cy="46724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E3B62F6E-2CC4-4538-BF3A-16B43374BC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96" y="512680"/>
            <a:ext cx="4107975" cy="291632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35C7670-B23C-4656-A4F8-1FDE350D82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607" y="813256"/>
            <a:ext cx="2920620" cy="2268443"/>
          </a:xfrm>
          <a:prstGeom prst="ellipse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1F30B2-BF9D-44E6-B6E6-9B501FB19D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977" y="448633"/>
            <a:ext cx="4918597" cy="6139639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693126A-3148-4D44-B19E-A64D5EAB29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443" y="1313410"/>
            <a:ext cx="2174213" cy="261302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DFA4CBD-2E91-488E-B953-7A95BCB26120}"/>
              </a:ext>
            </a:extLst>
          </p:cNvPr>
          <p:cNvSpPr txBox="1"/>
          <p:nvPr/>
        </p:nvSpPr>
        <p:spPr>
          <a:xfrm>
            <a:off x="7692460" y="3892450"/>
            <a:ext cx="2844181" cy="169277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চারুপাঠ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সময়ঃ৪০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609B60A-989B-4F10-BF15-77318087E8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116" y="269728"/>
            <a:ext cx="1392375" cy="136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352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0C36157-A147-4707-9827-DEA663694BAD}"/>
              </a:ext>
            </a:extLst>
          </p:cNvPr>
          <p:cNvGrpSpPr/>
          <p:nvPr/>
        </p:nvGrpSpPr>
        <p:grpSpPr>
          <a:xfrm>
            <a:off x="-2" y="22393"/>
            <a:ext cx="12192002" cy="6813213"/>
            <a:chOff x="-2" y="-3340"/>
            <a:chExt cx="12192002" cy="6813213"/>
          </a:xfrm>
        </p:grpSpPr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C5B060AF-1164-4FEC-90F5-6B5EFA03F34B}"/>
                </a:ext>
              </a:extLst>
            </p:cNvPr>
            <p:cNvSpPr/>
            <p:nvPr/>
          </p:nvSpPr>
          <p:spPr>
            <a:xfrm>
              <a:off x="0" y="0"/>
              <a:ext cx="12192000" cy="6809873"/>
            </a:xfrm>
            <a:prstGeom prst="frame">
              <a:avLst>
                <a:gd name="adj1" fmla="val 3076"/>
              </a:avLst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>
              <a:extLst>
                <a:ext uri="{FF2B5EF4-FFF2-40B4-BE49-F238E27FC236}">
                  <a16:creationId xmlns:a16="http://schemas.microsoft.com/office/drawing/2014/main" id="{C6E1F1FE-84C9-4580-8752-0E1FC1CAA526}"/>
                </a:ext>
              </a:extLst>
            </p:cNvPr>
            <p:cNvSpPr/>
            <p:nvPr/>
          </p:nvSpPr>
          <p:spPr>
            <a:xfrm>
              <a:off x="0" y="-3340"/>
              <a:ext cx="2524836" cy="2238233"/>
            </a:xfrm>
            <a:prstGeom prst="halfFrame">
              <a:avLst>
                <a:gd name="adj1" fmla="val 12601"/>
                <a:gd name="adj2" fmla="val 12601"/>
              </a:avLst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>
              <a:extLst>
                <a:ext uri="{FF2B5EF4-FFF2-40B4-BE49-F238E27FC236}">
                  <a16:creationId xmlns:a16="http://schemas.microsoft.com/office/drawing/2014/main" id="{C3E7F35E-80C4-4FFD-8E79-BD125B1C5778}"/>
                </a:ext>
              </a:extLst>
            </p:cNvPr>
            <p:cNvSpPr/>
            <p:nvPr/>
          </p:nvSpPr>
          <p:spPr>
            <a:xfrm rot="16200000">
              <a:off x="-143303" y="4428338"/>
              <a:ext cx="2524836" cy="2238233"/>
            </a:xfrm>
            <a:prstGeom prst="halfFrame">
              <a:avLst>
                <a:gd name="adj1" fmla="val 12601"/>
                <a:gd name="adj2" fmla="val 12601"/>
              </a:avLst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>
              <a:extLst>
                <a:ext uri="{FF2B5EF4-FFF2-40B4-BE49-F238E27FC236}">
                  <a16:creationId xmlns:a16="http://schemas.microsoft.com/office/drawing/2014/main" id="{2769CBC2-7F70-41B4-B589-7438C42EC2D6}"/>
                </a:ext>
              </a:extLst>
            </p:cNvPr>
            <p:cNvSpPr/>
            <p:nvPr/>
          </p:nvSpPr>
          <p:spPr>
            <a:xfrm rot="5400000">
              <a:off x="9810466" y="143300"/>
              <a:ext cx="2524836" cy="2238233"/>
            </a:xfrm>
            <a:prstGeom prst="halfFrame">
              <a:avLst>
                <a:gd name="adj1" fmla="val 12601"/>
                <a:gd name="adj2" fmla="val 12601"/>
              </a:avLst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>
              <a:extLst>
                <a:ext uri="{FF2B5EF4-FFF2-40B4-BE49-F238E27FC236}">
                  <a16:creationId xmlns:a16="http://schemas.microsoft.com/office/drawing/2014/main" id="{74EC04EF-E717-437C-91C3-AEE4CB7FEE00}"/>
                </a:ext>
              </a:extLst>
            </p:cNvPr>
            <p:cNvSpPr/>
            <p:nvPr/>
          </p:nvSpPr>
          <p:spPr>
            <a:xfrm rot="10800000">
              <a:off x="9667164" y="4571640"/>
              <a:ext cx="2524836" cy="2238233"/>
            </a:xfrm>
            <a:prstGeom prst="halfFrame">
              <a:avLst>
                <a:gd name="adj1" fmla="val 12601"/>
                <a:gd name="adj2" fmla="val 12601"/>
              </a:avLst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B081CCF-7B1B-48BA-B40B-6CDBF8E94D84}"/>
              </a:ext>
            </a:extLst>
          </p:cNvPr>
          <p:cNvGrpSpPr/>
          <p:nvPr/>
        </p:nvGrpSpPr>
        <p:grpSpPr>
          <a:xfrm>
            <a:off x="421105" y="2165684"/>
            <a:ext cx="6436895" cy="4196313"/>
            <a:chOff x="252663" y="288756"/>
            <a:chExt cx="11652733" cy="625690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3DAB194-A41C-4744-81CF-AE1DDDC940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663" y="288758"/>
              <a:ext cx="6075948" cy="625690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1A625FA-CD78-43CE-88E5-986AA3B456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3536" y="288756"/>
              <a:ext cx="5911860" cy="6256903"/>
            </a:xfrm>
            <a:prstGeom prst="rect">
              <a:avLst/>
            </a:prstGeom>
          </p:spPr>
        </p:pic>
      </p:grp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97AEC45D-C7AA-495B-983E-6205A01D0EB2}"/>
              </a:ext>
            </a:extLst>
          </p:cNvPr>
          <p:cNvSpPr/>
          <p:nvPr/>
        </p:nvSpPr>
        <p:spPr>
          <a:xfrm>
            <a:off x="2943726" y="387227"/>
            <a:ext cx="5927559" cy="1022684"/>
          </a:xfrm>
          <a:prstGeom prst="wedgeEllipse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ACF192-CE8C-4DA7-85DF-EFABF02BBF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032" y="2165684"/>
            <a:ext cx="4105319" cy="430508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A2AD03B-A66D-42CF-AE8C-5729008775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10" y="312680"/>
            <a:ext cx="1392375" cy="136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59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0C36157-A147-4707-9827-DEA663694BAD}"/>
              </a:ext>
            </a:extLst>
          </p:cNvPr>
          <p:cNvGrpSpPr/>
          <p:nvPr/>
        </p:nvGrpSpPr>
        <p:grpSpPr>
          <a:xfrm>
            <a:off x="-2" y="22393"/>
            <a:ext cx="12192002" cy="6813213"/>
            <a:chOff x="-2" y="-3340"/>
            <a:chExt cx="12192002" cy="6813213"/>
          </a:xfrm>
        </p:grpSpPr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C5B060AF-1164-4FEC-90F5-6B5EFA03F34B}"/>
                </a:ext>
              </a:extLst>
            </p:cNvPr>
            <p:cNvSpPr/>
            <p:nvPr/>
          </p:nvSpPr>
          <p:spPr>
            <a:xfrm>
              <a:off x="0" y="0"/>
              <a:ext cx="12192000" cy="6809873"/>
            </a:xfrm>
            <a:prstGeom prst="frame">
              <a:avLst>
                <a:gd name="adj1" fmla="val 3076"/>
              </a:avLst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>
              <a:extLst>
                <a:ext uri="{FF2B5EF4-FFF2-40B4-BE49-F238E27FC236}">
                  <a16:creationId xmlns:a16="http://schemas.microsoft.com/office/drawing/2014/main" id="{C6E1F1FE-84C9-4580-8752-0E1FC1CAA526}"/>
                </a:ext>
              </a:extLst>
            </p:cNvPr>
            <p:cNvSpPr/>
            <p:nvPr/>
          </p:nvSpPr>
          <p:spPr>
            <a:xfrm>
              <a:off x="0" y="-3340"/>
              <a:ext cx="2524836" cy="2238233"/>
            </a:xfrm>
            <a:prstGeom prst="halfFrame">
              <a:avLst>
                <a:gd name="adj1" fmla="val 12601"/>
                <a:gd name="adj2" fmla="val 12601"/>
              </a:avLst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>
              <a:extLst>
                <a:ext uri="{FF2B5EF4-FFF2-40B4-BE49-F238E27FC236}">
                  <a16:creationId xmlns:a16="http://schemas.microsoft.com/office/drawing/2014/main" id="{C3E7F35E-80C4-4FFD-8E79-BD125B1C5778}"/>
                </a:ext>
              </a:extLst>
            </p:cNvPr>
            <p:cNvSpPr/>
            <p:nvPr/>
          </p:nvSpPr>
          <p:spPr>
            <a:xfrm rot="16200000">
              <a:off x="-143303" y="4428338"/>
              <a:ext cx="2524836" cy="2238233"/>
            </a:xfrm>
            <a:prstGeom prst="halfFrame">
              <a:avLst>
                <a:gd name="adj1" fmla="val 12601"/>
                <a:gd name="adj2" fmla="val 12601"/>
              </a:avLst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>
              <a:extLst>
                <a:ext uri="{FF2B5EF4-FFF2-40B4-BE49-F238E27FC236}">
                  <a16:creationId xmlns:a16="http://schemas.microsoft.com/office/drawing/2014/main" id="{2769CBC2-7F70-41B4-B589-7438C42EC2D6}"/>
                </a:ext>
              </a:extLst>
            </p:cNvPr>
            <p:cNvSpPr/>
            <p:nvPr/>
          </p:nvSpPr>
          <p:spPr>
            <a:xfrm rot="5400000">
              <a:off x="9810466" y="143300"/>
              <a:ext cx="2524836" cy="2238233"/>
            </a:xfrm>
            <a:prstGeom prst="halfFrame">
              <a:avLst>
                <a:gd name="adj1" fmla="val 12601"/>
                <a:gd name="adj2" fmla="val 12601"/>
              </a:avLst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>
              <a:extLst>
                <a:ext uri="{FF2B5EF4-FFF2-40B4-BE49-F238E27FC236}">
                  <a16:creationId xmlns:a16="http://schemas.microsoft.com/office/drawing/2014/main" id="{74EC04EF-E717-437C-91C3-AEE4CB7FEE00}"/>
                </a:ext>
              </a:extLst>
            </p:cNvPr>
            <p:cNvSpPr/>
            <p:nvPr/>
          </p:nvSpPr>
          <p:spPr>
            <a:xfrm rot="10800000">
              <a:off x="9667164" y="4571640"/>
              <a:ext cx="2524836" cy="2238233"/>
            </a:xfrm>
            <a:prstGeom prst="halfFrame">
              <a:avLst>
                <a:gd name="adj1" fmla="val 12601"/>
                <a:gd name="adj2" fmla="val 12601"/>
              </a:avLst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2BCC80E-EA1C-4E61-8171-D07C99776B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595" y="395820"/>
            <a:ext cx="3319788" cy="149137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497ADAE-252C-46B8-AB6D-639AD809CB80}"/>
              </a:ext>
            </a:extLst>
          </p:cNvPr>
          <p:cNvSpPr/>
          <p:nvPr/>
        </p:nvSpPr>
        <p:spPr>
          <a:xfrm>
            <a:off x="5029201" y="637674"/>
            <a:ext cx="2863516" cy="97455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croll: Vertical 3">
            <a:extLst>
              <a:ext uri="{FF2B5EF4-FFF2-40B4-BE49-F238E27FC236}">
                <a16:creationId xmlns:a16="http://schemas.microsoft.com/office/drawing/2014/main" id="{504E750E-5594-47C8-ADDD-06883FE942E3}"/>
              </a:ext>
            </a:extLst>
          </p:cNvPr>
          <p:cNvSpPr/>
          <p:nvPr/>
        </p:nvSpPr>
        <p:spPr>
          <a:xfrm>
            <a:off x="487383" y="2021304"/>
            <a:ext cx="5059175" cy="4018547"/>
          </a:xfrm>
          <a:prstGeom prst="verticalScrol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জন্মভূমি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A59669-FF80-441C-9B99-B33943F5B5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443" y="2129051"/>
            <a:ext cx="5214401" cy="39108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75687F-1818-4142-97B1-8349B4ED71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10" y="312680"/>
            <a:ext cx="1392375" cy="136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68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0C36157-A147-4707-9827-DEA663694BAD}"/>
              </a:ext>
            </a:extLst>
          </p:cNvPr>
          <p:cNvGrpSpPr/>
          <p:nvPr/>
        </p:nvGrpSpPr>
        <p:grpSpPr>
          <a:xfrm>
            <a:off x="-2" y="22393"/>
            <a:ext cx="12192002" cy="6813213"/>
            <a:chOff x="-2" y="-3340"/>
            <a:chExt cx="12192002" cy="6813213"/>
          </a:xfrm>
        </p:grpSpPr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C5B060AF-1164-4FEC-90F5-6B5EFA03F34B}"/>
                </a:ext>
              </a:extLst>
            </p:cNvPr>
            <p:cNvSpPr/>
            <p:nvPr/>
          </p:nvSpPr>
          <p:spPr>
            <a:xfrm>
              <a:off x="0" y="0"/>
              <a:ext cx="12192000" cy="6809873"/>
            </a:xfrm>
            <a:prstGeom prst="frame">
              <a:avLst>
                <a:gd name="adj1" fmla="val 3076"/>
              </a:avLst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>
              <a:extLst>
                <a:ext uri="{FF2B5EF4-FFF2-40B4-BE49-F238E27FC236}">
                  <a16:creationId xmlns:a16="http://schemas.microsoft.com/office/drawing/2014/main" id="{C6E1F1FE-84C9-4580-8752-0E1FC1CAA526}"/>
                </a:ext>
              </a:extLst>
            </p:cNvPr>
            <p:cNvSpPr/>
            <p:nvPr/>
          </p:nvSpPr>
          <p:spPr>
            <a:xfrm>
              <a:off x="0" y="-3340"/>
              <a:ext cx="2524836" cy="2238233"/>
            </a:xfrm>
            <a:prstGeom prst="halfFrame">
              <a:avLst>
                <a:gd name="adj1" fmla="val 12601"/>
                <a:gd name="adj2" fmla="val 12601"/>
              </a:avLst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>
              <a:extLst>
                <a:ext uri="{FF2B5EF4-FFF2-40B4-BE49-F238E27FC236}">
                  <a16:creationId xmlns:a16="http://schemas.microsoft.com/office/drawing/2014/main" id="{C3E7F35E-80C4-4FFD-8E79-BD125B1C5778}"/>
                </a:ext>
              </a:extLst>
            </p:cNvPr>
            <p:cNvSpPr/>
            <p:nvPr/>
          </p:nvSpPr>
          <p:spPr>
            <a:xfrm rot="16200000">
              <a:off x="-143303" y="4428338"/>
              <a:ext cx="2524836" cy="2238233"/>
            </a:xfrm>
            <a:prstGeom prst="halfFrame">
              <a:avLst>
                <a:gd name="adj1" fmla="val 12601"/>
                <a:gd name="adj2" fmla="val 12601"/>
              </a:avLst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>
              <a:extLst>
                <a:ext uri="{FF2B5EF4-FFF2-40B4-BE49-F238E27FC236}">
                  <a16:creationId xmlns:a16="http://schemas.microsoft.com/office/drawing/2014/main" id="{2769CBC2-7F70-41B4-B589-7438C42EC2D6}"/>
                </a:ext>
              </a:extLst>
            </p:cNvPr>
            <p:cNvSpPr/>
            <p:nvPr/>
          </p:nvSpPr>
          <p:spPr>
            <a:xfrm rot="5400000">
              <a:off x="9810466" y="143300"/>
              <a:ext cx="2524836" cy="2238233"/>
            </a:xfrm>
            <a:prstGeom prst="halfFrame">
              <a:avLst>
                <a:gd name="adj1" fmla="val 12601"/>
                <a:gd name="adj2" fmla="val 12601"/>
              </a:avLst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>
              <a:extLst>
                <a:ext uri="{FF2B5EF4-FFF2-40B4-BE49-F238E27FC236}">
                  <a16:creationId xmlns:a16="http://schemas.microsoft.com/office/drawing/2014/main" id="{74EC04EF-E717-437C-91C3-AEE4CB7FEE00}"/>
                </a:ext>
              </a:extLst>
            </p:cNvPr>
            <p:cNvSpPr/>
            <p:nvPr/>
          </p:nvSpPr>
          <p:spPr>
            <a:xfrm rot="10800000">
              <a:off x="9667164" y="4571640"/>
              <a:ext cx="2524836" cy="2238233"/>
            </a:xfrm>
            <a:prstGeom prst="halfFrame">
              <a:avLst>
                <a:gd name="adj1" fmla="val 12601"/>
                <a:gd name="adj2" fmla="val 12601"/>
              </a:avLst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8D56DDA-26A4-4C8B-9787-F6A142261D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94" y="326606"/>
            <a:ext cx="11640702" cy="62047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BE9C87-D366-407C-8CC8-99FEEF1F5E4B}"/>
              </a:ext>
            </a:extLst>
          </p:cNvPr>
          <p:cNvSpPr txBox="1"/>
          <p:nvPr/>
        </p:nvSpPr>
        <p:spPr>
          <a:xfrm>
            <a:off x="4747386" y="1254024"/>
            <a:ext cx="2983831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1BD2A0-3752-4E12-BA06-EA46684EF8E1}"/>
              </a:ext>
            </a:extLst>
          </p:cNvPr>
          <p:cNvSpPr txBox="1"/>
          <p:nvPr/>
        </p:nvSpPr>
        <p:spPr>
          <a:xfrm>
            <a:off x="3010903" y="2257574"/>
            <a:ext cx="6942864" cy="261610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286000" lvl="4" indent="-457200">
              <a:buFont typeface="Wingdings" panose="05000000000000000000" pitchFamily="2" charset="2"/>
              <a:buChar char="v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286000" lvl="4" indent="-457200">
              <a:buFont typeface="Wingdings" panose="05000000000000000000" pitchFamily="2" charset="2"/>
              <a:buChar char="v"/>
            </a:pP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286000" lvl="4" indent="-457200">
              <a:buFont typeface="Wingdings" panose="05000000000000000000" pitchFamily="2" charset="2"/>
              <a:buChar char="v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lvl="4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286000" lvl="4" indent="-457200">
              <a:buFont typeface="Wingdings" panose="05000000000000000000" pitchFamily="2" charset="2"/>
              <a:buChar char="v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কবিতাটির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মূলভাব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D1B0DAE-9036-415D-A432-685172DF90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93" y="218068"/>
            <a:ext cx="1392375" cy="136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7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0C36157-A147-4707-9827-DEA663694BAD}"/>
              </a:ext>
            </a:extLst>
          </p:cNvPr>
          <p:cNvGrpSpPr/>
          <p:nvPr/>
        </p:nvGrpSpPr>
        <p:grpSpPr>
          <a:xfrm>
            <a:off x="-2" y="22393"/>
            <a:ext cx="12192002" cy="6813213"/>
            <a:chOff x="-2" y="-3340"/>
            <a:chExt cx="12192002" cy="6813213"/>
          </a:xfrm>
        </p:grpSpPr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C5B060AF-1164-4FEC-90F5-6B5EFA03F34B}"/>
                </a:ext>
              </a:extLst>
            </p:cNvPr>
            <p:cNvSpPr/>
            <p:nvPr/>
          </p:nvSpPr>
          <p:spPr>
            <a:xfrm>
              <a:off x="0" y="0"/>
              <a:ext cx="12192000" cy="6809873"/>
            </a:xfrm>
            <a:prstGeom prst="frame">
              <a:avLst>
                <a:gd name="adj1" fmla="val 3076"/>
              </a:avLst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>
              <a:extLst>
                <a:ext uri="{FF2B5EF4-FFF2-40B4-BE49-F238E27FC236}">
                  <a16:creationId xmlns:a16="http://schemas.microsoft.com/office/drawing/2014/main" id="{C6E1F1FE-84C9-4580-8752-0E1FC1CAA526}"/>
                </a:ext>
              </a:extLst>
            </p:cNvPr>
            <p:cNvSpPr/>
            <p:nvPr/>
          </p:nvSpPr>
          <p:spPr>
            <a:xfrm>
              <a:off x="0" y="-3340"/>
              <a:ext cx="2524836" cy="2238233"/>
            </a:xfrm>
            <a:prstGeom prst="halfFrame">
              <a:avLst>
                <a:gd name="adj1" fmla="val 12601"/>
                <a:gd name="adj2" fmla="val 12601"/>
              </a:avLst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>
              <a:extLst>
                <a:ext uri="{FF2B5EF4-FFF2-40B4-BE49-F238E27FC236}">
                  <a16:creationId xmlns:a16="http://schemas.microsoft.com/office/drawing/2014/main" id="{C3E7F35E-80C4-4FFD-8E79-BD125B1C5778}"/>
                </a:ext>
              </a:extLst>
            </p:cNvPr>
            <p:cNvSpPr/>
            <p:nvPr/>
          </p:nvSpPr>
          <p:spPr>
            <a:xfrm rot="16200000">
              <a:off x="-143303" y="4428338"/>
              <a:ext cx="2524836" cy="2238233"/>
            </a:xfrm>
            <a:prstGeom prst="halfFrame">
              <a:avLst>
                <a:gd name="adj1" fmla="val 12601"/>
                <a:gd name="adj2" fmla="val 12601"/>
              </a:avLst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>
              <a:extLst>
                <a:ext uri="{FF2B5EF4-FFF2-40B4-BE49-F238E27FC236}">
                  <a16:creationId xmlns:a16="http://schemas.microsoft.com/office/drawing/2014/main" id="{2769CBC2-7F70-41B4-B589-7438C42EC2D6}"/>
                </a:ext>
              </a:extLst>
            </p:cNvPr>
            <p:cNvSpPr/>
            <p:nvPr/>
          </p:nvSpPr>
          <p:spPr>
            <a:xfrm rot="5400000">
              <a:off x="9810466" y="143300"/>
              <a:ext cx="2524836" cy="2238233"/>
            </a:xfrm>
            <a:prstGeom prst="halfFrame">
              <a:avLst>
                <a:gd name="adj1" fmla="val 12601"/>
                <a:gd name="adj2" fmla="val 12601"/>
              </a:avLst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>
              <a:extLst>
                <a:ext uri="{FF2B5EF4-FFF2-40B4-BE49-F238E27FC236}">
                  <a16:creationId xmlns:a16="http://schemas.microsoft.com/office/drawing/2014/main" id="{74EC04EF-E717-437C-91C3-AEE4CB7FEE00}"/>
                </a:ext>
              </a:extLst>
            </p:cNvPr>
            <p:cNvSpPr/>
            <p:nvPr/>
          </p:nvSpPr>
          <p:spPr>
            <a:xfrm rot="10800000">
              <a:off x="9667164" y="4571640"/>
              <a:ext cx="2524836" cy="2238233"/>
            </a:xfrm>
            <a:prstGeom prst="halfFrame">
              <a:avLst>
                <a:gd name="adj1" fmla="val 12601"/>
                <a:gd name="adj2" fmla="val 12601"/>
              </a:avLst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92147F5-84EC-4A36-8613-6AC92B9C9A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998" y="2550568"/>
            <a:ext cx="2057400" cy="2219325"/>
          </a:xfrm>
          <a:prstGeom prst="ellipse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1238D1D-4EE0-4145-ABE1-3E201D36D35B}"/>
              </a:ext>
            </a:extLst>
          </p:cNvPr>
          <p:cNvSpPr txBox="1"/>
          <p:nvPr/>
        </p:nvSpPr>
        <p:spPr>
          <a:xfrm>
            <a:off x="4926711" y="133898"/>
            <a:ext cx="2663232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১৮৬১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৭ই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১২৬৮বঙ্গাব্দ ২৫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বৈশাখ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5B57D012-DFDC-4A3F-BF7C-90A778CA2346}"/>
              </a:ext>
            </a:extLst>
          </p:cNvPr>
          <p:cNvSpPr/>
          <p:nvPr/>
        </p:nvSpPr>
        <p:spPr>
          <a:xfrm rot="5400000">
            <a:off x="4968079" y="4780002"/>
            <a:ext cx="745958" cy="5535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B7E58153-AF34-48D6-B946-C0E5713C508F}"/>
              </a:ext>
            </a:extLst>
          </p:cNvPr>
          <p:cNvSpPr/>
          <p:nvPr/>
        </p:nvSpPr>
        <p:spPr>
          <a:xfrm rot="4002492">
            <a:off x="6206705" y="4781996"/>
            <a:ext cx="745958" cy="5535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7F811334-09BB-41A1-9887-71D83ACAEC55}"/>
              </a:ext>
            </a:extLst>
          </p:cNvPr>
          <p:cNvSpPr/>
          <p:nvPr/>
        </p:nvSpPr>
        <p:spPr>
          <a:xfrm>
            <a:off x="6981398" y="4053178"/>
            <a:ext cx="745958" cy="5535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A3FF2563-052D-42EF-A391-C7902F0033A1}"/>
              </a:ext>
            </a:extLst>
          </p:cNvPr>
          <p:cNvSpPr/>
          <p:nvPr/>
        </p:nvSpPr>
        <p:spPr>
          <a:xfrm rot="19825733">
            <a:off x="6654731" y="2368546"/>
            <a:ext cx="745958" cy="553579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07342983-0CE6-4E73-B14B-66CA0DA57C46}"/>
              </a:ext>
            </a:extLst>
          </p:cNvPr>
          <p:cNvSpPr/>
          <p:nvPr/>
        </p:nvSpPr>
        <p:spPr>
          <a:xfrm rot="16200000">
            <a:off x="5660468" y="1905835"/>
            <a:ext cx="745958" cy="553579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476C92A3-651E-421B-8D4B-0EB71B2ECBBF}"/>
              </a:ext>
            </a:extLst>
          </p:cNvPr>
          <p:cNvSpPr/>
          <p:nvPr/>
        </p:nvSpPr>
        <p:spPr>
          <a:xfrm>
            <a:off x="7031720" y="3163878"/>
            <a:ext cx="745958" cy="553579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988C01F-717D-4244-8B33-F57A0F26BA99}"/>
              </a:ext>
            </a:extLst>
          </p:cNvPr>
          <p:cNvSpPr txBox="1"/>
          <p:nvPr/>
        </p:nvSpPr>
        <p:spPr>
          <a:xfrm>
            <a:off x="7555900" y="1605696"/>
            <a:ext cx="2699505" cy="12618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কলকাতায়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সাঁকোর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বিখ্যাত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923B25B-CB41-4D6B-A07A-0D375691A25F}"/>
              </a:ext>
            </a:extLst>
          </p:cNvPr>
          <p:cNvSpPr txBox="1"/>
          <p:nvPr/>
        </p:nvSpPr>
        <p:spPr>
          <a:xfrm>
            <a:off x="7953044" y="3025661"/>
            <a:ext cx="2892177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ব্যারিস্টারি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সতের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বয়সে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82CE488-CAE3-4C76-9A62-0F2528595403}"/>
              </a:ext>
            </a:extLst>
          </p:cNvPr>
          <p:cNvSpPr txBox="1"/>
          <p:nvPr/>
        </p:nvSpPr>
        <p:spPr>
          <a:xfrm>
            <a:off x="8232570" y="4085285"/>
            <a:ext cx="2333123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১৯১৩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গীতাঞ্জলি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কাব্যর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নোবেল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বিজয়ী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AC14212-5C91-4436-9751-E16D852D46E8}"/>
              </a:ext>
            </a:extLst>
          </p:cNvPr>
          <p:cNvSpPr txBox="1"/>
          <p:nvPr/>
        </p:nvSpPr>
        <p:spPr>
          <a:xfrm>
            <a:off x="6455517" y="5387251"/>
            <a:ext cx="2543677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নাটক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বিসর্জন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রাজা,ডাকঘর,রক্তকবরী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126689A-2E2B-41C9-9420-1DE2481DF8E0}"/>
              </a:ext>
            </a:extLst>
          </p:cNvPr>
          <p:cNvSpPr txBox="1"/>
          <p:nvPr/>
        </p:nvSpPr>
        <p:spPr>
          <a:xfrm>
            <a:off x="3672826" y="5493332"/>
            <a:ext cx="2686641" cy="1015663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উপন্যাস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বাইরে,গোরা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যোগাযোগ,শেষের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FF047EC-574A-488D-AA72-DCAF68C4135C}"/>
              </a:ext>
            </a:extLst>
          </p:cNvPr>
          <p:cNvSpPr txBox="1"/>
          <p:nvPr/>
        </p:nvSpPr>
        <p:spPr>
          <a:xfrm>
            <a:off x="291739" y="4085285"/>
            <a:ext cx="4005273" cy="1200329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একাধারে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সাহিত্যিক,চিন্তাবিদ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শিক্ষাবিদ,সুরকার,গীতিকার,নাট্যকার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নাট্যনির্দেশক,অভিনেতা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এবংচিত্রশিল্পি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E30155FA-051B-41E4-92D2-C5B562077542}"/>
              </a:ext>
            </a:extLst>
          </p:cNvPr>
          <p:cNvSpPr/>
          <p:nvPr/>
        </p:nvSpPr>
        <p:spPr>
          <a:xfrm rot="12698335">
            <a:off x="4475691" y="2349537"/>
            <a:ext cx="745958" cy="5535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52670333-8112-4205-AB94-0AAF930127F9}"/>
              </a:ext>
            </a:extLst>
          </p:cNvPr>
          <p:cNvSpPr/>
          <p:nvPr/>
        </p:nvSpPr>
        <p:spPr>
          <a:xfrm rot="9969982">
            <a:off x="4331346" y="4044920"/>
            <a:ext cx="745958" cy="5535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44D489F7-A0D1-421E-ADDA-96FA87DD0BDD}"/>
              </a:ext>
            </a:extLst>
          </p:cNvPr>
          <p:cNvSpPr/>
          <p:nvPr/>
        </p:nvSpPr>
        <p:spPr>
          <a:xfrm rot="10800000">
            <a:off x="4270188" y="3079016"/>
            <a:ext cx="745958" cy="5535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F65F0A6-7A10-4CF3-944F-ECB6189D204D}"/>
              </a:ext>
            </a:extLst>
          </p:cNvPr>
          <p:cNvSpPr txBox="1"/>
          <p:nvPr/>
        </p:nvSpPr>
        <p:spPr>
          <a:xfrm>
            <a:off x="919451" y="2909824"/>
            <a:ext cx="3085097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গ্রন্থ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তরী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গিতাঞ্জলি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বলাকা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D15886D-0B2D-4BD9-99FD-B03F13968CAF}"/>
              </a:ext>
            </a:extLst>
          </p:cNvPr>
          <p:cNvSpPr txBox="1"/>
          <p:nvPr/>
        </p:nvSpPr>
        <p:spPr>
          <a:xfrm rot="1282756">
            <a:off x="1103518" y="1091360"/>
            <a:ext cx="3534056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মৃত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১৯৪১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৭ই আগস্ট,১৩৪৮বঙ্গাব্দে ২২শে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শ্রাবণ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E33B860-2CDA-4882-A4A1-55D3DB1A8D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515" y="243990"/>
            <a:ext cx="1392375" cy="136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01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0C36157-A147-4707-9827-DEA663694BAD}"/>
              </a:ext>
            </a:extLst>
          </p:cNvPr>
          <p:cNvGrpSpPr/>
          <p:nvPr/>
        </p:nvGrpSpPr>
        <p:grpSpPr>
          <a:xfrm>
            <a:off x="-2" y="22393"/>
            <a:ext cx="12192002" cy="6813213"/>
            <a:chOff x="-2" y="-3340"/>
            <a:chExt cx="12192002" cy="6813213"/>
          </a:xfrm>
        </p:grpSpPr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C5B060AF-1164-4FEC-90F5-6B5EFA03F34B}"/>
                </a:ext>
              </a:extLst>
            </p:cNvPr>
            <p:cNvSpPr/>
            <p:nvPr/>
          </p:nvSpPr>
          <p:spPr>
            <a:xfrm>
              <a:off x="0" y="0"/>
              <a:ext cx="12192000" cy="6809873"/>
            </a:xfrm>
            <a:prstGeom prst="frame">
              <a:avLst>
                <a:gd name="adj1" fmla="val 3076"/>
              </a:avLst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>
              <a:extLst>
                <a:ext uri="{FF2B5EF4-FFF2-40B4-BE49-F238E27FC236}">
                  <a16:creationId xmlns:a16="http://schemas.microsoft.com/office/drawing/2014/main" id="{C6E1F1FE-84C9-4580-8752-0E1FC1CAA526}"/>
                </a:ext>
              </a:extLst>
            </p:cNvPr>
            <p:cNvSpPr/>
            <p:nvPr/>
          </p:nvSpPr>
          <p:spPr>
            <a:xfrm>
              <a:off x="0" y="-3340"/>
              <a:ext cx="2524836" cy="2238233"/>
            </a:xfrm>
            <a:prstGeom prst="halfFrame">
              <a:avLst>
                <a:gd name="adj1" fmla="val 12601"/>
                <a:gd name="adj2" fmla="val 12601"/>
              </a:avLst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>
              <a:extLst>
                <a:ext uri="{FF2B5EF4-FFF2-40B4-BE49-F238E27FC236}">
                  <a16:creationId xmlns:a16="http://schemas.microsoft.com/office/drawing/2014/main" id="{C3E7F35E-80C4-4FFD-8E79-BD125B1C5778}"/>
                </a:ext>
              </a:extLst>
            </p:cNvPr>
            <p:cNvSpPr/>
            <p:nvPr/>
          </p:nvSpPr>
          <p:spPr>
            <a:xfrm rot="16200000">
              <a:off x="-143303" y="4428338"/>
              <a:ext cx="2524836" cy="2238233"/>
            </a:xfrm>
            <a:prstGeom prst="halfFrame">
              <a:avLst>
                <a:gd name="adj1" fmla="val 12601"/>
                <a:gd name="adj2" fmla="val 12601"/>
              </a:avLst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>
              <a:extLst>
                <a:ext uri="{FF2B5EF4-FFF2-40B4-BE49-F238E27FC236}">
                  <a16:creationId xmlns:a16="http://schemas.microsoft.com/office/drawing/2014/main" id="{2769CBC2-7F70-41B4-B589-7438C42EC2D6}"/>
                </a:ext>
              </a:extLst>
            </p:cNvPr>
            <p:cNvSpPr/>
            <p:nvPr/>
          </p:nvSpPr>
          <p:spPr>
            <a:xfrm rot="5400000">
              <a:off x="9810466" y="143300"/>
              <a:ext cx="2524836" cy="2238233"/>
            </a:xfrm>
            <a:prstGeom prst="halfFrame">
              <a:avLst>
                <a:gd name="adj1" fmla="val 12601"/>
                <a:gd name="adj2" fmla="val 12601"/>
              </a:avLst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>
              <a:extLst>
                <a:ext uri="{FF2B5EF4-FFF2-40B4-BE49-F238E27FC236}">
                  <a16:creationId xmlns:a16="http://schemas.microsoft.com/office/drawing/2014/main" id="{74EC04EF-E717-437C-91C3-AEE4CB7FEE00}"/>
                </a:ext>
              </a:extLst>
            </p:cNvPr>
            <p:cNvSpPr/>
            <p:nvPr/>
          </p:nvSpPr>
          <p:spPr>
            <a:xfrm rot="10800000">
              <a:off x="9667164" y="4571640"/>
              <a:ext cx="2524836" cy="2238233"/>
            </a:xfrm>
            <a:prstGeom prst="halfFrame">
              <a:avLst>
                <a:gd name="adj1" fmla="val 12601"/>
                <a:gd name="adj2" fmla="val 12601"/>
              </a:avLst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Ribbon: Tilted Up 1">
            <a:extLst>
              <a:ext uri="{FF2B5EF4-FFF2-40B4-BE49-F238E27FC236}">
                <a16:creationId xmlns:a16="http://schemas.microsoft.com/office/drawing/2014/main" id="{F6F98C92-B23F-4A6B-8BDF-A20759D77855}"/>
              </a:ext>
            </a:extLst>
          </p:cNvPr>
          <p:cNvSpPr/>
          <p:nvPr/>
        </p:nvSpPr>
        <p:spPr>
          <a:xfrm>
            <a:off x="3123028" y="234878"/>
            <a:ext cx="4792673" cy="1286604"/>
          </a:xfrm>
          <a:prstGeom prst="ribbon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F40560-44DF-4E0B-9D0C-BE2DE96708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040" y="1599196"/>
            <a:ext cx="4501661" cy="299817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4654BFF-7866-4570-A69C-634456627810}"/>
              </a:ext>
            </a:extLst>
          </p:cNvPr>
          <p:cNvSpPr txBox="1"/>
          <p:nvPr/>
        </p:nvSpPr>
        <p:spPr>
          <a:xfrm>
            <a:off x="2470245" y="4708864"/>
            <a:ext cx="617561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জন্মভূমি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কবিতাটির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নাটকের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উপন্যাসের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7453CD6-DDE5-476A-A091-35D126FC7D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10" y="312680"/>
            <a:ext cx="1392375" cy="136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86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0C36157-A147-4707-9827-DEA663694BAD}"/>
              </a:ext>
            </a:extLst>
          </p:cNvPr>
          <p:cNvGrpSpPr/>
          <p:nvPr/>
        </p:nvGrpSpPr>
        <p:grpSpPr>
          <a:xfrm>
            <a:off x="-2" y="22393"/>
            <a:ext cx="12192002" cy="6813213"/>
            <a:chOff x="-2" y="-3340"/>
            <a:chExt cx="12192002" cy="6813213"/>
          </a:xfrm>
        </p:grpSpPr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C5B060AF-1164-4FEC-90F5-6B5EFA03F34B}"/>
                </a:ext>
              </a:extLst>
            </p:cNvPr>
            <p:cNvSpPr/>
            <p:nvPr/>
          </p:nvSpPr>
          <p:spPr>
            <a:xfrm>
              <a:off x="0" y="0"/>
              <a:ext cx="12192000" cy="6809873"/>
            </a:xfrm>
            <a:prstGeom prst="frame">
              <a:avLst>
                <a:gd name="adj1" fmla="val 3076"/>
              </a:avLst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>
              <a:extLst>
                <a:ext uri="{FF2B5EF4-FFF2-40B4-BE49-F238E27FC236}">
                  <a16:creationId xmlns:a16="http://schemas.microsoft.com/office/drawing/2014/main" id="{C6E1F1FE-84C9-4580-8752-0E1FC1CAA526}"/>
                </a:ext>
              </a:extLst>
            </p:cNvPr>
            <p:cNvSpPr/>
            <p:nvPr/>
          </p:nvSpPr>
          <p:spPr>
            <a:xfrm>
              <a:off x="0" y="-3340"/>
              <a:ext cx="2524836" cy="2238233"/>
            </a:xfrm>
            <a:prstGeom prst="halfFrame">
              <a:avLst>
                <a:gd name="adj1" fmla="val 12601"/>
                <a:gd name="adj2" fmla="val 12601"/>
              </a:avLst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>
              <a:extLst>
                <a:ext uri="{FF2B5EF4-FFF2-40B4-BE49-F238E27FC236}">
                  <a16:creationId xmlns:a16="http://schemas.microsoft.com/office/drawing/2014/main" id="{C3E7F35E-80C4-4FFD-8E79-BD125B1C5778}"/>
                </a:ext>
              </a:extLst>
            </p:cNvPr>
            <p:cNvSpPr/>
            <p:nvPr/>
          </p:nvSpPr>
          <p:spPr>
            <a:xfrm rot="16200000">
              <a:off x="-143303" y="4428338"/>
              <a:ext cx="2524836" cy="2238233"/>
            </a:xfrm>
            <a:prstGeom prst="halfFrame">
              <a:avLst>
                <a:gd name="adj1" fmla="val 12601"/>
                <a:gd name="adj2" fmla="val 12601"/>
              </a:avLst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>
              <a:extLst>
                <a:ext uri="{FF2B5EF4-FFF2-40B4-BE49-F238E27FC236}">
                  <a16:creationId xmlns:a16="http://schemas.microsoft.com/office/drawing/2014/main" id="{2769CBC2-7F70-41B4-B589-7438C42EC2D6}"/>
                </a:ext>
              </a:extLst>
            </p:cNvPr>
            <p:cNvSpPr/>
            <p:nvPr/>
          </p:nvSpPr>
          <p:spPr>
            <a:xfrm rot="5400000">
              <a:off x="9810466" y="143300"/>
              <a:ext cx="2524836" cy="2238233"/>
            </a:xfrm>
            <a:prstGeom prst="halfFrame">
              <a:avLst>
                <a:gd name="adj1" fmla="val 12601"/>
                <a:gd name="adj2" fmla="val 12601"/>
              </a:avLst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>
              <a:extLst>
                <a:ext uri="{FF2B5EF4-FFF2-40B4-BE49-F238E27FC236}">
                  <a16:creationId xmlns:a16="http://schemas.microsoft.com/office/drawing/2014/main" id="{74EC04EF-E717-437C-91C3-AEE4CB7FEE00}"/>
                </a:ext>
              </a:extLst>
            </p:cNvPr>
            <p:cNvSpPr/>
            <p:nvPr/>
          </p:nvSpPr>
          <p:spPr>
            <a:xfrm rot="10800000">
              <a:off x="9667164" y="4571640"/>
              <a:ext cx="2524836" cy="2238233"/>
            </a:xfrm>
            <a:prstGeom prst="halfFrame">
              <a:avLst>
                <a:gd name="adj1" fmla="val 12601"/>
                <a:gd name="adj2" fmla="val 12601"/>
              </a:avLst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795A28D-8C63-4D22-8BB8-A5BF574427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190" y="280447"/>
            <a:ext cx="7165015" cy="403032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7C505E4-9320-4E4F-BE8D-AB0F66ABDE35}"/>
              </a:ext>
            </a:extLst>
          </p:cNvPr>
          <p:cNvSpPr txBox="1"/>
          <p:nvPr/>
        </p:nvSpPr>
        <p:spPr>
          <a:xfrm>
            <a:off x="2370189" y="4531960"/>
            <a:ext cx="7165015" cy="9541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সার্থক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জন্মেছি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সার্থক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জনম,মা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ভালোবেসে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9818F00-A19B-4B3A-B463-FAE00A455D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10" y="312680"/>
            <a:ext cx="1392375" cy="136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46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0C36157-A147-4707-9827-DEA663694BAD}"/>
              </a:ext>
            </a:extLst>
          </p:cNvPr>
          <p:cNvGrpSpPr/>
          <p:nvPr/>
        </p:nvGrpSpPr>
        <p:grpSpPr>
          <a:xfrm>
            <a:off x="-2" y="22393"/>
            <a:ext cx="12192002" cy="6813213"/>
            <a:chOff x="-2" y="-3340"/>
            <a:chExt cx="12192002" cy="6813213"/>
          </a:xfrm>
        </p:grpSpPr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C5B060AF-1164-4FEC-90F5-6B5EFA03F34B}"/>
                </a:ext>
              </a:extLst>
            </p:cNvPr>
            <p:cNvSpPr/>
            <p:nvPr/>
          </p:nvSpPr>
          <p:spPr>
            <a:xfrm>
              <a:off x="0" y="0"/>
              <a:ext cx="12192000" cy="6809873"/>
            </a:xfrm>
            <a:prstGeom prst="frame">
              <a:avLst>
                <a:gd name="adj1" fmla="val 3076"/>
              </a:avLst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>
              <a:extLst>
                <a:ext uri="{FF2B5EF4-FFF2-40B4-BE49-F238E27FC236}">
                  <a16:creationId xmlns:a16="http://schemas.microsoft.com/office/drawing/2014/main" id="{C6E1F1FE-84C9-4580-8752-0E1FC1CAA526}"/>
                </a:ext>
              </a:extLst>
            </p:cNvPr>
            <p:cNvSpPr/>
            <p:nvPr/>
          </p:nvSpPr>
          <p:spPr>
            <a:xfrm>
              <a:off x="0" y="-3340"/>
              <a:ext cx="2524836" cy="2238233"/>
            </a:xfrm>
            <a:prstGeom prst="halfFrame">
              <a:avLst>
                <a:gd name="adj1" fmla="val 12601"/>
                <a:gd name="adj2" fmla="val 12601"/>
              </a:avLst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>
              <a:extLst>
                <a:ext uri="{FF2B5EF4-FFF2-40B4-BE49-F238E27FC236}">
                  <a16:creationId xmlns:a16="http://schemas.microsoft.com/office/drawing/2014/main" id="{C3E7F35E-80C4-4FFD-8E79-BD125B1C5778}"/>
                </a:ext>
              </a:extLst>
            </p:cNvPr>
            <p:cNvSpPr/>
            <p:nvPr/>
          </p:nvSpPr>
          <p:spPr>
            <a:xfrm rot="16200000">
              <a:off x="-143303" y="4428338"/>
              <a:ext cx="2524836" cy="2238233"/>
            </a:xfrm>
            <a:prstGeom prst="halfFrame">
              <a:avLst>
                <a:gd name="adj1" fmla="val 12601"/>
                <a:gd name="adj2" fmla="val 12601"/>
              </a:avLst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>
              <a:extLst>
                <a:ext uri="{FF2B5EF4-FFF2-40B4-BE49-F238E27FC236}">
                  <a16:creationId xmlns:a16="http://schemas.microsoft.com/office/drawing/2014/main" id="{2769CBC2-7F70-41B4-B589-7438C42EC2D6}"/>
                </a:ext>
              </a:extLst>
            </p:cNvPr>
            <p:cNvSpPr/>
            <p:nvPr/>
          </p:nvSpPr>
          <p:spPr>
            <a:xfrm rot="5400000">
              <a:off x="9810466" y="143300"/>
              <a:ext cx="2524836" cy="2238233"/>
            </a:xfrm>
            <a:prstGeom prst="halfFrame">
              <a:avLst>
                <a:gd name="adj1" fmla="val 12601"/>
                <a:gd name="adj2" fmla="val 12601"/>
              </a:avLst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>
              <a:extLst>
                <a:ext uri="{FF2B5EF4-FFF2-40B4-BE49-F238E27FC236}">
                  <a16:creationId xmlns:a16="http://schemas.microsoft.com/office/drawing/2014/main" id="{74EC04EF-E717-437C-91C3-AEE4CB7FEE00}"/>
                </a:ext>
              </a:extLst>
            </p:cNvPr>
            <p:cNvSpPr/>
            <p:nvPr/>
          </p:nvSpPr>
          <p:spPr>
            <a:xfrm rot="10800000">
              <a:off x="9667164" y="4571640"/>
              <a:ext cx="2524836" cy="2238233"/>
            </a:xfrm>
            <a:prstGeom prst="halfFrame">
              <a:avLst>
                <a:gd name="adj1" fmla="val 12601"/>
                <a:gd name="adj2" fmla="val 12601"/>
              </a:avLst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A90478F-101F-4355-9431-5888A683B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978" y="495197"/>
            <a:ext cx="7307186" cy="353086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0FF1A05-BE3C-4B7D-8ECC-5BBA51E99338}"/>
              </a:ext>
            </a:extLst>
          </p:cNvPr>
          <p:cNvSpPr txBox="1"/>
          <p:nvPr/>
        </p:nvSpPr>
        <p:spPr>
          <a:xfrm>
            <a:off x="1818991" y="4307431"/>
            <a:ext cx="8013031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রতন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রানির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জুড়ায়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ছায়ায়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238FC87-3F5C-4DF4-9D2D-EC53593BD0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10" y="312680"/>
            <a:ext cx="1392375" cy="136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8149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1058</TotalTime>
  <Words>455</Words>
  <Application>Microsoft Office PowerPoint</Application>
  <PresentationFormat>Widescreen</PresentationFormat>
  <Paragraphs>104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BFM</dc:creator>
  <cp:lastModifiedBy>BFM</cp:lastModifiedBy>
  <cp:revision>104</cp:revision>
  <dcterms:created xsi:type="dcterms:W3CDTF">2021-07-29T16:16:42Z</dcterms:created>
  <dcterms:modified xsi:type="dcterms:W3CDTF">2021-08-06T15:19:57Z</dcterms:modified>
</cp:coreProperties>
</file>