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71" r:id="rId3"/>
    <p:sldId id="261" r:id="rId4"/>
    <p:sldId id="263" r:id="rId5"/>
    <p:sldId id="270" r:id="rId6"/>
    <p:sldId id="256" r:id="rId7"/>
    <p:sldId id="257" r:id="rId8"/>
    <p:sldId id="258" r:id="rId9"/>
    <p:sldId id="262" r:id="rId10"/>
    <p:sldId id="259" r:id="rId11"/>
    <p:sldId id="260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3AAE4-3331-4DCF-ADD9-056C5A1F2B8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81AE9-BB69-4B36-8B49-FCBE69C17DE9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শ্রেণি</a:t>
          </a:r>
          <a:r>
            <a:rPr lang="en-US" dirty="0" smtClean="0">
              <a:solidFill>
                <a:srgbClr val="FF0000"/>
              </a:solidFill>
            </a:rPr>
            <a:t>:  </a:t>
          </a:r>
          <a:r>
            <a:rPr lang="en-US" dirty="0" err="1" smtClean="0">
              <a:solidFill>
                <a:srgbClr val="FF0000"/>
              </a:solidFill>
            </a:rPr>
            <a:t>সপ্তম</a:t>
          </a:r>
          <a:endParaRPr lang="en-US" dirty="0">
            <a:solidFill>
              <a:srgbClr val="FF0000"/>
            </a:solidFill>
          </a:endParaRPr>
        </a:p>
      </dgm:t>
    </dgm:pt>
    <dgm:pt modelId="{B09CD746-F059-4EFF-9BA1-2E9586495D2D}" type="parTrans" cxnId="{E33F13F9-91B6-429B-B70B-6FE3A1860640}">
      <dgm:prSet/>
      <dgm:spPr/>
      <dgm:t>
        <a:bodyPr/>
        <a:lstStyle/>
        <a:p>
          <a:endParaRPr lang="en-US"/>
        </a:p>
      </dgm:t>
    </dgm:pt>
    <dgm:pt modelId="{4FDE1189-94B8-48ED-9B2D-C803778FA2CD}" type="sibTrans" cxnId="{E33F13F9-91B6-429B-B70B-6FE3A1860640}">
      <dgm:prSet/>
      <dgm:spPr/>
      <dgm:t>
        <a:bodyPr/>
        <a:lstStyle/>
        <a:p>
          <a:endParaRPr lang="en-US"/>
        </a:p>
      </dgm:t>
    </dgm:pt>
    <dgm:pt modelId="{A79356F1-61A8-45DC-9C9C-02AEA06077C2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বিষয়</a:t>
          </a:r>
          <a:r>
            <a:rPr lang="en-US" dirty="0" smtClean="0">
              <a:solidFill>
                <a:srgbClr val="FF0000"/>
              </a:solidFill>
            </a:rPr>
            <a:t>: </a:t>
          </a:r>
          <a:r>
            <a:rPr lang="en-US" dirty="0" err="1" smtClean="0">
              <a:solidFill>
                <a:srgbClr val="FF0000"/>
              </a:solidFill>
            </a:rPr>
            <a:t>সাধারণ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বিজ্ঞান</a:t>
          </a:r>
          <a:endParaRPr lang="en-US" dirty="0">
            <a:solidFill>
              <a:srgbClr val="FF0000"/>
            </a:solidFill>
          </a:endParaRPr>
        </a:p>
      </dgm:t>
    </dgm:pt>
    <dgm:pt modelId="{86E18EFC-C9DE-4292-BA59-4713B4874CE6}" type="parTrans" cxnId="{0AF224FB-98E4-456B-98F3-BDC83630C2E9}">
      <dgm:prSet/>
      <dgm:spPr/>
      <dgm:t>
        <a:bodyPr/>
        <a:lstStyle/>
        <a:p>
          <a:endParaRPr lang="en-US"/>
        </a:p>
      </dgm:t>
    </dgm:pt>
    <dgm:pt modelId="{ACB23739-8A72-40B8-9C7C-7E037D5105D4}" type="sibTrans" cxnId="{0AF224FB-98E4-456B-98F3-BDC83630C2E9}">
      <dgm:prSet/>
      <dgm:spPr/>
      <dgm:t>
        <a:bodyPr/>
        <a:lstStyle/>
        <a:p>
          <a:endParaRPr lang="en-US"/>
        </a:p>
      </dgm:t>
    </dgm:pt>
    <dgm:pt modelId="{8CDAF707-1988-4877-8578-202E2C1FA2FF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অধ্যায়</a:t>
          </a:r>
          <a:r>
            <a:rPr lang="en-US" dirty="0" smtClean="0">
              <a:solidFill>
                <a:srgbClr val="FF0000"/>
              </a:solidFill>
            </a:rPr>
            <a:t>; ০৪  </a:t>
          </a:r>
          <a:r>
            <a:rPr lang="en-US" dirty="0" err="1" smtClean="0">
              <a:solidFill>
                <a:srgbClr val="FF0000"/>
              </a:solidFill>
            </a:rPr>
            <a:t>শ্বসন</a:t>
          </a:r>
          <a:endParaRPr lang="en-US" dirty="0">
            <a:solidFill>
              <a:srgbClr val="FF0000"/>
            </a:solidFill>
          </a:endParaRPr>
        </a:p>
      </dgm:t>
    </dgm:pt>
    <dgm:pt modelId="{A4DE99BA-5D5B-4E85-BB51-EDF9C7E7649D}" type="parTrans" cxnId="{31822BB3-874F-4539-9913-B6478F62CC88}">
      <dgm:prSet/>
      <dgm:spPr/>
      <dgm:t>
        <a:bodyPr/>
        <a:lstStyle/>
        <a:p>
          <a:endParaRPr lang="en-US"/>
        </a:p>
      </dgm:t>
    </dgm:pt>
    <dgm:pt modelId="{6647D687-4683-42DB-9686-834A251C380F}" type="sibTrans" cxnId="{31822BB3-874F-4539-9913-B6478F62CC88}">
      <dgm:prSet/>
      <dgm:spPr/>
      <dgm:t>
        <a:bodyPr/>
        <a:lstStyle/>
        <a:p>
          <a:endParaRPr lang="en-US"/>
        </a:p>
      </dgm:t>
    </dgm:pt>
    <dgm:pt modelId="{DD3DFBB9-4154-4C31-AF10-0AF5FED82CF4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পাঠ</a:t>
          </a:r>
          <a:r>
            <a:rPr lang="en-US" dirty="0" smtClean="0">
              <a:solidFill>
                <a:srgbClr val="FF0000"/>
              </a:solidFill>
            </a:rPr>
            <a:t>: ০৭</a:t>
          </a:r>
          <a:endParaRPr lang="en-US" dirty="0">
            <a:solidFill>
              <a:srgbClr val="FF0000"/>
            </a:solidFill>
          </a:endParaRPr>
        </a:p>
      </dgm:t>
    </dgm:pt>
    <dgm:pt modelId="{A408B39D-F4C6-4F80-8E1A-B2B119C8C922}" type="parTrans" cxnId="{5932117C-D1DC-4F6E-B3B0-9489CE58296B}">
      <dgm:prSet/>
      <dgm:spPr/>
      <dgm:t>
        <a:bodyPr/>
        <a:lstStyle/>
        <a:p>
          <a:endParaRPr lang="en-US"/>
        </a:p>
      </dgm:t>
    </dgm:pt>
    <dgm:pt modelId="{8A0516EC-2BD9-4129-A854-B11853132AA1}" type="sibTrans" cxnId="{5932117C-D1DC-4F6E-B3B0-9489CE58296B}">
      <dgm:prSet/>
      <dgm:spPr/>
      <dgm:t>
        <a:bodyPr/>
        <a:lstStyle/>
        <a:p>
          <a:endParaRPr lang="en-US"/>
        </a:p>
      </dgm:t>
    </dgm:pt>
    <dgm:pt modelId="{9960C631-87C2-478C-9A94-5271B95CF5D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( </a:t>
          </a:r>
          <a:r>
            <a:rPr lang="en-US" dirty="0" err="1" smtClean="0">
              <a:solidFill>
                <a:srgbClr val="FF0000"/>
              </a:solidFill>
            </a:rPr>
            <a:t>শ্বসন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পদ্ধতি</a:t>
          </a:r>
          <a:r>
            <a:rPr lang="en-US" dirty="0" smtClean="0">
              <a:solidFill>
                <a:srgbClr val="FF0000"/>
              </a:solidFill>
            </a:rPr>
            <a:t>)</a:t>
          </a:r>
          <a:endParaRPr lang="en-US" dirty="0">
            <a:solidFill>
              <a:srgbClr val="FF0000"/>
            </a:solidFill>
          </a:endParaRPr>
        </a:p>
      </dgm:t>
    </dgm:pt>
    <dgm:pt modelId="{3705B568-2D59-407E-8833-4BBEE4E893E9}" type="parTrans" cxnId="{98A78DB2-0203-48FF-893B-81863E6C6B78}">
      <dgm:prSet/>
      <dgm:spPr/>
      <dgm:t>
        <a:bodyPr/>
        <a:lstStyle/>
        <a:p>
          <a:endParaRPr lang="en-US"/>
        </a:p>
      </dgm:t>
    </dgm:pt>
    <dgm:pt modelId="{55DBF1D8-DA7F-4B43-A9AD-0C02325C90D4}" type="sibTrans" cxnId="{98A78DB2-0203-48FF-893B-81863E6C6B78}">
      <dgm:prSet/>
      <dgm:spPr/>
      <dgm:t>
        <a:bodyPr/>
        <a:lstStyle/>
        <a:p>
          <a:endParaRPr lang="en-US"/>
        </a:p>
      </dgm:t>
    </dgm:pt>
    <dgm:pt modelId="{924073B2-CC00-436A-9651-57E5F7E1F0C9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তারিখ</a:t>
          </a:r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: o৬/08/21 </a:t>
          </a:r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A8E3C4-F97A-4E4B-810E-05ED2E9634E0}" type="parTrans" cxnId="{0FB8DB21-42BF-4EA4-8F42-9E20BD4E09B0}">
      <dgm:prSet/>
      <dgm:spPr/>
      <dgm:t>
        <a:bodyPr/>
        <a:lstStyle/>
        <a:p>
          <a:endParaRPr lang="en-US"/>
        </a:p>
      </dgm:t>
    </dgm:pt>
    <dgm:pt modelId="{96638F7C-A5F2-4ED4-9F46-6B34DE383D2A}" type="sibTrans" cxnId="{0FB8DB21-42BF-4EA4-8F42-9E20BD4E09B0}">
      <dgm:prSet/>
      <dgm:spPr/>
      <dgm:t>
        <a:bodyPr/>
        <a:lstStyle/>
        <a:p>
          <a:endParaRPr lang="en-US"/>
        </a:p>
      </dgm:t>
    </dgm:pt>
    <dgm:pt modelId="{59A0ADF4-73EB-430F-8C4D-67F5A8F4D80F}" type="pres">
      <dgm:prSet presAssocID="{CDB3AAE4-3331-4DCF-ADD9-056C5A1F2B8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F63A5D0-324D-4A28-93E9-F11847BF5E5A}" type="pres">
      <dgm:prSet presAssocID="{CDB3AAE4-3331-4DCF-ADD9-056C5A1F2B8E}" presName="pyramid" presStyleLbl="node1" presStyleIdx="0" presStyleCnt="1" custScaleX="152174" custLinFactNeighborX="-471" custLinFactNeighborY="-11594"/>
      <dgm:spPr>
        <a:solidFill>
          <a:srgbClr val="00B0F0"/>
        </a:solidFill>
      </dgm:spPr>
    </dgm:pt>
    <dgm:pt modelId="{F3740043-D10F-4631-81CB-A1F6F02C345E}" type="pres">
      <dgm:prSet presAssocID="{CDB3AAE4-3331-4DCF-ADD9-056C5A1F2B8E}" presName="theList" presStyleCnt="0"/>
      <dgm:spPr/>
    </dgm:pt>
    <dgm:pt modelId="{9BA6703E-F4EB-4C2E-A874-70160CFE5980}" type="pres">
      <dgm:prSet presAssocID="{1FA81AE9-BB69-4B36-8B49-FCBE69C17DE9}" presName="aNode" presStyleLbl="fgAcc1" presStyleIdx="0" presStyleCnt="6" custLinFactY="-11219" custLinFactNeighborX="-5351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251FB-9F43-4ADC-9488-9CB431E780D8}" type="pres">
      <dgm:prSet presAssocID="{1FA81AE9-BB69-4B36-8B49-FCBE69C17DE9}" presName="aSpace" presStyleCnt="0"/>
      <dgm:spPr/>
    </dgm:pt>
    <dgm:pt modelId="{ACE23CF0-30D1-4EF3-B94C-FBD274DC2BF8}" type="pres">
      <dgm:prSet presAssocID="{A79356F1-61A8-45DC-9C9C-02AEA06077C2}" presName="aNode" presStyleLbl="fgAcc1" presStyleIdx="1" presStyleCnt="6" custLinFactNeighborX="-55741" custLinFactNeighborY="-12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10B90-A8C4-44F4-9840-71FDDEE90F13}" type="pres">
      <dgm:prSet presAssocID="{A79356F1-61A8-45DC-9C9C-02AEA06077C2}" presName="aSpace" presStyleCnt="0"/>
      <dgm:spPr/>
    </dgm:pt>
    <dgm:pt modelId="{2D8BEC96-621D-4AD1-BD37-6F26D40C756F}" type="pres">
      <dgm:prSet presAssocID="{8CDAF707-1988-4877-8578-202E2C1FA2FF}" presName="aNode" presStyleLbl="fgAcc1" presStyleIdx="2" presStyleCnt="6" custLinFactNeighborX="-62430" custLinFactNeighborY="67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8855F-A543-4E82-9519-E61922BED4BE}" type="pres">
      <dgm:prSet presAssocID="{8CDAF707-1988-4877-8578-202E2C1FA2FF}" presName="aSpace" presStyleCnt="0"/>
      <dgm:spPr/>
    </dgm:pt>
    <dgm:pt modelId="{2BB8A905-C647-4C56-B861-DED3C923356B}" type="pres">
      <dgm:prSet presAssocID="{DD3DFBB9-4154-4C31-AF10-0AF5FED82CF4}" presName="aNode" presStyleLbl="fgAcc1" presStyleIdx="3" presStyleCnt="6" custLinFactY="18112" custLinFactNeighborX="-6020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391AE-0931-4CBE-B9E5-1CCDBA2BDD49}" type="pres">
      <dgm:prSet presAssocID="{DD3DFBB9-4154-4C31-AF10-0AF5FED82CF4}" presName="aSpace" presStyleCnt="0"/>
      <dgm:spPr/>
    </dgm:pt>
    <dgm:pt modelId="{C5440FCF-C6ED-4996-BB17-9F1EC45B710E}" type="pres">
      <dgm:prSet presAssocID="{9960C631-87C2-478C-9A94-5271B95CF5DF}" presName="aNode" presStyleLbl="fgAcc1" presStyleIdx="4" presStyleCnt="6" custLinFactY="3569" custLinFactNeighborX="-6243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39BAB-DA45-4DB7-98D9-8B847421E436}" type="pres">
      <dgm:prSet presAssocID="{9960C631-87C2-478C-9A94-5271B95CF5DF}" presName="aSpace" presStyleCnt="0"/>
      <dgm:spPr/>
    </dgm:pt>
    <dgm:pt modelId="{B4B694AA-5F8A-4CCB-9A28-6C4CA6D41A3F}" type="pres">
      <dgm:prSet presAssocID="{924073B2-CC00-436A-9651-57E5F7E1F0C9}" presName="aNode" presStyleLbl="fgAcc1" presStyleIdx="5" presStyleCnt="6" custLinFactY="1272" custLinFactNeighborX="-6020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C1E57-5260-4DA1-80DB-558F54E28DBB}" type="pres">
      <dgm:prSet presAssocID="{924073B2-CC00-436A-9651-57E5F7E1F0C9}" presName="aSpace" presStyleCnt="0"/>
      <dgm:spPr/>
    </dgm:pt>
  </dgm:ptLst>
  <dgm:cxnLst>
    <dgm:cxn modelId="{0E742D01-0C23-4FAD-972F-A1F768C80555}" type="presOf" srcId="{CDB3AAE4-3331-4DCF-ADD9-056C5A1F2B8E}" destId="{59A0ADF4-73EB-430F-8C4D-67F5A8F4D80F}" srcOrd="0" destOrd="0" presId="urn:microsoft.com/office/officeart/2005/8/layout/pyramid2"/>
    <dgm:cxn modelId="{31822BB3-874F-4539-9913-B6478F62CC88}" srcId="{CDB3AAE4-3331-4DCF-ADD9-056C5A1F2B8E}" destId="{8CDAF707-1988-4877-8578-202E2C1FA2FF}" srcOrd="2" destOrd="0" parTransId="{A4DE99BA-5D5B-4E85-BB51-EDF9C7E7649D}" sibTransId="{6647D687-4683-42DB-9686-834A251C380F}"/>
    <dgm:cxn modelId="{B976BB0E-3007-4D6B-BB48-E0D0BF6AACA1}" type="presOf" srcId="{DD3DFBB9-4154-4C31-AF10-0AF5FED82CF4}" destId="{2BB8A905-C647-4C56-B861-DED3C923356B}" srcOrd="0" destOrd="0" presId="urn:microsoft.com/office/officeart/2005/8/layout/pyramid2"/>
    <dgm:cxn modelId="{5932117C-D1DC-4F6E-B3B0-9489CE58296B}" srcId="{CDB3AAE4-3331-4DCF-ADD9-056C5A1F2B8E}" destId="{DD3DFBB9-4154-4C31-AF10-0AF5FED82CF4}" srcOrd="3" destOrd="0" parTransId="{A408B39D-F4C6-4F80-8E1A-B2B119C8C922}" sibTransId="{8A0516EC-2BD9-4129-A854-B11853132AA1}"/>
    <dgm:cxn modelId="{1B724A59-AEA1-481A-98D7-9E9BA8AFEEBE}" type="presOf" srcId="{8CDAF707-1988-4877-8578-202E2C1FA2FF}" destId="{2D8BEC96-621D-4AD1-BD37-6F26D40C756F}" srcOrd="0" destOrd="0" presId="urn:microsoft.com/office/officeart/2005/8/layout/pyramid2"/>
    <dgm:cxn modelId="{60146223-D3E5-40AC-B80C-72938FC41D58}" type="presOf" srcId="{924073B2-CC00-436A-9651-57E5F7E1F0C9}" destId="{B4B694AA-5F8A-4CCB-9A28-6C4CA6D41A3F}" srcOrd="0" destOrd="0" presId="urn:microsoft.com/office/officeart/2005/8/layout/pyramid2"/>
    <dgm:cxn modelId="{B7CEAD09-4E20-4CF5-8155-AAE2177718C0}" type="presOf" srcId="{9960C631-87C2-478C-9A94-5271B95CF5DF}" destId="{C5440FCF-C6ED-4996-BB17-9F1EC45B710E}" srcOrd="0" destOrd="0" presId="urn:microsoft.com/office/officeart/2005/8/layout/pyramid2"/>
    <dgm:cxn modelId="{E33F13F9-91B6-429B-B70B-6FE3A1860640}" srcId="{CDB3AAE4-3331-4DCF-ADD9-056C5A1F2B8E}" destId="{1FA81AE9-BB69-4B36-8B49-FCBE69C17DE9}" srcOrd="0" destOrd="0" parTransId="{B09CD746-F059-4EFF-9BA1-2E9586495D2D}" sibTransId="{4FDE1189-94B8-48ED-9B2D-C803778FA2CD}"/>
    <dgm:cxn modelId="{17FB0276-C1D3-46E9-BDD6-5A6840AB4B39}" type="presOf" srcId="{1FA81AE9-BB69-4B36-8B49-FCBE69C17DE9}" destId="{9BA6703E-F4EB-4C2E-A874-70160CFE5980}" srcOrd="0" destOrd="0" presId="urn:microsoft.com/office/officeart/2005/8/layout/pyramid2"/>
    <dgm:cxn modelId="{D7DA3E91-FCF5-401E-A68E-6EAE65A118D0}" type="presOf" srcId="{A79356F1-61A8-45DC-9C9C-02AEA06077C2}" destId="{ACE23CF0-30D1-4EF3-B94C-FBD274DC2BF8}" srcOrd="0" destOrd="0" presId="urn:microsoft.com/office/officeart/2005/8/layout/pyramid2"/>
    <dgm:cxn modelId="{0AF224FB-98E4-456B-98F3-BDC83630C2E9}" srcId="{CDB3AAE4-3331-4DCF-ADD9-056C5A1F2B8E}" destId="{A79356F1-61A8-45DC-9C9C-02AEA06077C2}" srcOrd="1" destOrd="0" parTransId="{86E18EFC-C9DE-4292-BA59-4713B4874CE6}" sibTransId="{ACB23739-8A72-40B8-9C7C-7E037D5105D4}"/>
    <dgm:cxn modelId="{98A78DB2-0203-48FF-893B-81863E6C6B78}" srcId="{CDB3AAE4-3331-4DCF-ADD9-056C5A1F2B8E}" destId="{9960C631-87C2-478C-9A94-5271B95CF5DF}" srcOrd="4" destOrd="0" parTransId="{3705B568-2D59-407E-8833-4BBEE4E893E9}" sibTransId="{55DBF1D8-DA7F-4B43-A9AD-0C02325C90D4}"/>
    <dgm:cxn modelId="{0FB8DB21-42BF-4EA4-8F42-9E20BD4E09B0}" srcId="{CDB3AAE4-3331-4DCF-ADD9-056C5A1F2B8E}" destId="{924073B2-CC00-436A-9651-57E5F7E1F0C9}" srcOrd="5" destOrd="0" parTransId="{B6A8E3C4-F97A-4E4B-810E-05ED2E9634E0}" sibTransId="{96638F7C-A5F2-4ED4-9F46-6B34DE383D2A}"/>
    <dgm:cxn modelId="{A0CE63B9-DA80-4A0C-A845-9DB546F768ED}" type="presParOf" srcId="{59A0ADF4-73EB-430F-8C4D-67F5A8F4D80F}" destId="{1F63A5D0-324D-4A28-93E9-F11847BF5E5A}" srcOrd="0" destOrd="0" presId="urn:microsoft.com/office/officeart/2005/8/layout/pyramid2"/>
    <dgm:cxn modelId="{9A91693F-07FF-45AF-9FD5-CEF9ECACD934}" type="presParOf" srcId="{59A0ADF4-73EB-430F-8C4D-67F5A8F4D80F}" destId="{F3740043-D10F-4631-81CB-A1F6F02C345E}" srcOrd="1" destOrd="0" presId="urn:microsoft.com/office/officeart/2005/8/layout/pyramid2"/>
    <dgm:cxn modelId="{78FCE2DA-1CB6-463B-AE58-17D09A3B51C6}" type="presParOf" srcId="{F3740043-D10F-4631-81CB-A1F6F02C345E}" destId="{9BA6703E-F4EB-4C2E-A874-70160CFE5980}" srcOrd="0" destOrd="0" presId="urn:microsoft.com/office/officeart/2005/8/layout/pyramid2"/>
    <dgm:cxn modelId="{D87327D6-00D2-4E85-B4B9-8A04AE410649}" type="presParOf" srcId="{F3740043-D10F-4631-81CB-A1F6F02C345E}" destId="{F4E251FB-9F43-4ADC-9488-9CB431E780D8}" srcOrd="1" destOrd="0" presId="urn:microsoft.com/office/officeart/2005/8/layout/pyramid2"/>
    <dgm:cxn modelId="{ADB8292C-5F62-4331-85E7-FC810FDE1A92}" type="presParOf" srcId="{F3740043-D10F-4631-81CB-A1F6F02C345E}" destId="{ACE23CF0-30D1-4EF3-B94C-FBD274DC2BF8}" srcOrd="2" destOrd="0" presId="urn:microsoft.com/office/officeart/2005/8/layout/pyramid2"/>
    <dgm:cxn modelId="{205079EF-FE17-4D68-AECE-6864792C2AD3}" type="presParOf" srcId="{F3740043-D10F-4631-81CB-A1F6F02C345E}" destId="{EAC10B90-A8C4-44F4-9840-71FDDEE90F13}" srcOrd="3" destOrd="0" presId="urn:microsoft.com/office/officeart/2005/8/layout/pyramid2"/>
    <dgm:cxn modelId="{26466CC6-0AA5-44BF-8BBF-C15053034DD9}" type="presParOf" srcId="{F3740043-D10F-4631-81CB-A1F6F02C345E}" destId="{2D8BEC96-621D-4AD1-BD37-6F26D40C756F}" srcOrd="4" destOrd="0" presId="urn:microsoft.com/office/officeart/2005/8/layout/pyramid2"/>
    <dgm:cxn modelId="{335435FA-86AC-4A06-8FA9-C9CC88A0B7A3}" type="presParOf" srcId="{F3740043-D10F-4631-81CB-A1F6F02C345E}" destId="{A2B8855F-A543-4E82-9519-E61922BED4BE}" srcOrd="5" destOrd="0" presId="urn:microsoft.com/office/officeart/2005/8/layout/pyramid2"/>
    <dgm:cxn modelId="{187F7CBF-7F36-413F-9080-AA3B63947491}" type="presParOf" srcId="{F3740043-D10F-4631-81CB-A1F6F02C345E}" destId="{2BB8A905-C647-4C56-B861-DED3C923356B}" srcOrd="6" destOrd="0" presId="urn:microsoft.com/office/officeart/2005/8/layout/pyramid2"/>
    <dgm:cxn modelId="{AE135528-5726-47E5-9D9C-0A769D2B620C}" type="presParOf" srcId="{F3740043-D10F-4631-81CB-A1F6F02C345E}" destId="{8B6391AE-0931-4CBE-B9E5-1CCDBA2BDD49}" srcOrd="7" destOrd="0" presId="urn:microsoft.com/office/officeart/2005/8/layout/pyramid2"/>
    <dgm:cxn modelId="{55A75B47-9146-4A79-A92B-6EC0961B5F2A}" type="presParOf" srcId="{F3740043-D10F-4631-81CB-A1F6F02C345E}" destId="{C5440FCF-C6ED-4996-BB17-9F1EC45B710E}" srcOrd="8" destOrd="0" presId="urn:microsoft.com/office/officeart/2005/8/layout/pyramid2"/>
    <dgm:cxn modelId="{BC802700-D06F-4E7C-8B6D-FB593372BB89}" type="presParOf" srcId="{F3740043-D10F-4631-81CB-A1F6F02C345E}" destId="{3B939BAB-DA45-4DB7-98D9-8B847421E436}" srcOrd="9" destOrd="0" presId="urn:microsoft.com/office/officeart/2005/8/layout/pyramid2"/>
    <dgm:cxn modelId="{44A693AE-D21E-47DC-BC16-0FF4D187E4CD}" type="presParOf" srcId="{F3740043-D10F-4631-81CB-A1F6F02C345E}" destId="{B4B694AA-5F8A-4CCB-9A28-6C4CA6D41A3F}" srcOrd="10" destOrd="0" presId="urn:microsoft.com/office/officeart/2005/8/layout/pyramid2"/>
    <dgm:cxn modelId="{A3C6E08A-64E3-41C6-B367-19C0EE9F3CFB}" type="presParOf" srcId="{F3740043-D10F-4631-81CB-A1F6F02C345E}" destId="{D0EC1E57-5260-4DA1-80DB-558F54E28DBB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3A5D0-324D-4A28-93E9-F11847BF5E5A}">
      <dsp:nvSpPr>
        <dsp:cNvPr id="0" name=""/>
        <dsp:cNvSpPr/>
      </dsp:nvSpPr>
      <dsp:spPr>
        <a:xfrm>
          <a:off x="89533" y="0"/>
          <a:ext cx="8001004" cy="5257800"/>
        </a:xfrm>
        <a:prstGeom prst="triangl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6703E-F4EB-4C2E-A874-70160CFE5980}">
      <dsp:nvSpPr>
        <dsp:cNvPr id="0" name=""/>
        <dsp:cNvSpPr/>
      </dsp:nvSpPr>
      <dsp:spPr>
        <a:xfrm>
          <a:off x="2285989" y="380998"/>
          <a:ext cx="3417570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rgbClr val="FF0000"/>
              </a:solidFill>
            </a:rPr>
            <a:t>শ্রেণি</a:t>
          </a:r>
          <a:r>
            <a:rPr lang="en-US" sz="2300" kern="1200" dirty="0" smtClean="0">
              <a:solidFill>
                <a:srgbClr val="FF0000"/>
              </a:solidFill>
            </a:rPr>
            <a:t>:  </a:t>
          </a:r>
          <a:r>
            <a:rPr lang="en-US" sz="2300" kern="1200" dirty="0" err="1" smtClean="0">
              <a:solidFill>
                <a:srgbClr val="FF0000"/>
              </a:solidFill>
            </a:rPr>
            <a:t>সপ্তম</a:t>
          </a:r>
          <a:endParaRPr lang="en-US" sz="2300" kern="1200" dirty="0">
            <a:solidFill>
              <a:srgbClr val="FF0000"/>
            </a:solidFill>
          </a:endParaRPr>
        </a:p>
      </dsp:txBody>
      <dsp:txXfrm>
        <a:off x="2316368" y="411377"/>
        <a:ext cx="3356812" cy="561551"/>
      </dsp:txXfrm>
    </dsp:sp>
    <dsp:sp modelId="{ACE23CF0-30D1-4EF3-B94C-FBD274DC2BF8}">
      <dsp:nvSpPr>
        <dsp:cNvPr id="0" name=""/>
        <dsp:cNvSpPr/>
      </dsp:nvSpPr>
      <dsp:spPr>
        <a:xfrm>
          <a:off x="2209812" y="1219200"/>
          <a:ext cx="3417570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rgbClr val="FF0000"/>
              </a:solidFill>
            </a:rPr>
            <a:t>বিষয়</a:t>
          </a:r>
          <a:r>
            <a:rPr lang="en-US" sz="2300" kern="1200" dirty="0" smtClean="0">
              <a:solidFill>
                <a:srgbClr val="FF0000"/>
              </a:solidFill>
            </a:rPr>
            <a:t>: </a:t>
          </a:r>
          <a:r>
            <a:rPr lang="en-US" sz="2300" kern="1200" dirty="0" err="1" smtClean="0">
              <a:solidFill>
                <a:srgbClr val="FF0000"/>
              </a:solidFill>
            </a:rPr>
            <a:t>সাধারণ</a:t>
          </a:r>
          <a:r>
            <a:rPr lang="en-US" sz="2300" kern="1200" dirty="0" smtClean="0">
              <a:solidFill>
                <a:srgbClr val="FF0000"/>
              </a:solidFill>
            </a:rPr>
            <a:t> </a:t>
          </a:r>
          <a:r>
            <a:rPr lang="en-US" sz="2300" kern="1200" dirty="0" err="1" smtClean="0">
              <a:solidFill>
                <a:srgbClr val="FF0000"/>
              </a:solidFill>
            </a:rPr>
            <a:t>বিজ্ঞান</a:t>
          </a:r>
          <a:endParaRPr lang="en-US" sz="2300" kern="1200" dirty="0">
            <a:solidFill>
              <a:srgbClr val="FF0000"/>
            </a:solidFill>
          </a:endParaRPr>
        </a:p>
      </dsp:txBody>
      <dsp:txXfrm>
        <a:off x="2240191" y="1249579"/>
        <a:ext cx="3356812" cy="561551"/>
      </dsp:txXfrm>
    </dsp:sp>
    <dsp:sp modelId="{2D8BEC96-621D-4AD1-BD37-6F26D40C756F}">
      <dsp:nvSpPr>
        <dsp:cNvPr id="0" name=""/>
        <dsp:cNvSpPr/>
      </dsp:nvSpPr>
      <dsp:spPr>
        <a:xfrm>
          <a:off x="1981211" y="1981200"/>
          <a:ext cx="3417570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rgbClr val="FF0000"/>
              </a:solidFill>
            </a:rPr>
            <a:t>অধ্যায়</a:t>
          </a:r>
          <a:r>
            <a:rPr lang="en-US" sz="2300" kern="1200" dirty="0" smtClean="0">
              <a:solidFill>
                <a:srgbClr val="FF0000"/>
              </a:solidFill>
            </a:rPr>
            <a:t>; ০৪  </a:t>
          </a:r>
          <a:r>
            <a:rPr lang="en-US" sz="2300" kern="1200" dirty="0" err="1" smtClean="0">
              <a:solidFill>
                <a:srgbClr val="FF0000"/>
              </a:solidFill>
            </a:rPr>
            <a:t>শ্বসন</a:t>
          </a:r>
          <a:endParaRPr lang="en-US" sz="2300" kern="1200" dirty="0">
            <a:solidFill>
              <a:srgbClr val="FF0000"/>
            </a:solidFill>
          </a:endParaRPr>
        </a:p>
      </dsp:txBody>
      <dsp:txXfrm>
        <a:off x="2011590" y="2011579"/>
        <a:ext cx="3356812" cy="561551"/>
      </dsp:txXfrm>
    </dsp:sp>
    <dsp:sp modelId="{2BB8A905-C647-4C56-B861-DED3C923356B}">
      <dsp:nvSpPr>
        <dsp:cNvPr id="0" name=""/>
        <dsp:cNvSpPr/>
      </dsp:nvSpPr>
      <dsp:spPr>
        <a:xfrm>
          <a:off x="2057388" y="2819401"/>
          <a:ext cx="3417570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rgbClr val="FF0000"/>
              </a:solidFill>
            </a:rPr>
            <a:t>পাঠ</a:t>
          </a:r>
          <a:r>
            <a:rPr lang="en-US" sz="2300" kern="1200" dirty="0" smtClean="0">
              <a:solidFill>
                <a:srgbClr val="FF0000"/>
              </a:solidFill>
            </a:rPr>
            <a:t>: ০৭</a:t>
          </a:r>
          <a:endParaRPr lang="en-US" sz="2300" kern="1200" dirty="0">
            <a:solidFill>
              <a:srgbClr val="FF0000"/>
            </a:solidFill>
          </a:endParaRPr>
        </a:p>
      </dsp:txBody>
      <dsp:txXfrm>
        <a:off x="2087767" y="2849780"/>
        <a:ext cx="3356812" cy="561551"/>
      </dsp:txXfrm>
    </dsp:sp>
    <dsp:sp modelId="{C5440FCF-C6ED-4996-BB17-9F1EC45B710E}">
      <dsp:nvSpPr>
        <dsp:cNvPr id="0" name=""/>
        <dsp:cNvSpPr/>
      </dsp:nvSpPr>
      <dsp:spPr>
        <a:xfrm>
          <a:off x="1981211" y="3428997"/>
          <a:ext cx="3417570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( </a:t>
          </a:r>
          <a:r>
            <a:rPr lang="en-US" sz="2300" kern="1200" dirty="0" err="1" smtClean="0">
              <a:solidFill>
                <a:srgbClr val="FF0000"/>
              </a:solidFill>
            </a:rPr>
            <a:t>শ্বসন</a:t>
          </a:r>
          <a:r>
            <a:rPr lang="en-US" sz="2300" kern="1200" dirty="0" smtClean="0">
              <a:solidFill>
                <a:srgbClr val="FF0000"/>
              </a:solidFill>
            </a:rPr>
            <a:t> </a:t>
          </a:r>
          <a:r>
            <a:rPr lang="en-US" sz="2300" kern="1200" dirty="0" err="1" smtClean="0">
              <a:solidFill>
                <a:srgbClr val="FF0000"/>
              </a:solidFill>
            </a:rPr>
            <a:t>পদ্ধতি</a:t>
          </a:r>
          <a:r>
            <a:rPr lang="en-US" sz="2300" kern="1200" dirty="0" smtClean="0">
              <a:solidFill>
                <a:srgbClr val="FF0000"/>
              </a:solidFill>
            </a:rPr>
            <a:t>)</a:t>
          </a:r>
          <a:endParaRPr lang="en-US" sz="2300" kern="1200" dirty="0">
            <a:solidFill>
              <a:srgbClr val="FF0000"/>
            </a:solidFill>
          </a:endParaRPr>
        </a:p>
      </dsp:txBody>
      <dsp:txXfrm>
        <a:off x="2011590" y="3459376"/>
        <a:ext cx="3356812" cy="561551"/>
      </dsp:txXfrm>
    </dsp:sp>
    <dsp:sp modelId="{B4B694AA-5F8A-4CCB-9A28-6C4CA6D41A3F}">
      <dsp:nvSpPr>
        <dsp:cNvPr id="0" name=""/>
        <dsp:cNvSpPr/>
      </dsp:nvSpPr>
      <dsp:spPr>
        <a:xfrm>
          <a:off x="2057388" y="4114801"/>
          <a:ext cx="3417570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rgbClr val="FF0000"/>
              </a:solidFill>
            </a:rPr>
            <a:t>তারিখ</a:t>
          </a:r>
          <a:r>
            <a:rPr lang="en-US" sz="23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: o৬/08/21 </a:t>
          </a:r>
          <a:r>
            <a:rPr lang="en-US" sz="23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</a:t>
          </a:r>
          <a:endParaRPr lang="en-US" sz="23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87767" y="4145180"/>
        <a:ext cx="3356812" cy="561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D84-7187-44C6-9CB3-87F8B9471B3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FA97-DA38-4409-B3B8-6656FBE9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36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D84-7187-44C6-9CB3-87F8B9471B3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FA97-DA38-4409-B3B8-6656FBE9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20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D84-7187-44C6-9CB3-87F8B9471B3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FA97-DA38-4409-B3B8-6656FBE9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99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D84-7187-44C6-9CB3-87F8B9471B3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FA97-DA38-4409-B3B8-6656FBE9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5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D84-7187-44C6-9CB3-87F8B9471B3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FA97-DA38-4409-B3B8-6656FBE9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57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D84-7187-44C6-9CB3-87F8B9471B3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FA97-DA38-4409-B3B8-6656FBE9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0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D84-7187-44C6-9CB3-87F8B9471B3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FA97-DA38-4409-B3B8-6656FBE9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3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D84-7187-44C6-9CB3-87F8B9471B3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FA97-DA38-4409-B3B8-6656FBE9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36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D84-7187-44C6-9CB3-87F8B9471B3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FA97-DA38-4409-B3B8-6656FBE9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3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D84-7187-44C6-9CB3-87F8B9471B3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FA97-DA38-4409-B3B8-6656FBE9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04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BD84-7187-44C6-9CB3-87F8B9471B3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4FA97-DA38-4409-B3B8-6656FBE9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276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BD84-7187-44C6-9CB3-87F8B9471B3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4FA97-DA38-4409-B3B8-6656FBE9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4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1"/>
            <a:ext cx="8686800" cy="5334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0" indent="0" algn="ctr">
              <a:buNone/>
            </a:pP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বি.এস-সি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বি,এড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সীতাকুন্ড,চট্টগ্রাম</a:t>
            </a:r>
            <a:endParaRPr lang="en-US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 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skdas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259934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Administrator\Desktop\SUMAN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3" y="1981200"/>
            <a:ext cx="1933268" cy="1828800"/>
          </a:xfrm>
          <a:prstGeom prst="rect">
            <a:avLst/>
          </a:prstGeom>
          <a:solidFill>
            <a:srgbClr val="FF0000"/>
          </a:solidFill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55118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144000" cy="6096000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ও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সমপূর্ণ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অবস্থাতেই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Administrator\Desktop\Multimidia Online class\Pneumonia-In-Babies-Symptoms-And-Treatment-In-Benga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8382000" cy="25908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621694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629400" cy="457201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248400"/>
          </a:xfr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যক্ষ্মার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প্রতিষেধক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বি.সি.জি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ব্যবন্থা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সুচিকিৎসা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কফ-থুতু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হাছি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রুমাল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শিশুদেরকে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নয়্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Administrator\Desktop\Multimidia Online class\image-384833-16108720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55" y="5311878"/>
            <a:ext cx="4038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Multimidia Online class\4664e081343c7ecb0fb81016b9e315a7-5d9054d4796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11878"/>
            <a:ext cx="4495800" cy="1524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183751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7 0 L 0.21 0.167 L -0.04 0.167 L 0 0 Z" pathEditMode="relative" ptsTypes="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7 0 L 0.21 0.167 L -0.04 0.167 L 0 0 Z" pathEditMode="relative" ptsTypes="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7 0 L 0.21 0.167 L -0.04 0.167 L 0 0 Z" pathEditMode="relative" ptsTypes="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7 0 L 0.21 0.167 L -0.04 0.167 L 0 0 Z" pathEditMode="relative" ptsTypes="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7 0 L 0.21 0.167 L -0.04 0.167 L 0 0 Z" pathEditMode="relative" ptsTypes="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7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8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2050" name="Picture 2" descr="C:\Users\Administrator\Desktop\Multimidia Online class\aBZk7yk2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39" y="3352801"/>
            <a:ext cx="5687961" cy="2514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914455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04 0.067 C 0.049 0.081 0.054 0.102 0.054 0.124 C 0.054 0.149 0.049 0.169 0.04 0.183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105400"/>
          </a:xfr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নাকের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Administrator\Desktop\Multimidia Online class\4664e081343c7ecb0fb81016b9e315a7-5d9054d4796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4419600" cy="2286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3075" name="Picture 3" descr="C:\Users\Administrator\Desktop\Multimidia Online class\_115385160_p08y72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3276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05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9497"/>
            <a:ext cx="8229600" cy="79149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59436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অতিদ্রুত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ঔষুধ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পথ্য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পর্দাথ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স্যুপ,ফলের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0" indent="0">
              <a:buNone/>
            </a:pP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C:\Users\Administrator\Desktop\Multimidia Online class\শিশুর-নিউমোনিয়া-হলে-করণীয়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4953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361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rgbClr val="99FF66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ব্রংকাইটিস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সাবধানতা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Administrator\Desktop\Multimidia Online class\photo-1478059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3733800" cy="17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28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ব্রংকাইটিস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হাপানি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এ্যাজমা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67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020951">
            <a:off x="2880383" y="1033829"/>
            <a:ext cx="4365876" cy="5284336"/>
          </a:xfrm>
          <a:solidFill>
            <a:srgbClr val="99FF66"/>
          </a:solidFill>
        </p:spPr>
        <p:txBody>
          <a:bodyPr>
            <a:normAutofit/>
          </a:bodyPr>
          <a:lstStyle/>
          <a:p>
            <a:pPr algn="l"/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2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54620"/>
              </p:ext>
            </p:extLst>
          </p:nvPr>
        </p:nvGraphicFramePr>
        <p:xfrm>
          <a:off x="457200" y="762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9289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  <p:bldGraphic spid="4" grpId="4">
        <p:bldAsOne/>
      </p:bldGraphic>
      <p:bldGraphic spid="4" grpId="5">
        <p:bldAsOne/>
      </p:bldGraphic>
      <p:bldGraphic spid="4" grpId="6">
        <p:bldAsOne/>
      </p:bldGraphic>
      <p:bldGraphic spid="4" grpId="7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চিত্রটি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কিসের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Administrator\Desktop\Multimidia Online class\1458888552tuberculosi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28800"/>
            <a:ext cx="792480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39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C:\Users\Administrator\Desktop\Multimidia Online class\filthymind_712651352514fba956b832890873496jpg_xlarge-18120808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56749" cy="46598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203996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১.শ্বসনতন্ত্রের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২.শ্বসনতন্ত্রের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৩.প্রাণীর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অংশসমূহের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236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839200" cy="65532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খ)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গ) 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ব্রংকাইটিস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ঘ)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হাপানি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এ্যাজমা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01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1 0.02708 0.05995 0.06007 0.05995 C 0.09896 0.05995 0.11302 0.03009 0.11892 0.01204 L 0.125 -0.01204 C 0.13108 -0.03009 0.14601 -0.05995 0.18993 -0.05995 C 0.21806 -0.05995 0.25 -0.0331 0.25 0 C 0.25 0.0331 0.21806 0.05995 0.18993 0.05995 C 0.14601 0.05995 0.13108 0.03009 0.125 0.01204 L 0.11892 -0.01204 C 0.11302 -0.03009 0.09896 -0.05995 0.06007 -0.05995 C 0.02708 -0.05995 0 -0.0331 0 0 Z " pathEditMode="relative" ptsTypes="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3124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458200" cy="29718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</a:p>
          <a:p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9616259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8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istrator\Desktop\Multimidia Online class\jokha-inner20180323213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9067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93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"/>
            <a:ext cx="9144000" cy="5867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কমতে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37160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খ) 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খুসখুসে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137160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বিকালের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হয়,রাত্রে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ঘাম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137160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পিঠে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হয়,মাঝে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অসুখ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08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8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1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8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1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8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1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9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0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0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250</TotalTime>
  <Words>388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শিক্ষক পরিচিতি </vt:lpstr>
      <vt:lpstr>PowerPoint Presentation</vt:lpstr>
      <vt:lpstr>নিচের চিত্রটি কিসের ?</vt:lpstr>
      <vt:lpstr>চিত্রটি কিসের ? </vt:lpstr>
      <vt:lpstr>শিখনফল :</vt:lpstr>
      <vt:lpstr>আজকের আলোচনা  শ্বসনতন্ত্রের সাধারণ রোগের নাম    ক) যক্ষ্মা            খ) নিউমোনিয়া          গ)  ব্রংকাইটিস                 ঘ)হাপানি বা এ্যাজমা  </vt:lpstr>
      <vt:lpstr>নিম্নে  যক্ষ্মা এবং নিউমোনিয়া রোগের কারণ, লক্ষন ,প্রতিকার ও প্রতিরোধের ব্যবস্থা বর্ণনা করা হল । </vt:lpstr>
      <vt:lpstr>যক্ষ্মা রোগের লক্ষন</vt:lpstr>
      <vt:lpstr>PowerPoint Presentation</vt:lpstr>
      <vt:lpstr>যক্ষ্মা রোগের প্রতিকার</vt:lpstr>
      <vt:lpstr>যক্ষ্মা রোগের প্রতিরোধ</vt:lpstr>
      <vt:lpstr>নিউমোনিয়া রোগের কারণ</vt:lpstr>
      <vt:lpstr>নিউমোনিয়া রোগের লক্ষন</vt:lpstr>
      <vt:lpstr>নিউমোনিয়া রোগের প্রতিকার</vt:lpstr>
      <vt:lpstr>নিউমোনিয়া রোগের প্রতিরোধের</vt:lpstr>
      <vt:lpstr>বাড়ির কাজ </vt:lpstr>
      <vt:lpstr>      ধন্যবাদ সবাইকে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শ্বসনতন্ত্রের বিভিন্ন রোগের নাম    ক) যক্ষ্মা            খ) নিউমোনিয়া গ)ব্রংকাই</dc:title>
  <dc:creator>Suman das</dc:creator>
  <cp:lastModifiedBy>Suman das</cp:lastModifiedBy>
  <cp:revision>109</cp:revision>
  <dcterms:created xsi:type="dcterms:W3CDTF">2021-08-06T07:34:59Z</dcterms:created>
  <dcterms:modified xsi:type="dcterms:W3CDTF">2021-08-06T16:10:52Z</dcterms:modified>
</cp:coreProperties>
</file>