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9875" y="1031967"/>
            <a:ext cx="7772400" cy="1015663"/>
          </a:xfrm>
          <a:prstGeom prst="rect">
            <a:avLst/>
          </a:prstGeom>
          <a:ln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5" y="2358181"/>
            <a:ext cx="7507876" cy="395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2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1416" y="574765"/>
            <a:ext cx="72031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ভার্টিব্রাটা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(Vertebrata)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16" y="3088378"/>
            <a:ext cx="7203100" cy="37696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1416" y="1802674"/>
            <a:ext cx="72031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উপপর্বের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বৈশিষ্ট্যের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৭টি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9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6994" y="1371600"/>
            <a:ext cx="5956663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7806" y="3187337"/>
            <a:ext cx="5995851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চারপাশে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সেগুলোকে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9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6366" y="1227909"/>
            <a:ext cx="4872445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6366" y="2573383"/>
            <a:ext cx="4872445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6367" y="3518747"/>
            <a:ext cx="4872444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6366" y="4650377"/>
            <a:ext cx="5016137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171" y="561703"/>
            <a:ext cx="6632665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53" y="2433484"/>
            <a:ext cx="6802483" cy="388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84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6914" y="613955"/>
            <a:ext cx="3448595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607" y="1536392"/>
            <a:ext cx="2289266" cy="2884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3589" y="4754880"/>
            <a:ext cx="393192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ওয়াজেদুর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০১৭১২১৯৭৯৪৬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Email: Wazedur@gmail.com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978" y="1280160"/>
            <a:ext cx="1099131" cy="55778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92340" y="613955"/>
            <a:ext cx="3301637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674" y="1444952"/>
            <a:ext cx="2292532" cy="28452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92340" y="4754880"/>
            <a:ext cx="3301637" cy="206210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0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14" y="1831500"/>
            <a:ext cx="5434149" cy="25859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55372" y="914400"/>
            <a:ext cx="5172892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চিত্রগূলো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4114" y="5133703"/>
            <a:ext cx="543414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প্রাণিগূলো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রকমের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0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7" y="2453790"/>
            <a:ext cx="5570667" cy="38686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2857" y="1031966"/>
            <a:ext cx="5570667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3303" y="1220389"/>
            <a:ext cx="4732020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3303" y="2246811"/>
            <a:ext cx="6688183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396343"/>
            <a:ext cx="6792686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মেরুদণ্ডী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1" y="4422764"/>
            <a:ext cx="6792686" cy="5847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স্বভাব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449185"/>
            <a:ext cx="6792685" cy="5958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7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7360" y="940526"/>
            <a:ext cx="4219303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7360" y="1854926"/>
            <a:ext cx="5303519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কর্ডাটা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(Chordata):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7360" y="2756263"/>
            <a:ext cx="7615646" cy="20005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স্বভাব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ডাংগায়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জলচর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কর্ডাটাদের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বৃক্ষবাসী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মরুবাসী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মেরুবাসী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গৃহবাসী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খেচর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বহুপ্রাণী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বহিঃপরজীবি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কুণোব্যাঙ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রুইমাছ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114" y="1306286"/>
            <a:ext cx="6204857" cy="92333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কর্ডাটা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5554" y="2442754"/>
            <a:ext cx="6204857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কর্ডাটা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পর্বকে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উপপর্বে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5553" y="3508363"/>
            <a:ext cx="6348550" cy="6649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ইউরোকর্ডাটা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Urocordata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5553" y="4715691"/>
            <a:ext cx="70539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সেফালোকর্ডাটা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Cephalocordata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5553" y="5669280"/>
            <a:ext cx="6766561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ভার্টিব্রাটা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(vertebrata)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115" y="1841862"/>
            <a:ext cx="3801291" cy="36053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463039" y="705394"/>
            <a:ext cx="570846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ইউরোকর্ডাটা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Urocordata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3040" y="1781013"/>
            <a:ext cx="4754880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63039" y="2560320"/>
            <a:ext cx="475488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ফুলকারন্ধ্র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পৃষ্টীয়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ফাপা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স্নায়ুরজ্জু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3039" y="3606429"/>
            <a:ext cx="4754881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লার্ভা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নটোকর্ড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39" y="4558232"/>
            <a:ext cx="475488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উদাহরণ-এসিডিয়া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2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108" y="1763485"/>
            <a:ext cx="3727269" cy="40059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0422" y="875211"/>
            <a:ext cx="6413863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সেফালোকর্ডাটা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Cephalocordata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0423" y="1920240"/>
            <a:ext cx="38012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0422" y="3017520"/>
            <a:ext cx="448056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সারাজীবনেই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নটকর্ডের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0422" y="4053246"/>
            <a:ext cx="4480561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.২)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0422" y="5088973"/>
            <a:ext cx="461118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Branchiostoma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69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</TotalTime>
  <Words>287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NikoshBAN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Sadat Arefin</dc:creator>
  <cp:lastModifiedBy>Sadat Arefin</cp:lastModifiedBy>
  <cp:revision>18</cp:revision>
  <dcterms:created xsi:type="dcterms:W3CDTF">2021-08-06T04:19:17Z</dcterms:created>
  <dcterms:modified xsi:type="dcterms:W3CDTF">2021-08-06T14:06:09Z</dcterms:modified>
</cp:coreProperties>
</file>