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notesMasterIdLst>
    <p:notesMasterId r:id="rId21"/>
  </p:notesMasterIdLst>
  <p:sldIdLst>
    <p:sldId id="296" r:id="rId2"/>
    <p:sldId id="298" r:id="rId3"/>
    <p:sldId id="277" r:id="rId4"/>
    <p:sldId id="262" r:id="rId5"/>
    <p:sldId id="263" r:id="rId6"/>
    <p:sldId id="312" r:id="rId7"/>
    <p:sldId id="290" r:id="rId8"/>
    <p:sldId id="292" r:id="rId9"/>
    <p:sldId id="297" r:id="rId10"/>
    <p:sldId id="294" r:id="rId11"/>
    <p:sldId id="256" r:id="rId12"/>
    <p:sldId id="291" r:id="rId13"/>
    <p:sldId id="293" r:id="rId14"/>
    <p:sldId id="295" r:id="rId15"/>
    <p:sldId id="278" r:id="rId16"/>
    <p:sldId id="276" r:id="rId17"/>
    <p:sldId id="280" r:id="rId18"/>
    <p:sldId id="281" r:id="rId19"/>
    <p:sldId id="28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ECBDD"/>
    <a:srgbClr val="00FFFF"/>
    <a:srgbClr val="CCFFCC"/>
    <a:srgbClr val="003399"/>
    <a:srgbClr val="0066FF"/>
    <a:srgbClr val="00CC66"/>
    <a:srgbClr val="0066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54" y="66"/>
      </p:cViewPr>
      <p:guideLst>
        <p:guide orient="horz" pos="4272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10-21T03:19:21.3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3994 5110 0,'-25'0'32,"0"25"-32,-124 99 156,149-100-140,-25-24 15,-24 0-16,-1 0 1,25 0 15,-24 0-15,24 0 0,-25 0-1,25 0 1,-24 0-1,24 0-15,0 0 47,0-24-31,1 24 46,-1-25-46,25-25 15,0 25 94,-25 1-125,25-1 16,0 0 0,0 0-1,0 0 1,0 1-1,-25-1 1,25 0 0,0 0-1,0 0-15,0 1 47,0-26 0,0 25-16,0-25 16,0 26 0,0-1-16,0 0-31,0 0 16,0 0 31,0 1-32,0-1-15,0 0 47,0 0-31,0 0 15,0 1 0,0-1 16,0 0 0,0-25 16,25 26 15,0 24-47,0 0-15,-1 0-1,1 0 1,0 0-16,0 0 31,49 24-15,-49-24-1,25 0 1,74 25 0,-75 0-1,1 0 1,-50 0 265,-25-25-265,0 0-1,1 0 1,-26 49 0,25-49-1,0 0 17,0 25-17,-49 25 1,49-26-1,-24-24-15,-26 25 32,-49 0-17,99 0 17,50-25 93,25 0-110,-25 0 1,24 0-16,1 0 31,-1 0-31,-24 0 16,25 0-1,-1 0 17,-24 0-17,0-25 1,0 0 15,-25 0-15,25 25 31,-25-24-47,0-1 15,25-25 1,-1 1-1,-24 24 48,0-25-47,0 25 15,0 1 31,-24 24-46,-1 0 15,-25 0-15,25 0-16,0 0 15,-24 0 1,-26 0 0,26 0-1,24 0 1,0 0 156,25 24-172,25-24 15,25 25 1,-1 0 0,1 0-1,-25-25 1,-25 25 0,49-25 15,-24 0-16,0 0 1,0 0 0,49 0-1,-49 0 1,0-25 31,0 0-16,-1 0-15,-48 0 249,-1 25-249,-25 0 0,1 0-1,24 0 1,0 0-1,0 0-15,-25 0 32,50-24-17,-49 24-15,-1 0 16,25-25 0,-24 25-1,24 0 1,0 0-1,50 0 220,0 0-220,24 0 1,-24 0 0,25 0-16,-25 0 15,49-25 1,-24 0 0,-25 25-1,-1 0 1,1 0 31,0 0 93,0 0-108,0 0-17,-1 25 1,1-25-1,-25 25 1,0 24 0,50-24-1,-50 25 1,0-25 0,0-1-1,0 1 1,0 25-1,0-25 1,0 24 0,0-24 15,-25 0-15,25 0-1,-25-25 1,-24 24-1,-1 1 1,-74 75 0,74-76 15,1 26 0,-51-25-15,76 24-16,-76-24 31,-24 25-15,100-25-1,-1-25 32,25 49 16,25-49-48,-1 0 1,1 0-16,50 25 16,-51-25-1,1 25 1,0-25 15,0 0-31,0 0 31,-25 25-31,49-25 32,-24 0-17,0 0-15,0 0 16,-1 0-1,1 0 48,0 0-47,0 0 155,0 0-139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086A7-2F18-4474-BFF0-25E57EDCFFC1}" type="datetimeFigureOut">
              <a:rPr lang="en-US" smtClean="0"/>
              <a:t>07-Aug-21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2D5E9-CD47-4076-8671-D3D576712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76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8BA1-8D25-4E90-AF68-720820B10D4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সন্মানিত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 </a:t>
            </a:r>
            <a:r>
              <a:rPr lang="en-US" dirty="0" err="1"/>
              <a:t>মন্ডলী</a:t>
            </a:r>
            <a:r>
              <a:rPr lang="en-US" dirty="0"/>
              <a:t> </a:t>
            </a:r>
            <a:r>
              <a:rPr lang="en-US" dirty="0" err="1"/>
              <a:t>ছবিটি</a:t>
            </a:r>
            <a:r>
              <a:rPr lang="en-US" dirty="0"/>
              <a:t> </a:t>
            </a:r>
            <a:r>
              <a:rPr lang="en-US" dirty="0" err="1"/>
              <a:t>দেখিয়ে</a:t>
            </a:r>
            <a:r>
              <a:rPr lang="en-US" dirty="0"/>
              <a:t> </a:t>
            </a:r>
            <a:r>
              <a:rPr lang="en-US" dirty="0" err="1"/>
              <a:t>প্রশ্ন</a:t>
            </a:r>
            <a:r>
              <a:rPr lang="en-US" dirty="0"/>
              <a:t> </a:t>
            </a:r>
            <a:r>
              <a:rPr lang="en-US" dirty="0" err="1"/>
              <a:t>করবেন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চিন্তা</a:t>
            </a:r>
            <a:r>
              <a:rPr lang="en-US" dirty="0"/>
              <a:t> </a:t>
            </a:r>
            <a:r>
              <a:rPr lang="en-US" dirty="0" err="1"/>
              <a:t>করিয়ে</a:t>
            </a:r>
            <a:r>
              <a:rPr lang="en-US" dirty="0"/>
              <a:t> </a:t>
            </a:r>
            <a:r>
              <a:rPr lang="en-US" dirty="0" err="1"/>
              <a:t>পরবর্তী</a:t>
            </a:r>
            <a:r>
              <a:rPr lang="en-US" dirty="0"/>
              <a:t> </a:t>
            </a:r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ঘোষণা</a:t>
            </a:r>
            <a:r>
              <a:rPr lang="en-US" dirty="0"/>
              <a:t> </a:t>
            </a:r>
            <a:r>
              <a:rPr lang="en-US" dirty="0" err="1"/>
              <a:t>করবেন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2D5E9-CD47-4076-8671-D3D576712A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61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2D5E9-CD47-4076-8671-D3D576712A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54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1B7DB-ECCD-4ADE-91BF-FE6909537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E675-3BBC-4CCC-B656-FDEA2609E561}" type="datetime1">
              <a:rPr lang="en-US" smtClean="0"/>
              <a:t>07-Aug-21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40860-20F0-4458-B767-0E1279544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C0505-621E-49FA-B0DD-B5C7AB128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E1B502-91AC-47CE-8E2A-FAA7204283F9}"/>
              </a:ext>
            </a:extLst>
          </p:cNvPr>
          <p:cNvGrpSpPr/>
          <p:nvPr userDrawn="1"/>
        </p:nvGrpSpPr>
        <p:grpSpPr>
          <a:xfrm>
            <a:off x="-27712" y="0"/>
            <a:ext cx="12219712" cy="6878782"/>
            <a:chOff x="-27712" y="0"/>
            <a:chExt cx="12219712" cy="6878782"/>
          </a:xfrm>
        </p:grpSpPr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D70C5399-12A6-4997-9074-EC8B5643B769}"/>
                </a:ext>
              </a:extLst>
            </p:cNvPr>
            <p:cNvSpPr/>
            <p:nvPr userDrawn="1"/>
          </p:nvSpPr>
          <p:spPr>
            <a:xfrm>
              <a:off x="-27710" y="0"/>
              <a:ext cx="2019300" cy="2362200"/>
            </a:xfrm>
            <a:prstGeom prst="halfFrame">
              <a:avLst>
                <a:gd name="adj1" fmla="val 7359"/>
                <a:gd name="adj2" fmla="val 6710"/>
              </a:avLst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3D66D95E-338E-4846-AE85-0E7B018EF113}"/>
                </a:ext>
              </a:extLst>
            </p:cNvPr>
            <p:cNvSpPr/>
            <p:nvPr userDrawn="1"/>
          </p:nvSpPr>
          <p:spPr>
            <a:xfrm>
              <a:off x="1828800" y="0"/>
              <a:ext cx="8153400" cy="136525"/>
            </a:xfrm>
            <a:prstGeom prst="parallelogram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alf Frame 9">
              <a:extLst>
                <a:ext uri="{FF2B5EF4-FFF2-40B4-BE49-F238E27FC236}">
                  <a16:creationId xmlns:a16="http://schemas.microsoft.com/office/drawing/2014/main" id="{86BBABED-E0C1-4F63-A5E1-6597F74FC4DE}"/>
                </a:ext>
              </a:extLst>
            </p:cNvPr>
            <p:cNvSpPr/>
            <p:nvPr userDrawn="1"/>
          </p:nvSpPr>
          <p:spPr>
            <a:xfrm rot="10800000">
              <a:off x="10058400" y="4516582"/>
              <a:ext cx="2133600" cy="2362200"/>
            </a:xfrm>
            <a:prstGeom prst="halfFrame">
              <a:avLst>
                <a:gd name="adj1" fmla="val 6060"/>
                <a:gd name="adj2" fmla="val 6710"/>
              </a:avLst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E992E5AB-8A6D-430C-B038-CD8B1B0B580D}"/>
                </a:ext>
              </a:extLst>
            </p:cNvPr>
            <p:cNvSpPr/>
            <p:nvPr userDrawn="1"/>
          </p:nvSpPr>
          <p:spPr>
            <a:xfrm rot="5400000">
              <a:off x="9944100" y="-114300"/>
              <a:ext cx="2133600" cy="2362200"/>
            </a:xfrm>
            <a:prstGeom prst="halfFrame">
              <a:avLst>
                <a:gd name="adj1" fmla="val 6710"/>
                <a:gd name="adj2" fmla="val 6710"/>
              </a:avLst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48EF96EB-A9B9-4234-87CE-EF198F2DD0C1}"/>
                </a:ext>
              </a:extLst>
            </p:cNvPr>
            <p:cNvSpPr/>
            <p:nvPr userDrawn="1"/>
          </p:nvSpPr>
          <p:spPr>
            <a:xfrm rot="16200000">
              <a:off x="90055" y="4610100"/>
              <a:ext cx="2133600" cy="2362200"/>
            </a:xfrm>
            <a:prstGeom prst="halfFrame">
              <a:avLst>
                <a:gd name="adj1" fmla="val 6060"/>
                <a:gd name="adj2" fmla="val 6710"/>
              </a:avLst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54E68CF3-84F0-407C-829B-E4E2BF6D488E}"/>
                </a:ext>
              </a:extLst>
            </p:cNvPr>
            <p:cNvSpPr/>
            <p:nvPr userDrawn="1"/>
          </p:nvSpPr>
          <p:spPr>
            <a:xfrm>
              <a:off x="2019300" y="6721475"/>
              <a:ext cx="8153400" cy="136525"/>
            </a:xfrm>
            <a:prstGeom prst="parallelogram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3D68DEBD-FE83-45D2-BC80-61EE6EB27FE3}"/>
                </a:ext>
              </a:extLst>
            </p:cNvPr>
            <p:cNvSpPr/>
            <p:nvPr userDrawn="1"/>
          </p:nvSpPr>
          <p:spPr>
            <a:xfrm rot="5400000">
              <a:off x="10763251" y="3271404"/>
              <a:ext cx="2708564" cy="128156"/>
            </a:xfrm>
            <a:prstGeom prst="parallelogram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C72C1CDC-7DD2-4607-BEEE-95CC51D01B84}"/>
                </a:ext>
              </a:extLst>
            </p:cNvPr>
            <p:cNvSpPr/>
            <p:nvPr userDrawn="1"/>
          </p:nvSpPr>
          <p:spPr>
            <a:xfrm rot="5400000">
              <a:off x="-1317916" y="3451513"/>
              <a:ext cx="2708564" cy="128155"/>
            </a:xfrm>
            <a:prstGeom prst="parallelogram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1565193"/>
      </p:ext>
    </p:extLst>
  </p:cSld>
  <p:clrMapOvr>
    <a:masterClrMapping/>
  </p:clrMapOvr>
  <p:transition spd="slow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CFC2C2-9786-42F7-9E6F-22F2C2D1E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A633-1DA2-4240-9E10-53C2278FE464}" type="datetime1">
              <a:rPr lang="en-US" smtClean="0"/>
              <a:t>07-Aug-21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8D230A-7BFC-4596-AB36-F38ED1241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AADE34-84B8-4D5C-B489-5F68574F2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8978"/>
      </p:ext>
    </p:extLst>
  </p:cSld>
  <p:clrMapOvr>
    <a:masterClrMapping/>
  </p:clrMapOvr>
  <p:transition spd="slow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CE81AE43-B3EE-4166-BB17-961C0DC68F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9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" y="5493327"/>
            <a:ext cx="1204522" cy="12668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0FDC527-D3FD-475B-BA2A-0A0305EA0B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9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13626" y="5583630"/>
            <a:ext cx="1204522" cy="12668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5521CDF-B85F-482D-870D-33F454FEFD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9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18191">
            <a:off x="10938440" y="52953"/>
            <a:ext cx="1204522" cy="12668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3ABF0B1-4633-42E7-A3D4-DE1C6A7C44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9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18441">
            <a:off x="50587" y="18649"/>
            <a:ext cx="1204522" cy="126682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7FF30-0DF3-49ED-BEAF-4F12E296E5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CD1EF1-4FC1-41F8-9405-43279E242272}" type="datetime1">
              <a:rPr lang="en-US" smtClean="0"/>
              <a:pPr/>
              <a:t>07-Aug-21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F764D-EBF5-4DA8-9335-521B36FED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18A34-8127-46E9-8BB9-86985EBEE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398A83-0315-4C36-82ED-3E587748EA3B}"/>
              </a:ext>
            </a:extLst>
          </p:cNvPr>
          <p:cNvGrpSpPr/>
          <p:nvPr userDrawn="1"/>
        </p:nvGrpSpPr>
        <p:grpSpPr>
          <a:xfrm>
            <a:off x="-27712" y="0"/>
            <a:ext cx="12219712" cy="6878782"/>
            <a:chOff x="-27712" y="0"/>
            <a:chExt cx="12219712" cy="6878782"/>
          </a:xfrm>
        </p:grpSpPr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7347E827-5F88-408C-BB77-F8167E7B74AE}"/>
                </a:ext>
              </a:extLst>
            </p:cNvPr>
            <p:cNvSpPr/>
            <p:nvPr userDrawn="1"/>
          </p:nvSpPr>
          <p:spPr>
            <a:xfrm>
              <a:off x="-27710" y="0"/>
              <a:ext cx="2019300" cy="2362200"/>
            </a:xfrm>
            <a:prstGeom prst="halfFrame">
              <a:avLst>
                <a:gd name="adj1" fmla="val 7359"/>
                <a:gd name="adj2" fmla="val 6710"/>
              </a:avLst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35163FC1-CF26-4649-ABB2-95BF6F1646FA}"/>
                </a:ext>
              </a:extLst>
            </p:cNvPr>
            <p:cNvSpPr/>
            <p:nvPr userDrawn="1"/>
          </p:nvSpPr>
          <p:spPr>
            <a:xfrm>
              <a:off x="1828800" y="0"/>
              <a:ext cx="8153400" cy="136525"/>
            </a:xfrm>
            <a:prstGeom prst="parallelogram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alf Frame 9">
              <a:extLst>
                <a:ext uri="{FF2B5EF4-FFF2-40B4-BE49-F238E27FC236}">
                  <a16:creationId xmlns:a16="http://schemas.microsoft.com/office/drawing/2014/main" id="{601E56D2-2C53-42D8-99B6-EFC3AE900F9B}"/>
                </a:ext>
              </a:extLst>
            </p:cNvPr>
            <p:cNvSpPr/>
            <p:nvPr userDrawn="1"/>
          </p:nvSpPr>
          <p:spPr>
            <a:xfrm rot="10800000">
              <a:off x="10058400" y="4516582"/>
              <a:ext cx="2133600" cy="2362200"/>
            </a:xfrm>
            <a:prstGeom prst="halfFrame">
              <a:avLst>
                <a:gd name="adj1" fmla="val 6060"/>
                <a:gd name="adj2" fmla="val 6710"/>
              </a:avLst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E725D8E7-AA2E-45C1-BB14-4AED9A76804B}"/>
                </a:ext>
              </a:extLst>
            </p:cNvPr>
            <p:cNvSpPr/>
            <p:nvPr userDrawn="1"/>
          </p:nvSpPr>
          <p:spPr>
            <a:xfrm rot="5400000">
              <a:off x="9944100" y="-114300"/>
              <a:ext cx="2133600" cy="2362200"/>
            </a:xfrm>
            <a:prstGeom prst="halfFrame">
              <a:avLst>
                <a:gd name="adj1" fmla="val 6710"/>
                <a:gd name="adj2" fmla="val 6710"/>
              </a:avLst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73509B2E-43F8-4BD0-B784-7CF9642B5A98}"/>
                </a:ext>
              </a:extLst>
            </p:cNvPr>
            <p:cNvSpPr/>
            <p:nvPr userDrawn="1"/>
          </p:nvSpPr>
          <p:spPr>
            <a:xfrm rot="16200000">
              <a:off x="90055" y="4610100"/>
              <a:ext cx="2133600" cy="2362200"/>
            </a:xfrm>
            <a:prstGeom prst="halfFrame">
              <a:avLst>
                <a:gd name="adj1" fmla="val 6060"/>
                <a:gd name="adj2" fmla="val 6710"/>
              </a:avLst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99EDBE10-BC20-4CF5-A1D3-83DD7EE8F3CE}"/>
                </a:ext>
              </a:extLst>
            </p:cNvPr>
            <p:cNvSpPr/>
            <p:nvPr userDrawn="1"/>
          </p:nvSpPr>
          <p:spPr>
            <a:xfrm>
              <a:off x="2019300" y="6721475"/>
              <a:ext cx="8153400" cy="136525"/>
            </a:xfrm>
            <a:prstGeom prst="parallelogram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B9CB963E-9DEB-44ED-BAA0-3A3FACC4541D}"/>
                </a:ext>
              </a:extLst>
            </p:cNvPr>
            <p:cNvSpPr/>
            <p:nvPr userDrawn="1"/>
          </p:nvSpPr>
          <p:spPr>
            <a:xfrm rot="5400000">
              <a:off x="10763251" y="3271404"/>
              <a:ext cx="2708564" cy="128156"/>
            </a:xfrm>
            <a:prstGeom prst="parallelogram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E6376052-7067-432B-B5A7-8F4D365D948B}"/>
                </a:ext>
              </a:extLst>
            </p:cNvPr>
            <p:cNvSpPr/>
            <p:nvPr userDrawn="1"/>
          </p:nvSpPr>
          <p:spPr>
            <a:xfrm rot="5400000">
              <a:off x="-1317916" y="3451513"/>
              <a:ext cx="2708564" cy="128155"/>
            </a:xfrm>
            <a:prstGeom prst="parallelogram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261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7" r:id="rId2"/>
  </p:sldLayoutIdLst>
  <p:transition spd="slow">
    <p:cover dir="ld"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8.emf"/><Relationship Id="rId5" Type="http://schemas.openxmlformats.org/officeDocument/2006/relationships/customXml" Target="../ink/ink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6.mp4"/><Relationship Id="rId7" Type="http://schemas.openxmlformats.org/officeDocument/2006/relationships/image" Target="../media/image24.png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6.mp4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rwaltersdesk.blogspot.com/2014/01/why-you-hate-group-work.html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section4learning.blogspot.com/2012/01/wonder-wednesday-most-important.html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://123.49.3.254/MembersArea/MembershipNoSearch.aspx" TargetMode="External"/><Relationship Id="rId3" Type="http://schemas.openxmlformats.org/officeDocument/2006/relationships/hyperlink" Target="http://tscmeherpur.gov.bd/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shofiuddintscm/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s://www.linkedin.com/in/shofiuddintscm/" TargetMode="External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hyperlink" Target="https://www.youtube.com/channel/UCrBcGBV0XSrKQOur0Kv5Mzw" TargetMode="External"/><Relationship Id="rId9" Type="http://schemas.openxmlformats.org/officeDocument/2006/relationships/image" Target="../media/image9.png"/><Relationship Id="rId1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pngimg.com/download/47875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1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6694C5-3CBB-43D2-8878-0AEBAB1EF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18" y="457200"/>
            <a:ext cx="898200" cy="58854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8D7060-6A36-4AAE-8F80-F7CDECB92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5682" y="492177"/>
            <a:ext cx="820672" cy="5885409"/>
          </a:xfrm>
          <a:prstGeom prst="rect">
            <a:avLst/>
          </a:prstGeom>
        </p:spPr>
      </p:pic>
      <p:sp>
        <p:nvSpPr>
          <p:cNvPr id="2" name="16-Point Star 1"/>
          <p:cNvSpPr/>
          <p:nvPr/>
        </p:nvSpPr>
        <p:spPr>
          <a:xfrm>
            <a:off x="3848100" y="457200"/>
            <a:ext cx="4495800" cy="1676400"/>
          </a:xfrm>
          <a:prstGeom prst="star16">
            <a:avLst>
              <a:gd name="adj" fmla="val 4022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lded Corner 3"/>
          <p:cNvSpPr/>
          <p:nvPr/>
        </p:nvSpPr>
        <p:spPr>
          <a:xfrm>
            <a:off x="2667000" y="1524000"/>
            <a:ext cx="6934200" cy="411480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57300" y="2362200"/>
            <a:ext cx="9677400" cy="2985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পাঠটি শ্রেণি কক্ষে উপস্থাপনের সময় প্রয়োজনীয় নির্দেশনা প্রতিটি স্লাইডের নিচে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সংযোজন করা হয়েছে । আশা করি সম্মানিত শিক্ষকগণ পাঠটি উপস্থাপনের পূর্বে উল্লেখিত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 নিবেন। এছাড়াও শিক্ষক প্রয়োজনবোধে তাঁর নিজস্ব কৌশল প্রয়োগ করতে পারবেন।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44C57C-A5FC-400B-8D02-A0E0AA919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B922-D687-47D2-9724-7AB10D39020A}" type="datetime1">
              <a:rPr lang="en-US" smtClean="0"/>
              <a:t>07-Aug-21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78E72-2468-4102-A708-FF2E314FE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9703BE-32AA-4308-88AF-4BFB75F05E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44" b="100000" l="0" r="98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618" y="-77391"/>
            <a:ext cx="7317582" cy="731758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</p:cSld>
  <p:clrMapOvr>
    <a:masterClrMapping/>
  </p:clrMapOvr>
  <p:transition spd="slow">
    <p:cover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7856FEB-D547-46F6-984E-4B401E0D7EC0}"/>
              </a:ext>
            </a:extLst>
          </p:cNvPr>
          <p:cNvSpPr/>
          <p:nvPr/>
        </p:nvSpPr>
        <p:spPr>
          <a:xfrm>
            <a:off x="2057400" y="441960"/>
            <a:ext cx="2209800" cy="6324600"/>
          </a:xfrm>
          <a:custGeom>
            <a:avLst/>
            <a:gdLst>
              <a:gd name="connsiteX0" fmla="*/ 1104900 w 2209800"/>
              <a:gd name="connsiteY0" fmla="*/ 0 h 4876800"/>
              <a:gd name="connsiteX1" fmla="*/ 2209800 w 2209800"/>
              <a:gd name="connsiteY1" fmla="*/ 812963 h 4876800"/>
              <a:gd name="connsiteX2" fmla="*/ 2209800 w 2209800"/>
              <a:gd name="connsiteY2" fmla="*/ 4063838 h 4876800"/>
              <a:gd name="connsiteX3" fmla="*/ 1104900 w 2209800"/>
              <a:gd name="connsiteY3" fmla="*/ 4876800 h 4876800"/>
              <a:gd name="connsiteX4" fmla="*/ 0 w 2209800"/>
              <a:gd name="connsiteY4" fmla="*/ 4063838 h 4876800"/>
              <a:gd name="connsiteX5" fmla="*/ 0 w 2209800"/>
              <a:gd name="connsiteY5" fmla="*/ 812963 h 4876800"/>
              <a:gd name="connsiteX6" fmla="*/ 1104900 w 2209800"/>
              <a:gd name="connsiteY6" fmla="*/ 0 h 4876800"/>
              <a:gd name="connsiteX7" fmla="*/ 1104314 w 2209800"/>
              <a:gd name="connsiteY7" fmla="*/ 381000 h 4876800"/>
              <a:gd name="connsiteX8" fmla="*/ 151228 w 2209800"/>
              <a:gd name="connsiteY8" fmla="*/ 1092342 h 4876800"/>
              <a:gd name="connsiteX9" fmla="*/ 151228 w 2209800"/>
              <a:gd name="connsiteY9" fmla="*/ 3936858 h 4876800"/>
              <a:gd name="connsiteX10" fmla="*/ 314021 w 2209800"/>
              <a:gd name="connsiteY10" fmla="*/ 4334640 h 4876800"/>
              <a:gd name="connsiteX11" fmla="*/ 1104314 w 2209800"/>
              <a:gd name="connsiteY11" fmla="*/ 4648200 h 4876800"/>
              <a:gd name="connsiteX12" fmla="*/ 2057400 w 2209800"/>
              <a:gd name="connsiteY12" fmla="*/ 3936858 h 4876800"/>
              <a:gd name="connsiteX13" fmla="*/ 2057400 w 2209800"/>
              <a:gd name="connsiteY13" fmla="*/ 1092342 h 4876800"/>
              <a:gd name="connsiteX14" fmla="*/ 1104314 w 2209800"/>
              <a:gd name="connsiteY14" fmla="*/ 3810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9800" h="4876800">
                <a:moveTo>
                  <a:pt x="1104900" y="0"/>
                </a:moveTo>
                <a:cubicBezTo>
                  <a:pt x="1715026" y="0"/>
                  <a:pt x="2209800" y="363809"/>
                  <a:pt x="2209800" y="812963"/>
                </a:cubicBezTo>
                <a:lnTo>
                  <a:pt x="2209800" y="4063838"/>
                </a:lnTo>
                <a:cubicBezTo>
                  <a:pt x="2209800" y="4512991"/>
                  <a:pt x="1715026" y="4876800"/>
                  <a:pt x="1104900" y="4876800"/>
                </a:cubicBezTo>
                <a:cubicBezTo>
                  <a:pt x="494774" y="4876800"/>
                  <a:pt x="0" y="4512991"/>
                  <a:pt x="0" y="4063838"/>
                </a:cubicBezTo>
                <a:lnTo>
                  <a:pt x="0" y="812963"/>
                </a:lnTo>
                <a:cubicBezTo>
                  <a:pt x="0" y="363809"/>
                  <a:pt x="494774" y="0"/>
                  <a:pt x="1104900" y="0"/>
                </a:cubicBezTo>
                <a:close/>
                <a:moveTo>
                  <a:pt x="1104314" y="381000"/>
                </a:moveTo>
                <a:cubicBezTo>
                  <a:pt x="578020" y="381000"/>
                  <a:pt x="151228" y="699333"/>
                  <a:pt x="151228" y="1092342"/>
                </a:cubicBezTo>
                <a:lnTo>
                  <a:pt x="151228" y="3936858"/>
                </a:lnTo>
                <a:cubicBezTo>
                  <a:pt x="151228" y="4084236"/>
                  <a:pt x="211246" y="4221113"/>
                  <a:pt x="314021" y="4334640"/>
                </a:cubicBezTo>
                <a:cubicBezTo>
                  <a:pt x="485314" y="4523851"/>
                  <a:pt x="775380" y="4648200"/>
                  <a:pt x="1104314" y="4648200"/>
                </a:cubicBezTo>
                <a:cubicBezTo>
                  <a:pt x="1630608" y="4648200"/>
                  <a:pt x="2057400" y="4329867"/>
                  <a:pt x="2057400" y="3936858"/>
                </a:cubicBezTo>
                <a:lnTo>
                  <a:pt x="2057400" y="1092342"/>
                </a:lnTo>
                <a:cubicBezTo>
                  <a:pt x="2057400" y="699333"/>
                  <a:pt x="1630608" y="381000"/>
                  <a:pt x="1104314" y="3810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lowchart: Magnetic Disk 20">
            <a:extLst>
              <a:ext uri="{FF2B5EF4-FFF2-40B4-BE49-F238E27FC236}">
                <a16:creationId xmlns:a16="http://schemas.microsoft.com/office/drawing/2014/main" id="{36DB58D9-5CD1-4CC5-BAB8-8E8085D417C6}"/>
              </a:ext>
            </a:extLst>
          </p:cNvPr>
          <p:cNvSpPr/>
          <p:nvPr/>
        </p:nvSpPr>
        <p:spPr>
          <a:xfrm>
            <a:off x="2207455" y="1733490"/>
            <a:ext cx="1996733" cy="1725680"/>
          </a:xfrm>
          <a:prstGeom prst="flowChartMagneticDisk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lowchart: Magnetic Disk 22">
            <a:extLst>
              <a:ext uri="{FF2B5EF4-FFF2-40B4-BE49-F238E27FC236}">
                <a16:creationId xmlns:a16="http://schemas.microsoft.com/office/drawing/2014/main" id="{BB25FDEE-E6E6-4F6E-94B1-FF50C984DF0C}"/>
              </a:ext>
            </a:extLst>
          </p:cNvPr>
          <p:cNvSpPr/>
          <p:nvPr/>
        </p:nvSpPr>
        <p:spPr>
          <a:xfrm>
            <a:off x="2207455" y="1733490"/>
            <a:ext cx="1996733" cy="1725680"/>
          </a:xfrm>
          <a:prstGeom prst="flowChartMagneticDisk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26E9DF7-3BBD-4D33-AE4B-5C60870F13A1}"/>
              </a:ext>
            </a:extLst>
          </p:cNvPr>
          <p:cNvGrpSpPr/>
          <p:nvPr/>
        </p:nvGrpSpPr>
        <p:grpSpPr>
          <a:xfrm>
            <a:off x="5201530" y="752383"/>
            <a:ext cx="4475298" cy="2487637"/>
            <a:chOff x="9240130" y="2008163"/>
            <a:chExt cx="4475298" cy="248763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3F81857-BC33-4203-BF1C-035C36AB6406}"/>
                </a:ext>
              </a:extLst>
            </p:cNvPr>
            <p:cNvCxnSpPr/>
            <p:nvPr/>
          </p:nvCxnSpPr>
          <p:spPr>
            <a:xfrm flipV="1">
              <a:off x="9240429" y="2082040"/>
              <a:ext cx="0" cy="11183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59464A7-7C94-4F47-A45C-E8946AF083A0}"/>
                </a:ext>
              </a:extLst>
            </p:cNvPr>
            <p:cNvCxnSpPr/>
            <p:nvPr/>
          </p:nvCxnSpPr>
          <p:spPr>
            <a:xfrm flipV="1">
              <a:off x="11201400" y="2082040"/>
              <a:ext cx="0" cy="11183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BAC876A-4049-4360-AB1C-1FEA2F70FA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01400" y="4473088"/>
              <a:ext cx="914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CE6FA28-F2F3-4143-8CFB-B2B1D8EB62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63434" y="3200400"/>
              <a:ext cx="914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DBC4BA1-54E8-4FA1-9ECB-7AC7A48264C1}"/>
                </a:ext>
              </a:extLst>
            </p:cNvPr>
            <p:cNvSpPr/>
            <p:nvPr/>
          </p:nvSpPr>
          <p:spPr>
            <a:xfrm>
              <a:off x="9386463" y="2008163"/>
              <a:ext cx="1668904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Bore </a:t>
              </a:r>
              <a:r>
                <a:rPr lang="en-US" sz="2400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dia</a:t>
              </a:r>
              <a:r>
                <a:rPr lang="en-US" sz="2400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1A7BDD1-4826-4DA6-938C-CE1994E515AF}"/>
                </a:ext>
              </a:extLst>
            </p:cNvPr>
            <p:cNvSpPr/>
            <p:nvPr/>
          </p:nvSpPr>
          <p:spPr>
            <a:xfrm>
              <a:off x="11201400" y="3457094"/>
              <a:ext cx="2514028" cy="6095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Stroke Length  H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12CAC45-3FD7-46BA-B32D-077F88DA2F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40130" y="2236763"/>
              <a:ext cx="22859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EFBB6B4-3825-4CFD-A51F-DEBA4CC75B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85027" y="2236763"/>
              <a:ext cx="22860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81ACC02-FB37-4635-8F55-549FF05B20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20634" y="3184162"/>
              <a:ext cx="0" cy="4071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91CF3D0-5187-4D08-8155-C9BF3D27A4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58600" y="4038598"/>
              <a:ext cx="0" cy="4572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BE0D0B7-C018-4121-A600-FCA6F0067C09}"/>
              </a:ext>
            </a:extLst>
          </p:cNvPr>
          <p:cNvCxnSpPr/>
          <p:nvPr/>
        </p:nvCxnSpPr>
        <p:spPr>
          <a:xfrm>
            <a:off x="1066799" y="1989590"/>
            <a:ext cx="990600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AE946AB-6D28-4B45-AF55-384341314B78}"/>
              </a:ext>
            </a:extLst>
          </p:cNvPr>
          <p:cNvCxnSpPr/>
          <p:nvPr/>
        </p:nvCxnSpPr>
        <p:spPr>
          <a:xfrm>
            <a:off x="1066800" y="3320128"/>
            <a:ext cx="990600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097D0314-2037-48D8-BC1C-06CAB2862C8D}"/>
              </a:ext>
            </a:extLst>
          </p:cNvPr>
          <p:cNvSpPr/>
          <p:nvPr/>
        </p:nvSpPr>
        <p:spPr>
          <a:xfrm>
            <a:off x="201828" y="1673785"/>
            <a:ext cx="853510" cy="5416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TDC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A8AF4CF-55D8-4B99-8EF4-DE4259793F9E}"/>
              </a:ext>
            </a:extLst>
          </p:cNvPr>
          <p:cNvSpPr/>
          <p:nvPr/>
        </p:nvSpPr>
        <p:spPr>
          <a:xfrm>
            <a:off x="205794" y="2999094"/>
            <a:ext cx="853510" cy="5416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BDC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BC86B89-9279-48E0-A256-D406F9B2A0DC}"/>
              </a:ext>
            </a:extLst>
          </p:cNvPr>
          <p:cNvSpPr/>
          <p:nvPr/>
        </p:nvSpPr>
        <p:spPr>
          <a:xfrm>
            <a:off x="3139125" y="5265599"/>
            <a:ext cx="4267200" cy="795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D47EE3E-FFD3-4D3F-9ABA-D975DDE329F7}"/>
              </a:ext>
            </a:extLst>
          </p:cNvPr>
          <p:cNvSpPr/>
          <p:nvPr/>
        </p:nvSpPr>
        <p:spPr>
          <a:xfrm>
            <a:off x="5207691" y="3685355"/>
            <a:ext cx="5536502" cy="972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Piston displacement Or Swept Volume</a:t>
            </a:r>
          </a:p>
          <a:p>
            <a:r>
              <a: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(Vs ) </a:t>
            </a:r>
            <a:r>
              <a:rPr lang="en-US" sz="2400" dirty="0">
                <a:solidFill>
                  <a:srgbClr val="0066FF"/>
                </a:solidFill>
                <a:latin typeface="Abadi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× Stroke Length</a:t>
            </a:r>
          </a:p>
          <a:p>
            <a:endParaRPr lang="en-US" sz="24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620BAD4-6633-48F2-935B-75F6CFD1F51E}"/>
              </a:ext>
            </a:extLst>
          </p:cNvPr>
          <p:cNvGrpSpPr/>
          <p:nvPr/>
        </p:nvGrpSpPr>
        <p:grpSpPr>
          <a:xfrm>
            <a:off x="5201530" y="4702017"/>
            <a:ext cx="6190188" cy="652328"/>
            <a:chOff x="5201530" y="4702017"/>
            <a:chExt cx="6190188" cy="65232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D619527-96EE-41CE-BF5E-C25C6AA84970}"/>
                </a:ext>
              </a:extLst>
            </p:cNvPr>
            <p:cNvSpPr txBox="1"/>
            <p:nvPr/>
          </p:nvSpPr>
          <p:spPr>
            <a:xfrm>
              <a:off x="9167834" y="4702017"/>
              <a:ext cx="30362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0066FF"/>
                  </a:solidFill>
                  <a:latin typeface="Lato" panose="020F0502020204030203" pitchFamily="34" charset="0"/>
                </a:rPr>
                <a:t>2</a:t>
              </a:r>
              <a:endParaRPr lang="en-US" sz="1600" dirty="0">
                <a:solidFill>
                  <a:srgbClr val="0066FF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3092092-8E0B-4F56-84C0-AEDB1040460A}"/>
                </a:ext>
              </a:extLst>
            </p:cNvPr>
            <p:cNvSpPr/>
            <p:nvPr/>
          </p:nvSpPr>
          <p:spPr>
            <a:xfrm>
              <a:off x="5201530" y="4738894"/>
              <a:ext cx="6190188" cy="6154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Swept Volume Vs  = A×H =</a:t>
              </a:r>
              <a:r>
                <a:rPr lang="el-GR" sz="2400" dirty="0">
                  <a:solidFill>
                    <a:srgbClr val="0066FF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π</a:t>
              </a:r>
              <a:r>
                <a:rPr lang="en-US" sz="2400" dirty="0">
                  <a:solidFill>
                    <a:srgbClr val="0066FF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r  H</a:t>
              </a:r>
              <a:r>
                <a:rPr lang="en-US" sz="2400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B22145D-5B86-412F-83C9-240A925E5D47}"/>
              </a:ext>
            </a:extLst>
          </p:cNvPr>
          <p:cNvSpPr/>
          <p:nvPr/>
        </p:nvSpPr>
        <p:spPr>
          <a:xfrm>
            <a:off x="2429413" y="52082"/>
            <a:ext cx="7324182" cy="57878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Swept Volume Calculation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996B323-4244-49F0-99E1-CF98DB89096A}"/>
              </a:ext>
            </a:extLst>
          </p:cNvPr>
          <p:cNvSpPr/>
          <p:nvPr/>
        </p:nvSpPr>
        <p:spPr>
          <a:xfrm>
            <a:off x="5201530" y="5417436"/>
            <a:ext cx="6609470" cy="972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150cc </a:t>
            </a:r>
            <a:r>
              <a:rPr lang="en-US" sz="2400" dirty="0" err="1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মোটর</a:t>
            </a:r>
            <a:r>
              <a:rPr lang="en-US" sz="2400" dirty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সাইকেল</a:t>
            </a:r>
            <a:r>
              <a:rPr lang="en-US" sz="2400" dirty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2400" dirty="0" err="1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2400" dirty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গাড়ীর</a:t>
            </a:r>
            <a:r>
              <a:rPr lang="en-US" sz="2400" dirty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সোয়েফ্ট</a:t>
            </a:r>
            <a:r>
              <a:rPr lang="en-US" sz="2400" dirty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ভলিউম</a:t>
            </a:r>
            <a:r>
              <a:rPr lang="en-US" sz="2400" dirty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150cc</a:t>
            </a:r>
          </a:p>
          <a:p>
            <a:endParaRPr lang="en-US" sz="24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D9BD71-F3AF-4708-80E8-9D34657C2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8479-4865-4EB5-8F98-9D2FA09A309B}" type="datetime1">
              <a:rPr lang="en-US" smtClean="0"/>
              <a:t>07-Aug-21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21107-D23B-413E-8E9E-CB17E7458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0374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2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-0.00443 0.214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00"/>
                            </p:stCondLst>
                            <p:childTnLst>
                              <p:par>
                                <p:cTn id="1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0.24336 -2.22222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3" grpId="1" animBg="1"/>
      <p:bldP spid="32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623011" y="476304"/>
            <a:ext cx="2653588" cy="4114800"/>
            <a:chOff x="914400" y="533400"/>
            <a:chExt cx="3457706" cy="5334000"/>
          </a:xfrm>
        </p:grpSpPr>
        <p:sp>
          <p:nvSpPr>
            <p:cNvPr id="22" name="TextBox 21"/>
            <p:cNvSpPr txBox="1"/>
            <p:nvPr/>
          </p:nvSpPr>
          <p:spPr>
            <a:xfrm>
              <a:off x="3200399" y="609600"/>
              <a:ext cx="1171707" cy="5984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TDC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00400" y="1904999"/>
              <a:ext cx="1171706" cy="5984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BDC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914400" y="533400"/>
              <a:ext cx="2362200" cy="5334000"/>
              <a:chOff x="914400" y="533400"/>
              <a:chExt cx="2362200" cy="5334000"/>
            </a:xfrm>
          </p:grpSpPr>
          <p:cxnSp>
            <p:nvCxnSpPr>
              <p:cNvPr id="18" name="Straight Connector 17"/>
              <p:cNvCxnSpPr>
                <a:cxnSpLocks/>
              </p:cNvCxnSpPr>
              <p:nvPr/>
            </p:nvCxnSpPr>
            <p:spPr>
              <a:xfrm>
                <a:off x="2819400" y="2133600"/>
                <a:ext cx="4572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2819400" y="762000"/>
                <a:ext cx="3810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4" name="Group 13"/>
              <p:cNvGrpSpPr/>
              <p:nvPr/>
            </p:nvGrpSpPr>
            <p:grpSpPr>
              <a:xfrm>
                <a:off x="914400" y="533400"/>
                <a:ext cx="1828800" cy="5334000"/>
                <a:chOff x="914400" y="533400"/>
                <a:chExt cx="1828800" cy="5334000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914400" y="533400"/>
                  <a:ext cx="1828800" cy="5334000"/>
                  <a:chOff x="914400" y="533400"/>
                  <a:chExt cx="1828800" cy="5334000"/>
                </a:xfrm>
              </p:grpSpPr>
              <p:sp>
                <p:nvSpPr>
                  <p:cNvPr id="9" name="Rectangle 8"/>
                  <p:cNvSpPr/>
                  <p:nvPr/>
                </p:nvSpPr>
                <p:spPr>
                  <a:xfrm rot="20813467">
                    <a:off x="2042715" y="2597621"/>
                    <a:ext cx="233611" cy="1509806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" name="Rectangle 9"/>
                  <p:cNvSpPr/>
                  <p:nvPr/>
                </p:nvSpPr>
                <p:spPr>
                  <a:xfrm rot="1897168">
                    <a:off x="1947646" y="3857898"/>
                    <a:ext cx="232920" cy="1100699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" name="Can 4"/>
                  <p:cNvSpPr/>
                  <p:nvPr/>
                </p:nvSpPr>
                <p:spPr>
                  <a:xfrm>
                    <a:off x="990600" y="533400"/>
                    <a:ext cx="1752600" cy="2590800"/>
                  </a:xfrm>
                  <a:prstGeom prst="can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:r>
                      <a: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100 cc</a:t>
                    </a:r>
                  </a:p>
                </p:txBody>
              </p:sp>
              <p:sp>
                <p:nvSpPr>
                  <p:cNvPr id="11" name="Oval 10"/>
                  <p:cNvSpPr/>
                  <p:nvPr/>
                </p:nvSpPr>
                <p:spPr>
                  <a:xfrm>
                    <a:off x="914400" y="4495800"/>
                    <a:ext cx="1524000" cy="13716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6" name="Can 15"/>
                <p:cNvSpPr/>
                <p:nvPr/>
              </p:nvSpPr>
              <p:spPr>
                <a:xfrm>
                  <a:off x="990600" y="1981200"/>
                  <a:ext cx="1752600" cy="1143000"/>
                </a:xfrm>
                <a:prstGeom prst="can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" name="Heart 14"/>
                <p:cNvSpPr/>
                <p:nvPr/>
              </p:nvSpPr>
              <p:spPr>
                <a:xfrm>
                  <a:off x="1219200" y="1905000"/>
                  <a:ext cx="1099447" cy="550511"/>
                </a:xfrm>
                <a:prstGeom prst="hear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10 cc</a:t>
                  </a:r>
                </a:p>
              </p:txBody>
            </p:sp>
          </p:grpSp>
        </p:grpSp>
      </p:grpSp>
      <p:sp>
        <p:nvSpPr>
          <p:cNvPr id="4" name="Rectangle 3"/>
          <p:cNvSpPr/>
          <p:nvPr/>
        </p:nvSpPr>
        <p:spPr>
          <a:xfrm>
            <a:off x="304800" y="3822619"/>
            <a:ext cx="5453754" cy="25037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এখানে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Total Volume=110cc</a:t>
            </a:r>
          </a:p>
          <a:p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Swept Volume=100cc</a:t>
            </a:r>
          </a:p>
          <a:p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Clearance Volume=10cc</a:t>
            </a:r>
          </a:p>
          <a:p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etrol (Gasoline) Engine vs Diesel Engine[2]">
            <a:hlinkClick r:id="" action="ppaction://media"/>
            <a:extLst>
              <a:ext uri="{FF2B5EF4-FFF2-40B4-BE49-F238E27FC236}">
                <a16:creationId xmlns:a16="http://schemas.microsoft.com/office/drawing/2014/main" id="{8D0886F2-58B4-44F6-A313-85E5199642A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12323" y="2279896"/>
            <a:ext cx="5930172" cy="4051268"/>
          </a:xfrm>
          <a:prstGeom prst="ellipse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C80C8F-1EC7-49DD-A732-5347AD3425D7}"/>
              </a:ext>
            </a:extLst>
          </p:cNvPr>
          <p:cNvSpPr/>
          <p:nvPr/>
        </p:nvSpPr>
        <p:spPr>
          <a:xfrm>
            <a:off x="3385447" y="152399"/>
            <a:ext cx="5453753" cy="626709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Compression Ratio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556B4FE-8C4B-4684-925A-3A626D0404A2}"/>
                  </a:ext>
                </a:extLst>
              </p14:cNvPr>
              <p14:cNvContentPartPr/>
              <p14:nvPr/>
            </p14:nvContentPartPr>
            <p14:xfrm>
              <a:off x="1152000" y="1544760"/>
              <a:ext cx="286200" cy="357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556B4FE-8C4B-4684-925A-3A626D0404A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6160" y="1481400"/>
                <a:ext cx="317520" cy="4842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F70B4B-052C-4822-9209-32A946092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6259-DEDF-48DF-87DA-5B7E9BEBA786}" type="datetime1">
              <a:rPr lang="en-US" smtClean="0"/>
              <a:t>07-Aug-21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E6F8F3B-3183-49D5-B83D-78951EB0A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Volumetric Efficiency[2]">
            <a:hlinkClick r:id="" action="ppaction://media"/>
            <a:extLst>
              <a:ext uri="{FF2B5EF4-FFF2-40B4-BE49-F238E27FC236}">
                <a16:creationId xmlns:a16="http://schemas.microsoft.com/office/drawing/2014/main" id="{479C9DC2-4FBC-43CD-8DF4-2F4399D85D5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3230"/>
          <a:stretch/>
        </p:blipFill>
        <p:spPr>
          <a:xfrm>
            <a:off x="381000" y="661631"/>
            <a:ext cx="11430000" cy="5694720"/>
          </a:xfrm>
          <a:prstGeom prst="round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4690EC8-DFDD-4386-B861-F6A9A06BDC69}"/>
              </a:ext>
            </a:extLst>
          </p:cNvPr>
          <p:cNvSpPr/>
          <p:nvPr/>
        </p:nvSpPr>
        <p:spPr>
          <a:xfrm>
            <a:off x="3034756" y="52031"/>
            <a:ext cx="6019800" cy="6096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Volumetric Efficiency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D245EA-D655-4399-B164-4EB77743145C}"/>
              </a:ext>
            </a:extLst>
          </p:cNvPr>
          <p:cNvGrpSpPr/>
          <p:nvPr/>
        </p:nvGrpSpPr>
        <p:grpSpPr>
          <a:xfrm>
            <a:off x="381000" y="1981200"/>
            <a:ext cx="6896236" cy="1097894"/>
            <a:chOff x="5334000" y="1526233"/>
            <a:chExt cx="6896236" cy="1097894"/>
          </a:xfrm>
          <a:solidFill>
            <a:srgbClr val="00FFFF"/>
          </a:solidFill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38291AA-B852-4E4C-AEE2-D682AE2CD2CC}"/>
                </a:ext>
              </a:extLst>
            </p:cNvPr>
            <p:cNvSpPr/>
            <p:nvPr/>
          </p:nvSpPr>
          <p:spPr>
            <a:xfrm>
              <a:off x="5334000" y="1526233"/>
              <a:ext cx="4267200" cy="1097893"/>
            </a:xfrm>
            <a:prstGeom prst="rect">
              <a:avLst/>
            </a:prstGeom>
            <a:grpFill/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Volumetric Efficiency </a:t>
              </a:r>
              <a:r>
                <a:rPr lang="en-US" sz="2800" dirty="0">
                  <a:solidFill>
                    <a:schemeClr val="tx1"/>
                  </a:solidFill>
                  <a:latin typeface="Abadi" panose="020B0604020202020204" pitchFamily="34" charset="0"/>
                  <a:cs typeface="Arial" panose="020B0604020202020204" pitchFamily="34" charset="0"/>
                </a:rPr>
                <a:t>ƞ=</a:t>
              </a:r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63FCFB-D257-4FF8-A1AE-A8FF68524244}"/>
                </a:ext>
              </a:extLst>
            </p:cNvPr>
            <p:cNvSpPr/>
            <p:nvPr/>
          </p:nvSpPr>
          <p:spPr>
            <a:xfrm>
              <a:off x="9448799" y="1526233"/>
              <a:ext cx="2781437" cy="726747"/>
            </a:xfrm>
            <a:prstGeom prst="rect">
              <a:avLst/>
            </a:prstGeom>
            <a:grpFill/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Volume of charge(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Vc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7AC3BC6-AA97-4CF9-8489-7F2278A5923F}"/>
                </a:ext>
              </a:extLst>
            </p:cNvPr>
            <p:cNvSpPr/>
            <p:nvPr/>
          </p:nvSpPr>
          <p:spPr>
            <a:xfrm>
              <a:off x="9508962" y="2227382"/>
              <a:ext cx="2721274" cy="396745"/>
            </a:xfrm>
            <a:prstGeom prst="rect">
              <a:avLst/>
            </a:prstGeom>
            <a:grpFill/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Swept Volume(Vs)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7407A8C-B912-47BD-B209-D7ECCD0F2A57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>
              <a:off x="9530486" y="2169201"/>
              <a:ext cx="1900708" cy="0"/>
            </a:xfrm>
            <a:prstGeom prst="line">
              <a:avLst/>
            </a:prstGeom>
            <a:grpFill/>
            <a:ln w="38100">
              <a:noFill/>
            </a:ln>
            <a:effectLst/>
            <a:sp3d prstMaterial="clear">
              <a:bevelT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ED3DF-3229-487B-989B-8DFD73735D95}"/>
                </a:ext>
              </a:extLst>
            </p:cNvPr>
            <p:cNvSpPr/>
            <p:nvPr/>
          </p:nvSpPr>
          <p:spPr>
            <a:xfrm>
              <a:off x="11431194" y="2056690"/>
              <a:ext cx="799041" cy="225021"/>
            </a:xfrm>
            <a:prstGeom prst="rect">
              <a:avLst/>
            </a:prstGeom>
            <a:grpFill/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Abadi" panose="020B0604020202020204" pitchFamily="34" charset="0"/>
                  <a:cs typeface="Arial" panose="020B0604020202020204" pitchFamily="34" charset="0"/>
                </a:rPr>
                <a:t>×100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08658C-9497-425E-A81D-3FEC0341D21E}"/>
              </a:ext>
            </a:extLst>
          </p:cNvPr>
          <p:cNvGrpSpPr/>
          <p:nvPr/>
        </p:nvGrpSpPr>
        <p:grpSpPr>
          <a:xfrm>
            <a:off x="7655156" y="2175506"/>
            <a:ext cx="2215685" cy="817762"/>
            <a:chOff x="5404712" y="1806365"/>
            <a:chExt cx="3616037" cy="817762"/>
          </a:xfrm>
          <a:solidFill>
            <a:srgbClr val="00FFFF"/>
          </a:solidFill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5D24E23-F256-491F-AB64-DB9F8D3BE035}"/>
                </a:ext>
              </a:extLst>
            </p:cNvPr>
            <p:cNvSpPr/>
            <p:nvPr/>
          </p:nvSpPr>
          <p:spPr>
            <a:xfrm>
              <a:off x="5404712" y="1806365"/>
              <a:ext cx="1102936" cy="795326"/>
            </a:xfrm>
            <a:prstGeom prst="rect">
              <a:avLst/>
            </a:prstGeom>
            <a:grpFill/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Abadi" panose="020B0604020202020204" pitchFamily="34" charset="0"/>
                  <a:cs typeface="Arial" panose="020B0604020202020204" pitchFamily="34" charset="0"/>
                </a:rPr>
                <a:t>ƞ=</a:t>
              </a:r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1D517CB-8524-4117-91C7-C89CE9234CBB}"/>
                </a:ext>
              </a:extLst>
            </p:cNvPr>
            <p:cNvSpPr/>
            <p:nvPr/>
          </p:nvSpPr>
          <p:spPr>
            <a:xfrm>
              <a:off x="6507648" y="1806365"/>
              <a:ext cx="2513101" cy="410648"/>
            </a:xfrm>
            <a:prstGeom prst="rect">
              <a:avLst/>
            </a:prstGeom>
            <a:grpFill/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11C44DD-D7BE-4C80-A157-142DE4ADCF89}"/>
                </a:ext>
              </a:extLst>
            </p:cNvPr>
            <p:cNvSpPr/>
            <p:nvPr/>
          </p:nvSpPr>
          <p:spPr>
            <a:xfrm>
              <a:off x="6507648" y="2245747"/>
              <a:ext cx="2513101" cy="378380"/>
            </a:xfrm>
            <a:prstGeom prst="rect">
              <a:avLst/>
            </a:prstGeom>
            <a:grpFill/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A7DD01A-358E-4DFC-ABA5-A861734AA0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08722" y="2217013"/>
              <a:ext cx="1268995" cy="2"/>
            </a:xfrm>
            <a:prstGeom prst="line">
              <a:avLst/>
            </a:prstGeom>
            <a:grpFill/>
            <a:ln w="38100">
              <a:noFill/>
            </a:ln>
            <a:effectLst/>
            <a:sp3d prstMaterial="clear">
              <a:bevelT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2BD1E8E-5407-40BF-AB2F-A9868FD3B7A2}"/>
                </a:ext>
              </a:extLst>
            </p:cNvPr>
            <p:cNvSpPr/>
            <p:nvPr/>
          </p:nvSpPr>
          <p:spPr>
            <a:xfrm>
              <a:off x="7373334" y="2106275"/>
              <a:ext cx="1647415" cy="270013"/>
            </a:xfrm>
            <a:prstGeom prst="rect">
              <a:avLst/>
            </a:prstGeom>
            <a:grpFill/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Abadi" panose="020B0604020202020204" pitchFamily="34" charset="0"/>
                  <a:cs typeface="Arial" panose="020B0604020202020204" pitchFamily="34" charset="0"/>
                </a:rPr>
                <a:t>×100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CCF96DE3-BB3E-499D-93A7-392F02805D80}"/>
              </a:ext>
            </a:extLst>
          </p:cNvPr>
          <p:cNvSpPr/>
          <p:nvPr/>
        </p:nvSpPr>
        <p:spPr>
          <a:xfrm>
            <a:off x="10325686" y="2354032"/>
            <a:ext cx="1691716" cy="592339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badi" panose="020B0604020202020204" pitchFamily="34" charset="0"/>
                <a:cs typeface="Arial" panose="020B0604020202020204" pitchFamily="34" charset="0"/>
              </a:rPr>
              <a:t>ƞ= 80%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D449E9-45C8-4054-B506-7567BB74A776}"/>
              </a:ext>
            </a:extLst>
          </p:cNvPr>
          <p:cNvSpPr txBox="1"/>
          <p:nvPr/>
        </p:nvSpPr>
        <p:spPr>
          <a:xfrm>
            <a:off x="7184756" y="2342336"/>
            <a:ext cx="5334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EAFE78-4133-4B70-84AC-463989A4E23D}"/>
              </a:ext>
            </a:extLst>
          </p:cNvPr>
          <p:cNvSpPr txBox="1"/>
          <p:nvPr/>
        </p:nvSpPr>
        <p:spPr>
          <a:xfrm>
            <a:off x="9773671" y="2355907"/>
            <a:ext cx="5334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EBB29D-CACA-4B2A-A004-F1AE944F5A40}"/>
              </a:ext>
            </a:extLst>
          </p:cNvPr>
          <p:cNvSpPr/>
          <p:nvPr/>
        </p:nvSpPr>
        <p:spPr>
          <a:xfrm>
            <a:off x="381000" y="3169306"/>
            <a:ext cx="11636402" cy="1052516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প্রবেশকৃত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পিস্টন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ডিসপ্লেসমেন্ট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অনুপাতকে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ভলিউমেট্রিক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ইফিসিয়েন্সি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9FE6D-FA09-4082-B565-24F7BD16B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633B-D216-4829-8601-574BFA2B0EFD}" type="datetime1">
              <a:rPr lang="en-US" smtClean="0"/>
              <a:t>07-Aug-21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8A5BE-5CD2-42D3-B7AE-1C3A1277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93978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500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38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A13720-137D-4C5F-B489-F2C628902F11}"/>
              </a:ext>
            </a:extLst>
          </p:cNvPr>
          <p:cNvSpPr/>
          <p:nvPr/>
        </p:nvSpPr>
        <p:spPr>
          <a:xfrm>
            <a:off x="159981" y="6018820"/>
            <a:ext cx="11759122" cy="6096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ব্রেক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হর্স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ইন্ডিকেটেড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হর্স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অনুপাতকে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মেকানিক্যাল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ইফিসিয়েন্সি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D105D4-56E8-4430-B2FF-DEEC83829826}"/>
              </a:ext>
            </a:extLst>
          </p:cNvPr>
          <p:cNvSpPr/>
          <p:nvPr/>
        </p:nvSpPr>
        <p:spPr>
          <a:xfrm>
            <a:off x="10463372" y="5056235"/>
            <a:ext cx="1455731" cy="795326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badi" panose="020B0604020202020204" pitchFamily="34" charset="0"/>
                <a:cs typeface="Arial" panose="020B0604020202020204" pitchFamily="34" charset="0"/>
              </a:rPr>
              <a:t>ƞ= </a:t>
            </a:r>
            <a:r>
              <a:rPr lang="en-US" sz="2400" dirty="0">
                <a:solidFill>
                  <a:schemeClr val="tx1"/>
                </a:solidFill>
                <a:latin typeface="Abadi" panose="020B0604020202020204" pitchFamily="34" charset="0"/>
                <a:cs typeface="Arial" panose="020B0604020202020204" pitchFamily="34" charset="0"/>
              </a:rPr>
              <a:t>70%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D6390-50D6-4A79-9819-F6C38825012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D4D4FC"/>
              </a:clrFrom>
              <a:clrTo>
                <a:srgbClr val="D4D4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12" y="823344"/>
            <a:ext cx="8605937" cy="466397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788A350-5315-4FC0-A7AD-F7B35D2B7F67}"/>
              </a:ext>
            </a:extLst>
          </p:cNvPr>
          <p:cNvSpPr/>
          <p:nvPr/>
        </p:nvSpPr>
        <p:spPr>
          <a:xfrm>
            <a:off x="5181600" y="2809721"/>
            <a:ext cx="3018020" cy="395669"/>
          </a:xfrm>
          <a:prstGeom prst="rect">
            <a:avLst/>
          </a:prstGeom>
          <a:solidFill>
            <a:srgbClr val="66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24E8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IHP=100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973E92-7E75-4B65-8604-CA7F4E864385}"/>
              </a:ext>
            </a:extLst>
          </p:cNvPr>
          <p:cNvSpPr/>
          <p:nvPr/>
        </p:nvSpPr>
        <p:spPr>
          <a:xfrm>
            <a:off x="10294906" y="3441516"/>
            <a:ext cx="1897093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BHP=70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DC4FD1-12EA-41F2-B7E5-9984EE647876}"/>
              </a:ext>
            </a:extLst>
          </p:cNvPr>
          <p:cNvGrpSpPr/>
          <p:nvPr/>
        </p:nvGrpSpPr>
        <p:grpSpPr>
          <a:xfrm>
            <a:off x="159981" y="5018731"/>
            <a:ext cx="6248401" cy="825335"/>
            <a:chOff x="5334000" y="1798792"/>
            <a:chExt cx="6764314" cy="825335"/>
          </a:xfrm>
          <a:solidFill>
            <a:srgbClr val="00FFFF"/>
          </a:solidFill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38E3F3F-66D4-42D1-8784-BE43FE005770}"/>
                </a:ext>
              </a:extLst>
            </p:cNvPr>
            <p:cNvSpPr/>
            <p:nvPr/>
          </p:nvSpPr>
          <p:spPr>
            <a:xfrm>
              <a:off x="5334000" y="1828800"/>
              <a:ext cx="4267200" cy="795326"/>
            </a:xfrm>
            <a:prstGeom prst="rect">
              <a:avLst/>
            </a:prstGeom>
            <a:grpFill/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Mechanical Efficiency </a:t>
              </a:r>
              <a:r>
                <a:rPr lang="en-US" sz="2400" dirty="0">
                  <a:solidFill>
                    <a:schemeClr val="tx1"/>
                  </a:solidFill>
                  <a:latin typeface="Abadi" panose="020B0604020202020204" pitchFamily="34" charset="0"/>
                  <a:cs typeface="Arial" panose="020B0604020202020204" pitchFamily="34" charset="0"/>
                </a:rPr>
                <a:t>ƞ  =</a:t>
              </a:r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8C523AF-F509-405F-9900-075134D30B46}"/>
                </a:ext>
              </a:extLst>
            </p:cNvPr>
            <p:cNvSpPr/>
            <p:nvPr/>
          </p:nvSpPr>
          <p:spPr>
            <a:xfrm>
              <a:off x="9448799" y="1798792"/>
              <a:ext cx="2649515" cy="463685"/>
            </a:xfrm>
            <a:prstGeom prst="rect">
              <a:avLst/>
            </a:prstGeom>
            <a:grpFill/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BHP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1B00D44-CEB8-4167-9B8C-9C3B6C801A0C}"/>
                </a:ext>
              </a:extLst>
            </p:cNvPr>
            <p:cNvSpPr/>
            <p:nvPr/>
          </p:nvSpPr>
          <p:spPr>
            <a:xfrm>
              <a:off x="9448800" y="2217015"/>
              <a:ext cx="2649513" cy="407112"/>
            </a:xfrm>
            <a:prstGeom prst="rect">
              <a:avLst/>
            </a:prstGeom>
            <a:grpFill/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IHP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84F4536-2906-4EFF-9B7C-7EBCF556E8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48800" y="2217014"/>
              <a:ext cx="1000195" cy="1"/>
            </a:xfrm>
            <a:prstGeom prst="line">
              <a:avLst/>
            </a:prstGeom>
            <a:grpFill/>
            <a:ln w="38100">
              <a:noFill/>
            </a:ln>
            <a:effectLst/>
            <a:sp3d prstMaterial="clear">
              <a:bevelT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4725C5-1F2C-4086-968B-65D8FB6AB86B}"/>
                </a:ext>
              </a:extLst>
            </p:cNvPr>
            <p:cNvSpPr/>
            <p:nvPr/>
          </p:nvSpPr>
          <p:spPr>
            <a:xfrm>
              <a:off x="10255022" y="2095031"/>
              <a:ext cx="1109452" cy="277856"/>
            </a:xfrm>
            <a:prstGeom prst="rect">
              <a:avLst/>
            </a:prstGeom>
            <a:grpFill/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chemeClr val="tx1"/>
                  </a:solidFill>
                  <a:latin typeface="Abadi" panose="020B0604020202020204" pitchFamily="34" charset="0"/>
                  <a:cs typeface="Arial" panose="020B0604020202020204" pitchFamily="34" charset="0"/>
                </a:rPr>
                <a:t>×100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5E4AB14-AFBC-43F6-980D-C715A6CDE602}"/>
              </a:ext>
            </a:extLst>
          </p:cNvPr>
          <p:cNvGrpSpPr/>
          <p:nvPr/>
        </p:nvGrpSpPr>
        <p:grpSpPr>
          <a:xfrm>
            <a:off x="6892921" y="5067715"/>
            <a:ext cx="3085911" cy="809427"/>
            <a:chOff x="8577963" y="1804424"/>
            <a:chExt cx="2947005" cy="809427"/>
          </a:xfrm>
          <a:solidFill>
            <a:srgbClr val="00FFFF"/>
          </a:solidFill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121CA9D-76DE-488C-8A04-C155A2720680}"/>
                </a:ext>
              </a:extLst>
            </p:cNvPr>
            <p:cNvSpPr/>
            <p:nvPr/>
          </p:nvSpPr>
          <p:spPr>
            <a:xfrm>
              <a:off x="8577963" y="1806365"/>
              <a:ext cx="1093950" cy="795326"/>
            </a:xfrm>
            <a:prstGeom prst="rect">
              <a:avLst/>
            </a:prstGeom>
            <a:grpFill/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badi" panose="020B0604020202020204" pitchFamily="34" charset="0"/>
                  <a:cs typeface="Arial" panose="020B0604020202020204" pitchFamily="34" charset="0"/>
                </a:rPr>
                <a:t>ƞ  =</a:t>
              </a:r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B544360-28B7-401B-A0FA-CD7F6E7AF3C1}"/>
                </a:ext>
              </a:extLst>
            </p:cNvPr>
            <p:cNvSpPr/>
            <p:nvPr/>
          </p:nvSpPr>
          <p:spPr>
            <a:xfrm>
              <a:off x="9671913" y="1804424"/>
              <a:ext cx="1853055" cy="407112"/>
            </a:xfrm>
            <a:prstGeom prst="rect">
              <a:avLst/>
            </a:prstGeom>
            <a:grpFill/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5E2E1E3-57E5-4053-AF61-42A6DEBF11CD}"/>
                </a:ext>
              </a:extLst>
            </p:cNvPr>
            <p:cNvSpPr/>
            <p:nvPr/>
          </p:nvSpPr>
          <p:spPr>
            <a:xfrm>
              <a:off x="9671914" y="2217014"/>
              <a:ext cx="1853054" cy="396837"/>
            </a:xfrm>
            <a:prstGeom prst="rect">
              <a:avLst/>
            </a:prstGeom>
            <a:grpFill/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75E46BB-C44E-448F-8FE4-E1FB6B6263BB}"/>
                </a:ext>
              </a:extLst>
            </p:cNvPr>
            <p:cNvCxnSpPr>
              <a:cxnSpLocks/>
            </p:cNvCxnSpPr>
            <p:nvPr/>
          </p:nvCxnSpPr>
          <p:spPr>
            <a:xfrm>
              <a:off x="9514448" y="2217014"/>
              <a:ext cx="1093950" cy="0"/>
            </a:xfrm>
            <a:prstGeom prst="line">
              <a:avLst/>
            </a:prstGeom>
            <a:grpFill/>
            <a:ln w="38100">
              <a:noFill/>
            </a:ln>
            <a:effectLst/>
            <a:sp3d prstMaterial="clear">
              <a:bevelT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DA81D14-05A9-40E6-A3DA-9AEB0A50F9EE}"/>
                </a:ext>
              </a:extLst>
            </p:cNvPr>
            <p:cNvSpPr/>
            <p:nvPr/>
          </p:nvSpPr>
          <p:spPr>
            <a:xfrm>
              <a:off x="10608397" y="2069056"/>
              <a:ext cx="916571" cy="142479"/>
            </a:xfrm>
            <a:prstGeom prst="rect">
              <a:avLst/>
            </a:prstGeom>
            <a:grpFill/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badi" panose="020B0604020202020204" pitchFamily="34" charset="0"/>
                  <a:cs typeface="Arial" panose="020B0604020202020204" pitchFamily="34" charset="0"/>
                </a:rPr>
                <a:t>×100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3347658-7F62-4A8E-95A7-A3C3BE5CE1C3}"/>
              </a:ext>
            </a:extLst>
          </p:cNvPr>
          <p:cNvSpPr txBox="1"/>
          <p:nvPr/>
        </p:nvSpPr>
        <p:spPr>
          <a:xfrm>
            <a:off x="9935973" y="525843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FC32D6-10E5-4DE1-BF0E-6CFEEF733B4D}"/>
              </a:ext>
            </a:extLst>
          </p:cNvPr>
          <p:cNvSpPr txBox="1"/>
          <p:nvPr/>
        </p:nvSpPr>
        <p:spPr>
          <a:xfrm>
            <a:off x="6472425" y="522349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3195CAD-B996-4133-803F-89332D8A9990}"/>
              </a:ext>
            </a:extLst>
          </p:cNvPr>
          <p:cNvSpPr/>
          <p:nvPr/>
        </p:nvSpPr>
        <p:spPr>
          <a:xfrm>
            <a:off x="3467100" y="45375"/>
            <a:ext cx="5257800" cy="795326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badi" panose="020B0604020202020204" pitchFamily="34" charset="0"/>
                <a:cs typeface="Arial" panose="020B0604020202020204" pitchFamily="34" charset="0"/>
              </a:rPr>
              <a:t>Mechanical Efficiency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10B2481-6659-4AC0-9BAF-F89872689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8A43-2394-4B72-A866-8F0A69EC1C54}" type="datetime1">
              <a:rPr lang="en-US" smtClean="0"/>
              <a:t>07-Aug-21</a:t>
            </a:fld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E04B73E7-E44A-4669-9F6D-E9BE457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3668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F91689-1164-494B-A885-DDBB1BE8BF48}"/>
              </a:ext>
            </a:extLst>
          </p:cNvPr>
          <p:cNvSpPr/>
          <p:nvPr/>
        </p:nvSpPr>
        <p:spPr>
          <a:xfrm>
            <a:off x="3390900" y="138333"/>
            <a:ext cx="5410200" cy="6096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 Efficiency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1CDF41-2E82-4869-9EF6-93078B2A6F6E}"/>
              </a:ext>
            </a:extLst>
          </p:cNvPr>
          <p:cNvGrpSpPr/>
          <p:nvPr/>
        </p:nvGrpSpPr>
        <p:grpSpPr>
          <a:xfrm>
            <a:off x="853835" y="5422835"/>
            <a:ext cx="9753600" cy="1066800"/>
            <a:chOff x="-1752600" y="1676400"/>
            <a:chExt cx="7848600" cy="1066800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D8D7EFC-B9D6-400C-BB87-77D0F40AB26F}"/>
                </a:ext>
              </a:extLst>
            </p:cNvPr>
            <p:cNvSpPr/>
            <p:nvPr/>
          </p:nvSpPr>
          <p:spPr>
            <a:xfrm>
              <a:off x="-1752600" y="1676400"/>
              <a:ext cx="7848600" cy="106680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Overall Efficiency=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5AB75BA-C34E-45A4-B371-946C7974124B}"/>
                </a:ext>
              </a:extLst>
            </p:cNvPr>
            <p:cNvSpPr/>
            <p:nvPr/>
          </p:nvSpPr>
          <p:spPr>
            <a:xfrm>
              <a:off x="753145" y="1691639"/>
              <a:ext cx="5342855" cy="519333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 / </a:t>
              </a:r>
              <a:r>
                <a:rPr lang="en-US" sz="28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hr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by crankshaft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0137D5-8E4A-4085-B2A9-44E1053BA097}"/>
                </a:ext>
              </a:extLst>
            </p:cNvPr>
            <p:cNvSpPr/>
            <p:nvPr/>
          </p:nvSpPr>
          <p:spPr>
            <a:xfrm>
              <a:off x="873326" y="2164666"/>
              <a:ext cx="5222673" cy="519333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Heat energy / </a:t>
              </a:r>
              <a:r>
                <a:rPr lang="en-US" sz="28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hr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by fuel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435DE7B-CCF7-48D8-A56F-8E68C5DFA9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3326" y="2164666"/>
              <a:ext cx="4917874" cy="46306"/>
            </a:xfrm>
            <a:prstGeom prst="line">
              <a:avLst/>
            </a:prstGeom>
            <a:ln w="28575">
              <a:noFill/>
            </a:ln>
            <a:effectLst/>
            <a:sp3d prstMaterial="clear">
              <a:bevelT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etrol (Gasoline) Engine vs Diesel Engine[3]">
            <a:hlinkClick r:id="" action="ppaction://media"/>
            <a:extLst>
              <a:ext uri="{FF2B5EF4-FFF2-40B4-BE49-F238E27FC236}">
                <a16:creationId xmlns:a16="http://schemas.microsoft.com/office/drawing/2014/main" id="{A671ACD5-059B-448E-85D6-6293ABE50DC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6402" r="37139"/>
          <a:stretch/>
        </p:blipFill>
        <p:spPr>
          <a:xfrm>
            <a:off x="400676" y="844438"/>
            <a:ext cx="4247524" cy="4231794"/>
          </a:xfrm>
          <a:prstGeom prst="roundRect">
            <a:avLst/>
          </a:prstGeom>
        </p:spPr>
      </p:pic>
      <p:pic>
        <p:nvPicPr>
          <p:cNvPr id="7" name="Petrol (Gasoline) Engine vs Diesel Engine[4]">
            <a:hlinkClick r:id="" action="ppaction://media"/>
            <a:extLst>
              <a:ext uri="{FF2B5EF4-FFF2-40B4-BE49-F238E27FC236}">
                <a16:creationId xmlns:a16="http://schemas.microsoft.com/office/drawing/2014/main" id="{25A2BC9B-7A20-482F-9157-7ACD69DF285D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7"/>
          <a:srcRect l="4301" r="37463"/>
          <a:stretch/>
        </p:blipFill>
        <p:spPr>
          <a:xfrm>
            <a:off x="7403112" y="844438"/>
            <a:ext cx="4374318" cy="4225208"/>
          </a:xfrm>
          <a:prstGeom prst="round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42A19E1-E4AE-4CFC-AB60-C4A383199308}"/>
              </a:ext>
            </a:extLst>
          </p:cNvPr>
          <p:cNvGrpSpPr/>
          <p:nvPr/>
        </p:nvGrpSpPr>
        <p:grpSpPr>
          <a:xfrm>
            <a:off x="853835" y="1158647"/>
            <a:ext cx="10777689" cy="1066800"/>
            <a:chOff x="-1672719" y="1677572"/>
            <a:chExt cx="7848600" cy="1066800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DBE0701-9B07-4F85-97A2-DB784613BA0D}"/>
                </a:ext>
              </a:extLst>
            </p:cNvPr>
            <p:cNvSpPr/>
            <p:nvPr/>
          </p:nvSpPr>
          <p:spPr>
            <a:xfrm>
              <a:off x="-1672719" y="1677572"/>
              <a:ext cx="7848600" cy="106680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Thermal Efficiency =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85EC1F5-6983-4397-A666-493F37BE206A}"/>
                </a:ext>
              </a:extLst>
            </p:cNvPr>
            <p:cNvSpPr/>
            <p:nvPr/>
          </p:nvSpPr>
          <p:spPr>
            <a:xfrm>
              <a:off x="816187" y="1691639"/>
              <a:ext cx="4121197" cy="519333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Output heat energy by combustion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8556E6A-EBA5-439E-BD73-CA70947D63FD}"/>
                </a:ext>
              </a:extLst>
            </p:cNvPr>
            <p:cNvSpPr/>
            <p:nvPr/>
          </p:nvSpPr>
          <p:spPr>
            <a:xfrm>
              <a:off x="873327" y="2164666"/>
              <a:ext cx="5222672" cy="519333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Supplied heat energy stored in fuel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A79849-38DF-4F62-A895-B1A6E4D559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3326" y="2164666"/>
              <a:ext cx="4201070" cy="46306"/>
            </a:xfrm>
            <a:prstGeom prst="line">
              <a:avLst/>
            </a:prstGeom>
            <a:ln w="28575">
              <a:noFill/>
            </a:ln>
            <a:effectLst/>
            <a:sp3d prstMaterial="clear">
              <a:bevelT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522D6A8-3099-446D-A69F-B5D4F0BF8050}"/>
              </a:ext>
            </a:extLst>
          </p:cNvPr>
          <p:cNvGrpSpPr/>
          <p:nvPr/>
        </p:nvGrpSpPr>
        <p:grpSpPr>
          <a:xfrm>
            <a:off x="853835" y="3962449"/>
            <a:ext cx="10286999" cy="1066800"/>
            <a:chOff x="-1752600" y="1676400"/>
            <a:chExt cx="7848600" cy="1066800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2550FEB-B238-4CFC-A78A-09B990FE6930}"/>
                </a:ext>
              </a:extLst>
            </p:cNvPr>
            <p:cNvSpPr/>
            <p:nvPr/>
          </p:nvSpPr>
          <p:spPr>
            <a:xfrm>
              <a:off x="-1752600" y="1676400"/>
              <a:ext cx="7848600" cy="106680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Relative Efficiency=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0FC6D2E-5C4A-4ABC-BACB-319F49EB7B83}"/>
                </a:ext>
              </a:extLst>
            </p:cNvPr>
            <p:cNvSpPr/>
            <p:nvPr/>
          </p:nvSpPr>
          <p:spPr>
            <a:xfrm>
              <a:off x="873326" y="1691639"/>
              <a:ext cx="5222674" cy="519333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Indicated Thermal Efficiency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7F2A42B-F795-4390-B98E-CD44697F44AF}"/>
                </a:ext>
              </a:extLst>
            </p:cNvPr>
            <p:cNvSpPr/>
            <p:nvPr/>
          </p:nvSpPr>
          <p:spPr>
            <a:xfrm>
              <a:off x="957317" y="2164666"/>
              <a:ext cx="5138681" cy="519333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Air Standard Efficiency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075DAF8-DDD0-4CCE-AC27-552ED23FD6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3326" y="2164666"/>
              <a:ext cx="4917874" cy="46306"/>
            </a:xfrm>
            <a:prstGeom prst="line">
              <a:avLst/>
            </a:prstGeom>
            <a:ln w="28575">
              <a:noFill/>
            </a:ln>
            <a:effectLst/>
            <a:sp3d prstMaterial="clear">
              <a:bevelT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6475AEE-88A3-4656-A0C9-8A57F97E9E7E}"/>
              </a:ext>
            </a:extLst>
          </p:cNvPr>
          <p:cNvSpPr txBox="1"/>
          <p:nvPr/>
        </p:nvSpPr>
        <p:spPr>
          <a:xfrm>
            <a:off x="3521985" y="3136612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3E65D7-89A3-4086-BF12-C18EAFA2BCD4}"/>
              </a:ext>
            </a:extLst>
          </p:cNvPr>
          <p:cNvSpPr txBox="1"/>
          <p:nvPr/>
        </p:nvSpPr>
        <p:spPr>
          <a:xfrm>
            <a:off x="10405913" y="2964770"/>
            <a:ext cx="1423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78B242-DBFA-4986-9B42-7EE093DBFCE8}"/>
              </a:ext>
            </a:extLst>
          </p:cNvPr>
          <p:cNvSpPr txBox="1"/>
          <p:nvPr/>
        </p:nvSpPr>
        <p:spPr>
          <a:xfrm>
            <a:off x="10118968" y="1284215"/>
            <a:ext cx="1219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× 100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29C1605-11CE-45FA-8AC6-96A0A4434216}"/>
              </a:ext>
            </a:extLst>
          </p:cNvPr>
          <p:cNvGrpSpPr/>
          <p:nvPr/>
        </p:nvGrpSpPr>
        <p:grpSpPr>
          <a:xfrm>
            <a:off x="853835" y="2495657"/>
            <a:ext cx="6064994" cy="1112169"/>
            <a:chOff x="762004" y="2316830"/>
            <a:chExt cx="6064994" cy="1112169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BCC8008-6C24-4870-8605-16819DE480B3}"/>
                </a:ext>
              </a:extLst>
            </p:cNvPr>
            <p:cNvSpPr/>
            <p:nvPr/>
          </p:nvSpPr>
          <p:spPr>
            <a:xfrm>
              <a:off x="762004" y="2316830"/>
              <a:ext cx="6064994" cy="1112169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থার্মাল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ইফিসিয়েন্সি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BD75684-C1F7-46FD-88B1-8C324E046A35}"/>
                </a:ext>
              </a:extLst>
            </p:cNvPr>
            <p:cNvSpPr txBox="1"/>
            <p:nvPr/>
          </p:nvSpPr>
          <p:spPr>
            <a:xfrm>
              <a:off x="3210688" y="2390558"/>
              <a:ext cx="1809606" cy="523220"/>
            </a:xfrm>
            <a:prstGeom prst="rect">
              <a:avLst/>
            </a:prstGeom>
            <a:noFill/>
            <a:ln>
              <a:noFill/>
            </a:ln>
            <a:effectLst/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ব্যবহৃত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তাপ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5CC7916-9294-4DB5-ACAC-DD01D5D69A65}"/>
                </a:ext>
              </a:extLst>
            </p:cNvPr>
            <p:cNvSpPr txBox="1"/>
            <p:nvPr/>
          </p:nvSpPr>
          <p:spPr>
            <a:xfrm>
              <a:off x="3213591" y="2871593"/>
              <a:ext cx="2869218" cy="523220"/>
            </a:xfrm>
            <a:prstGeom prst="rect">
              <a:avLst/>
            </a:prstGeom>
            <a:noFill/>
            <a:ln>
              <a:noFill/>
            </a:ln>
            <a:effectLst/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মোট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সরবরাহকৃত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তাপ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36E8D95-E807-4C35-8A52-B4C2BD3F3C89}"/>
                </a:ext>
              </a:extLst>
            </p:cNvPr>
            <p:cNvCxnSpPr/>
            <p:nvPr/>
          </p:nvCxnSpPr>
          <p:spPr>
            <a:xfrm>
              <a:off x="3226782" y="2871879"/>
              <a:ext cx="2484242" cy="36901"/>
            </a:xfrm>
            <a:prstGeom prst="line">
              <a:avLst/>
            </a:prstGeom>
            <a:ln w="28575">
              <a:noFill/>
            </a:ln>
            <a:effectLst/>
            <a:sp3d prstMaterial="clear">
              <a:bevelT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83960F3-CABE-439A-B232-699BE0D4F950}"/>
                </a:ext>
              </a:extLst>
            </p:cNvPr>
            <p:cNvSpPr txBox="1"/>
            <p:nvPr/>
          </p:nvSpPr>
          <p:spPr>
            <a:xfrm>
              <a:off x="5607800" y="2652168"/>
              <a:ext cx="1219197" cy="523220"/>
            </a:xfrm>
            <a:prstGeom prst="rect">
              <a:avLst/>
            </a:prstGeom>
            <a:noFill/>
            <a:ln>
              <a:noFill/>
            </a:ln>
            <a:effectLst/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× 100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3822F3-7E5A-4D46-BA79-9EF6E8382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6D69-F38A-4897-8CE5-58294790198C}" type="datetime1">
              <a:rPr lang="en-US" smtClean="0"/>
              <a:t>07-Aug-21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01CC30A-A71F-4E88-91CE-1FB3789B5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917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90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3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00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3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 mute="1">
                <p:cTn id="39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67050" y="5105400"/>
            <a:ext cx="6057900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Font typeface="Wingdings" pitchFamily="2" charset="2"/>
              <a:buChar char="v"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ইফিসিয়েন্সি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5C8F137-8FFE-4794-8214-998BD6819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5590-ADE6-4375-B169-901BCCEAE355}" type="datetime1">
              <a:rPr lang="en-US" smtClean="0"/>
              <a:t>07-Aug-21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758124-ED90-47EB-8064-29C29C6414B1}"/>
              </a:ext>
            </a:extLst>
          </p:cNvPr>
          <p:cNvSpPr/>
          <p:nvPr/>
        </p:nvSpPr>
        <p:spPr>
          <a:xfrm>
            <a:off x="4686300" y="762000"/>
            <a:ext cx="2819400" cy="609601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90B2C6-1FB1-45C7-90E7-360D862F23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52584" b="18286"/>
          <a:stretch/>
        </p:blipFill>
        <p:spPr>
          <a:xfrm>
            <a:off x="4059115" y="1905000"/>
            <a:ext cx="4073769" cy="292725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2EA13D-A841-4D38-B110-4F75349DE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spd="slow">
    <p:cover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00475" y="4419600"/>
            <a:ext cx="4591050" cy="12573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§"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স্ট্রোক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কী ?</a:t>
            </a:r>
          </a:p>
          <a:p>
            <a:pPr algn="ctr">
              <a:buFont typeface="Wingdings" pitchFamily="2" charset="2"/>
              <a:buChar char="§"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স্ট্রোকের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একক কী ?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11EA46-9305-4BAB-BF79-4F9351E4A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37F0-59EB-4CE1-BF94-468DA586A499}" type="datetime1">
              <a:rPr lang="en-US" smtClean="0"/>
              <a:t>07-Aug-21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7D1034-DF67-4DD9-B2F0-5D3C7BAF582F}"/>
              </a:ext>
            </a:extLst>
          </p:cNvPr>
          <p:cNvSpPr/>
          <p:nvPr/>
        </p:nvSpPr>
        <p:spPr>
          <a:xfrm>
            <a:off x="4914900" y="669766"/>
            <a:ext cx="2362199" cy="586013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333AAD-D50B-4B1D-81C1-454B662850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455" t="7946" r="31706" b="18084"/>
          <a:stretch/>
        </p:blipFill>
        <p:spPr>
          <a:xfrm>
            <a:off x="4275406" y="1524000"/>
            <a:ext cx="3641188" cy="270643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2477B-7501-4CC9-B8B5-208F57D44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80201" y="2286000"/>
            <a:ext cx="9144000" cy="3276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পিস্টন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ডিসপ্লেসমেন্ট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আয়তনিক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ভলিউমেন্ট্রিক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ইফিসিয়েন্সি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মেকানিক্যাল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ইফিসিয়েন্সি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কম্প্রেশন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রেশিও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থার্মাল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ইফিসিয়েন্সি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বুঝিয়ে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E924C-1F31-4011-B9B2-3EB7289EF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D3B25-DB0F-45C2-AAA5-015E5A4587CF}" type="datetime1">
              <a:rPr lang="en-US" smtClean="0"/>
              <a:t>07-Aug-21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6345AE-FB1A-4393-9831-0542F4FD2BA0}"/>
              </a:ext>
            </a:extLst>
          </p:cNvPr>
          <p:cNvSpPr/>
          <p:nvPr/>
        </p:nvSpPr>
        <p:spPr>
          <a:xfrm>
            <a:off x="4953000" y="533400"/>
            <a:ext cx="2286000" cy="525651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>
              <a:solidFill>
                <a:srgbClr val="0000CC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C632BF-5DCC-407F-A035-DFB56C71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F14089-A230-42A0-BB34-875AC30B2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14" b="994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494788"/>
            <a:ext cx="3705225" cy="2175081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4343400"/>
            <a:ext cx="802005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তোমার বাড়িতে ব্যবহৃত একটি </a:t>
            </a:r>
            <a:r>
              <a:rPr lang="en-US" sz="36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পিস্টন</a:t>
            </a:r>
            <a:r>
              <a:rPr lang="en-US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ডিসপ্লেসমেন্ট</a:t>
            </a:r>
            <a:r>
              <a:rPr lang="en-US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সোয়েপ্ট</a:t>
            </a:r>
            <a:r>
              <a:rPr lang="en-US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ভলিউম</a:t>
            </a:r>
            <a:r>
              <a:rPr lang="en-US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1CF2AA1-FC73-4337-B7D3-9558E0AF4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592E-D697-4F8B-84CF-4BC40145703E}" type="datetime1">
              <a:rPr lang="en-US" smtClean="0"/>
              <a:t>07-Aug-21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65EDC16-02E3-4972-84DC-3B033E56F117}"/>
              </a:ext>
            </a:extLst>
          </p:cNvPr>
          <p:cNvGrpSpPr/>
          <p:nvPr/>
        </p:nvGrpSpPr>
        <p:grpSpPr>
          <a:xfrm>
            <a:off x="1885950" y="381000"/>
            <a:ext cx="8420100" cy="4419600"/>
            <a:chOff x="1371600" y="228600"/>
            <a:chExt cx="8618908" cy="4656651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61C93AD-59E7-486E-A4D9-0C6751D4BA01}"/>
                </a:ext>
              </a:extLst>
            </p:cNvPr>
            <p:cNvGrpSpPr/>
            <p:nvPr/>
          </p:nvGrpSpPr>
          <p:grpSpPr>
            <a:xfrm>
              <a:off x="1371600" y="228600"/>
              <a:ext cx="8618908" cy="4656651"/>
              <a:chOff x="1271401" y="228600"/>
              <a:chExt cx="8618908" cy="4656651"/>
            </a:xfrm>
          </p:grpSpPr>
          <p:pic>
            <p:nvPicPr>
              <p:cNvPr id="2" name="Picture 1" descr="school-building-hi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71401" y="228600"/>
                <a:ext cx="8618908" cy="3806483"/>
              </a:xfrm>
              <a:prstGeom prst="rect">
                <a:avLst/>
              </a:pr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 prst="coolSlant"/>
              </a:sp3d>
            </p:spPr>
          </p:pic>
          <p:sp>
            <p:nvSpPr>
              <p:cNvPr id="3" name="Block Arc 2"/>
              <p:cNvSpPr/>
              <p:nvPr/>
            </p:nvSpPr>
            <p:spPr>
              <a:xfrm rot="11446647" flipH="1" flipV="1">
                <a:off x="3376583" y="604950"/>
                <a:ext cx="4408543" cy="4280301"/>
              </a:xfrm>
              <a:prstGeom prst="blockArc">
                <a:avLst>
                  <a:gd name="adj1" fmla="val 12592683"/>
                  <a:gd name="adj2" fmla="val 18444287"/>
                  <a:gd name="adj3" fmla="val 1189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ArchUp">
                  <a:avLst>
                    <a:gd name="adj" fmla="val 8436381"/>
                  </a:avLst>
                </a:prstTxWarp>
              </a:bodyPr>
              <a:lstStyle/>
              <a:p>
                <a:pPr algn="ctr"/>
                <a:endParaRPr lang="en-US" sz="5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5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41E1144-7A07-484A-8D05-D47363B5AD9B}"/>
                </a:ext>
              </a:extLst>
            </p:cNvPr>
            <p:cNvSpPr txBox="1"/>
            <p:nvPr/>
          </p:nvSpPr>
          <p:spPr>
            <a:xfrm>
              <a:off x="4164126" y="1062626"/>
              <a:ext cx="2620149" cy="189683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 prst="coolSlant"/>
            </a:sp3d>
          </p:spPr>
          <p:txBody>
            <a:bodyPr wrap="square" rtlCol="0" anchor="ctr">
              <a:prstTxWarp prst="textArchUp">
                <a:avLst>
                  <a:gd name="adj" fmla="val 9728332"/>
                </a:avLst>
              </a:prstTxWarp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4800" b="1" dirty="0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B9E25-71CD-4391-90DE-4D57DB22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E3C46F-C2AA-40E6-9AD2-C28D8DAD799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223" y="-152400"/>
            <a:ext cx="3639553" cy="2514600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FF2B6E7-BF7A-4D2A-882E-4C4325042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EA97-E588-4A40-B2AC-1C9598854DED}" type="datetime1">
              <a:rPr lang="en-US" smtClean="0"/>
              <a:t>07-Aug-21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F4515E-5D00-4CBF-8829-CA0170CCB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21" y="9378"/>
            <a:ext cx="11943358" cy="6839244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3" name="Rectangle 2"/>
          <p:cNvSpPr/>
          <p:nvPr/>
        </p:nvSpPr>
        <p:spPr>
          <a:xfrm>
            <a:off x="723900" y="1409700"/>
            <a:ext cx="10744200" cy="40386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3300" b="1" dirty="0">
                <a:solidFill>
                  <a:srgbClr val="000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3300" b="1" dirty="0">
              <a:solidFill>
                <a:srgbClr val="0000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EF5433-660A-4A4F-84A3-1571845D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9CDFC5-2408-454F-BC18-DA1E8D1CD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6" y="444710"/>
            <a:ext cx="11268907" cy="5929312"/>
          </a:xfrm>
          <a:prstGeom prst="noSmoking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879881-FE35-424E-A2AD-4EB438E770EA}"/>
              </a:ext>
            </a:extLst>
          </p:cNvPr>
          <p:cNvSpPr/>
          <p:nvPr/>
        </p:nvSpPr>
        <p:spPr>
          <a:xfrm>
            <a:off x="461546" y="429720"/>
            <a:ext cx="11268907" cy="5929312"/>
          </a:xfrm>
          <a:custGeom>
            <a:avLst/>
            <a:gdLst/>
            <a:ahLst/>
            <a:cxnLst/>
            <a:rect l="l" t="t" r="r" b="b"/>
            <a:pathLst>
              <a:path w="10134600" h="3923360">
                <a:moveTo>
                  <a:pt x="2600776" y="2081569"/>
                </a:moveTo>
                <a:lnTo>
                  <a:pt x="2599255" y="2903694"/>
                </a:lnTo>
                <a:lnTo>
                  <a:pt x="2470963" y="2709014"/>
                </a:lnTo>
                <a:lnTo>
                  <a:pt x="2321369" y="2674499"/>
                </a:lnTo>
                <a:lnTo>
                  <a:pt x="2326415" y="2674499"/>
                </a:lnTo>
                <a:cubicBezTo>
                  <a:pt x="2298439" y="2599488"/>
                  <a:pt x="2275616" y="2561983"/>
                  <a:pt x="2257944" y="2561983"/>
                </a:cubicBezTo>
                <a:lnTo>
                  <a:pt x="2232554" y="2616662"/>
                </a:lnTo>
                <a:lnTo>
                  <a:pt x="1961159" y="2430808"/>
                </a:lnTo>
                <a:close/>
                <a:moveTo>
                  <a:pt x="1839594" y="979637"/>
                </a:moveTo>
                <a:lnTo>
                  <a:pt x="2565332" y="979637"/>
                </a:lnTo>
                <a:lnTo>
                  <a:pt x="2588191" y="1006937"/>
                </a:lnTo>
                <a:cubicBezTo>
                  <a:pt x="2618077" y="1043320"/>
                  <a:pt x="2639877" y="1072112"/>
                  <a:pt x="2653591" y="1093313"/>
                </a:cubicBezTo>
                <a:cubicBezTo>
                  <a:pt x="2671876" y="1121583"/>
                  <a:pt x="2681019" y="1164146"/>
                  <a:pt x="2681019" y="1221005"/>
                </a:cubicBezTo>
                <a:lnTo>
                  <a:pt x="2681019" y="1266331"/>
                </a:lnTo>
                <a:cubicBezTo>
                  <a:pt x="2681019" y="1306212"/>
                  <a:pt x="2671262" y="1341582"/>
                  <a:pt x="2651748" y="1372440"/>
                </a:cubicBezTo>
                <a:cubicBezTo>
                  <a:pt x="2632236" y="1403299"/>
                  <a:pt x="2607530" y="1429472"/>
                  <a:pt x="2577633" y="1450961"/>
                </a:cubicBezTo>
                <a:cubicBezTo>
                  <a:pt x="2547735" y="1472450"/>
                  <a:pt x="2514875" y="1488960"/>
                  <a:pt x="2479051" y="1500492"/>
                </a:cubicBezTo>
                <a:cubicBezTo>
                  <a:pt x="2443228" y="1512024"/>
                  <a:pt x="2408953" y="1517790"/>
                  <a:pt x="2376225" y="1517790"/>
                </a:cubicBezTo>
                <a:cubicBezTo>
                  <a:pt x="2324973" y="1517790"/>
                  <a:pt x="2269663" y="1501360"/>
                  <a:pt x="2210295" y="1468499"/>
                </a:cubicBezTo>
                <a:cubicBezTo>
                  <a:pt x="2150927" y="1435639"/>
                  <a:pt x="2093682" y="1392274"/>
                  <a:pt x="2038558" y="1338405"/>
                </a:cubicBezTo>
                <a:cubicBezTo>
                  <a:pt x="1983435" y="1284537"/>
                  <a:pt x="1939203" y="1228639"/>
                  <a:pt x="1905862" y="1170713"/>
                </a:cubicBezTo>
                <a:cubicBezTo>
                  <a:pt x="1872521" y="1112787"/>
                  <a:pt x="1855850" y="1058918"/>
                  <a:pt x="1855850" y="1009107"/>
                </a:cubicBezTo>
                <a:cubicBezTo>
                  <a:pt x="1855850" y="994852"/>
                  <a:pt x="1856211" y="986377"/>
                  <a:pt x="1856932" y="983681"/>
                </a:cubicBezTo>
                <a:cubicBezTo>
                  <a:pt x="1857652" y="980984"/>
                  <a:pt x="1851873" y="979637"/>
                  <a:pt x="1839594" y="979637"/>
                </a:cubicBezTo>
                <a:close/>
                <a:moveTo>
                  <a:pt x="6126539" y="149343"/>
                </a:moveTo>
                <a:lnTo>
                  <a:pt x="6126539" y="1242434"/>
                </a:lnTo>
                <a:lnTo>
                  <a:pt x="6119310" y="1218752"/>
                </a:lnTo>
                <a:cubicBezTo>
                  <a:pt x="6108669" y="1189545"/>
                  <a:pt x="6092513" y="1159211"/>
                  <a:pt x="6070842" y="1127749"/>
                </a:cubicBezTo>
                <a:cubicBezTo>
                  <a:pt x="6013049" y="1043849"/>
                  <a:pt x="5949196" y="969613"/>
                  <a:pt x="5879285" y="905040"/>
                </a:cubicBezTo>
                <a:cubicBezTo>
                  <a:pt x="5809373" y="840467"/>
                  <a:pt x="5731092" y="786558"/>
                  <a:pt x="5644443" y="743314"/>
                </a:cubicBezTo>
                <a:cubicBezTo>
                  <a:pt x="5557794" y="700069"/>
                  <a:pt x="5477552" y="693422"/>
                  <a:pt x="5403715" y="723373"/>
                </a:cubicBezTo>
                <a:lnTo>
                  <a:pt x="5403715" y="672120"/>
                </a:lnTo>
                <a:lnTo>
                  <a:pt x="5317147" y="672120"/>
                </a:lnTo>
                <a:cubicBezTo>
                  <a:pt x="5289492" y="672120"/>
                  <a:pt x="5248009" y="675684"/>
                  <a:pt x="5192699" y="682811"/>
                </a:cubicBezTo>
                <a:cubicBezTo>
                  <a:pt x="5137389" y="689939"/>
                  <a:pt x="5075205" y="704994"/>
                  <a:pt x="5006147" y="727978"/>
                </a:cubicBezTo>
                <a:cubicBezTo>
                  <a:pt x="4937089" y="750962"/>
                  <a:pt x="4864868" y="786652"/>
                  <a:pt x="4789484" y="835048"/>
                </a:cubicBezTo>
                <a:cubicBezTo>
                  <a:pt x="4714100" y="883444"/>
                  <a:pt x="4641385" y="968238"/>
                  <a:pt x="4571340" y="1089429"/>
                </a:cubicBezTo>
                <a:cubicBezTo>
                  <a:pt x="4531139" y="1114362"/>
                  <a:pt x="4500961" y="1157927"/>
                  <a:pt x="4480807" y="1220124"/>
                </a:cubicBezTo>
                <a:cubicBezTo>
                  <a:pt x="4460653" y="1282321"/>
                  <a:pt x="4450576" y="1341128"/>
                  <a:pt x="4450576" y="1396545"/>
                </a:cubicBezTo>
                <a:cubicBezTo>
                  <a:pt x="4450576" y="1434344"/>
                  <a:pt x="4455247" y="1476641"/>
                  <a:pt x="4464590" y="1523436"/>
                </a:cubicBezTo>
                <a:cubicBezTo>
                  <a:pt x="4473933" y="1570231"/>
                  <a:pt x="4492272" y="1614169"/>
                  <a:pt x="4519607" y="1655251"/>
                </a:cubicBezTo>
                <a:cubicBezTo>
                  <a:pt x="4546942" y="1696333"/>
                  <a:pt x="4584180" y="1730662"/>
                  <a:pt x="4631322" y="1758237"/>
                </a:cubicBezTo>
                <a:cubicBezTo>
                  <a:pt x="4678463" y="1785812"/>
                  <a:pt x="4740607" y="1799600"/>
                  <a:pt x="4817753" y="1799600"/>
                </a:cubicBezTo>
                <a:cubicBezTo>
                  <a:pt x="4861051" y="1799600"/>
                  <a:pt x="4907059" y="1786933"/>
                  <a:pt x="4955775" y="1761601"/>
                </a:cubicBezTo>
                <a:cubicBezTo>
                  <a:pt x="5004492" y="1736268"/>
                  <a:pt x="5056052" y="1710762"/>
                  <a:pt x="5110454" y="1685082"/>
                </a:cubicBezTo>
                <a:cubicBezTo>
                  <a:pt x="5167473" y="1660577"/>
                  <a:pt x="5210517" y="1641704"/>
                  <a:pt x="5239587" y="1628464"/>
                </a:cubicBezTo>
                <a:cubicBezTo>
                  <a:pt x="5268657" y="1615223"/>
                  <a:pt x="5283512" y="1608603"/>
                  <a:pt x="5284153" y="1608603"/>
                </a:cubicBezTo>
                <a:cubicBezTo>
                  <a:pt x="5320190" y="1608603"/>
                  <a:pt x="5338208" y="1618320"/>
                  <a:pt x="5338208" y="1637753"/>
                </a:cubicBezTo>
                <a:cubicBezTo>
                  <a:pt x="5338208" y="1655478"/>
                  <a:pt x="5323220" y="1690608"/>
                  <a:pt x="5293242" y="1743142"/>
                </a:cubicBezTo>
                <a:cubicBezTo>
                  <a:pt x="5263265" y="1795676"/>
                  <a:pt x="5226627" y="1855684"/>
                  <a:pt x="5183329" y="1923167"/>
                </a:cubicBezTo>
                <a:cubicBezTo>
                  <a:pt x="5097534" y="1992091"/>
                  <a:pt x="5032361" y="2044878"/>
                  <a:pt x="4987808" y="2081529"/>
                </a:cubicBezTo>
                <a:cubicBezTo>
                  <a:pt x="4943256" y="2118180"/>
                  <a:pt x="4906244" y="2147611"/>
                  <a:pt x="4876774" y="2169820"/>
                </a:cubicBezTo>
                <a:lnTo>
                  <a:pt x="4821677" y="2218110"/>
                </a:lnTo>
                <a:lnTo>
                  <a:pt x="5189175" y="2643827"/>
                </a:lnTo>
                <a:cubicBezTo>
                  <a:pt x="5385110" y="2446451"/>
                  <a:pt x="5522838" y="2268094"/>
                  <a:pt x="5602360" y="2108757"/>
                </a:cubicBezTo>
                <a:cubicBezTo>
                  <a:pt x="5681882" y="1949420"/>
                  <a:pt x="5721643" y="1829283"/>
                  <a:pt x="5721643" y="1748347"/>
                </a:cubicBezTo>
                <a:cubicBezTo>
                  <a:pt x="5721643" y="1604199"/>
                  <a:pt x="5674941" y="1490095"/>
                  <a:pt x="5581538" y="1406035"/>
                </a:cubicBezTo>
                <a:cubicBezTo>
                  <a:pt x="5488136" y="1321975"/>
                  <a:pt x="5333857" y="1279945"/>
                  <a:pt x="5118703" y="1279945"/>
                </a:cubicBezTo>
                <a:cubicBezTo>
                  <a:pt x="5047963" y="1279945"/>
                  <a:pt x="5003224" y="1288327"/>
                  <a:pt x="4984485" y="1305091"/>
                </a:cubicBezTo>
                <a:cubicBezTo>
                  <a:pt x="5023885" y="1255280"/>
                  <a:pt x="5079929" y="1209660"/>
                  <a:pt x="5152617" y="1168230"/>
                </a:cubicBezTo>
                <a:cubicBezTo>
                  <a:pt x="5225305" y="1126801"/>
                  <a:pt x="5303319" y="1106086"/>
                  <a:pt x="5386658" y="1106086"/>
                </a:cubicBezTo>
                <a:cubicBezTo>
                  <a:pt x="5436469" y="1106086"/>
                  <a:pt x="5490965" y="1117739"/>
                  <a:pt x="5550146" y="1141042"/>
                </a:cubicBezTo>
                <a:cubicBezTo>
                  <a:pt x="5609327" y="1164347"/>
                  <a:pt x="5665718" y="1194858"/>
                  <a:pt x="5719320" y="1232577"/>
                </a:cubicBezTo>
                <a:cubicBezTo>
                  <a:pt x="5772922" y="1270295"/>
                  <a:pt x="5820103" y="1310257"/>
                  <a:pt x="5860865" y="1352460"/>
                </a:cubicBezTo>
                <a:cubicBezTo>
                  <a:pt x="5901627" y="1394663"/>
                  <a:pt x="5929936" y="1434718"/>
                  <a:pt x="5945793" y="1472624"/>
                </a:cubicBezTo>
                <a:cubicBezTo>
                  <a:pt x="6012635" y="1556069"/>
                  <a:pt x="6059470" y="1634750"/>
                  <a:pt x="6086297" y="1708666"/>
                </a:cubicBezTo>
                <a:cubicBezTo>
                  <a:pt x="6113125" y="1782582"/>
                  <a:pt x="6126539" y="1834329"/>
                  <a:pt x="6126539" y="1863906"/>
                </a:cubicBezTo>
                <a:lnTo>
                  <a:pt x="6126539" y="3324287"/>
                </a:lnTo>
                <a:lnTo>
                  <a:pt x="6500683" y="3593524"/>
                </a:lnTo>
                <a:lnTo>
                  <a:pt x="6500683" y="979637"/>
                </a:lnTo>
                <a:lnTo>
                  <a:pt x="6829404" y="979637"/>
                </a:lnTo>
                <a:lnTo>
                  <a:pt x="6880117" y="979637"/>
                </a:lnTo>
                <a:lnTo>
                  <a:pt x="6905145" y="1095352"/>
                </a:lnTo>
                <a:cubicBezTo>
                  <a:pt x="6975839" y="1408930"/>
                  <a:pt x="7055086" y="1669145"/>
                  <a:pt x="7142887" y="1875998"/>
                </a:cubicBezTo>
                <a:cubicBezTo>
                  <a:pt x="7243230" y="2112401"/>
                  <a:pt x="7348965" y="2310925"/>
                  <a:pt x="7460092" y="2471570"/>
                </a:cubicBezTo>
                <a:cubicBezTo>
                  <a:pt x="7571220" y="2632215"/>
                  <a:pt x="7683722" y="2759773"/>
                  <a:pt x="7797600" y="2854244"/>
                </a:cubicBezTo>
                <a:cubicBezTo>
                  <a:pt x="7911476" y="2948714"/>
                  <a:pt x="8020228" y="3020401"/>
                  <a:pt x="8123854" y="3069305"/>
                </a:cubicBezTo>
                <a:cubicBezTo>
                  <a:pt x="8227481" y="3118208"/>
                  <a:pt x="8321230" y="3149467"/>
                  <a:pt x="8405104" y="3163081"/>
                </a:cubicBezTo>
                <a:cubicBezTo>
                  <a:pt x="8488976" y="3176695"/>
                  <a:pt x="8558969" y="3183502"/>
                  <a:pt x="8615080" y="3183502"/>
                </a:cubicBezTo>
                <a:cubicBezTo>
                  <a:pt x="8775671" y="3183502"/>
                  <a:pt x="8914307" y="3153057"/>
                  <a:pt x="9030987" y="3092168"/>
                </a:cubicBezTo>
                <a:cubicBezTo>
                  <a:pt x="9147667" y="3031279"/>
                  <a:pt x="9245048" y="2952118"/>
                  <a:pt x="9323128" y="2854684"/>
                </a:cubicBezTo>
                <a:cubicBezTo>
                  <a:pt x="9401208" y="2757250"/>
                  <a:pt x="9458614" y="2649099"/>
                  <a:pt x="9495344" y="2530230"/>
                </a:cubicBezTo>
                <a:cubicBezTo>
                  <a:pt x="9532075" y="2411362"/>
                  <a:pt x="9550441" y="2291225"/>
                  <a:pt x="9550441" y="2169820"/>
                </a:cubicBezTo>
                <a:cubicBezTo>
                  <a:pt x="9550441" y="1937902"/>
                  <a:pt x="9507530" y="1748440"/>
                  <a:pt x="9421709" y="1601436"/>
                </a:cubicBezTo>
                <a:cubicBezTo>
                  <a:pt x="9335887" y="1454431"/>
                  <a:pt x="9234663" y="1338552"/>
                  <a:pt x="9118037" y="1253798"/>
                </a:cubicBezTo>
                <a:cubicBezTo>
                  <a:pt x="9001410" y="1169044"/>
                  <a:pt x="8882781" y="1110704"/>
                  <a:pt x="8762151" y="1078778"/>
                </a:cubicBezTo>
                <a:cubicBezTo>
                  <a:pt x="8641520" y="1046853"/>
                  <a:pt x="8547757" y="1030889"/>
                  <a:pt x="8480862" y="1030889"/>
                </a:cubicBezTo>
                <a:cubicBezTo>
                  <a:pt x="8370241" y="1030889"/>
                  <a:pt x="8272314" y="1050870"/>
                  <a:pt x="8187080" y="1090831"/>
                </a:cubicBezTo>
                <a:cubicBezTo>
                  <a:pt x="8101845" y="1130792"/>
                  <a:pt x="8030078" y="1180897"/>
                  <a:pt x="7971778" y="1241145"/>
                </a:cubicBezTo>
                <a:cubicBezTo>
                  <a:pt x="7913478" y="1301394"/>
                  <a:pt x="7869874" y="1365927"/>
                  <a:pt x="7840964" y="1434744"/>
                </a:cubicBezTo>
                <a:cubicBezTo>
                  <a:pt x="7812054" y="1503562"/>
                  <a:pt x="7797600" y="1570324"/>
                  <a:pt x="7797600" y="1635030"/>
                </a:cubicBezTo>
                <a:cubicBezTo>
                  <a:pt x="7797600" y="1782702"/>
                  <a:pt x="7846662" y="1909419"/>
                  <a:pt x="7944790" y="2015181"/>
                </a:cubicBezTo>
                <a:cubicBezTo>
                  <a:pt x="8042918" y="2120943"/>
                  <a:pt x="8176468" y="2173824"/>
                  <a:pt x="8345442" y="2173824"/>
                </a:cubicBezTo>
                <a:cubicBezTo>
                  <a:pt x="8395146" y="2173824"/>
                  <a:pt x="8449510" y="2165509"/>
                  <a:pt x="8508530" y="2148879"/>
                </a:cubicBezTo>
                <a:cubicBezTo>
                  <a:pt x="8567551" y="2132248"/>
                  <a:pt x="8621966" y="2105701"/>
                  <a:pt x="8671778" y="2069237"/>
                </a:cubicBezTo>
                <a:cubicBezTo>
                  <a:pt x="8721589" y="2032773"/>
                  <a:pt x="8763459" y="1985244"/>
                  <a:pt x="8797387" y="1926650"/>
                </a:cubicBezTo>
                <a:cubicBezTo>
                  <a:pt x="8831315" y="1868057"/>
                  <a:pt x="8848279" y="1797651"/>
                  <a:pt x="8848279" y="1715433"/>
                </a:cubicBezTo>
                <a:cubicBezTo>
                  <a:pt x="8848279" y="1664661"/>
                  <a:pt x="8838879" y="1615210"/>
                  <a:pt x="8820080" y="1567081"/>
                </a:cubicBezTo>
                <a:lnTo>
                  <a:pt x="8804567" y="1533350"/>
                </a:lnTo>
                <a:lnTo>
                  <a:pt x="8843574" y="1536051"/>
                </a:lnTo>
                <a:cubicBezTo>
                  <a:pt x="8884456" y="1541822"/>
                  <a:pt x="8922996" y="1556249"/>
                  <a:pt x="8959193" y="1579333"/>
                </a:cubicBezTo>
                <a:cubicBezTo>
                  <a:pt x="9007456" y="1610112"/>
                  <a:pt x="9049780" y="1650540"/>
                  <a:pt x="9086164" y="1700618"/>
                </a:cubicBezTo>
                <a:cubicBezTo>
                  <a:pt x="9122548" y="1750696"/>
                  <a:pt x="9151792" y="1805753"/>
                  <a:pt x="9173894" y="1865788"/>
                </a:cubicBezTo>
                <a:cubicBezTo>
                  <a:pt x="9195997" y="1925823"/>
                  <a:pt x="9207048" y="1980345"/>
                  <a:pt x="9207048" y="2029356"/>
                </a:cubicBezTo>
                <a:cubicBezTo>
                  <a:pt x="9207048" y="2091126"/>
                  <a:pt x="9194502" y="2160411"/>
                  <a:pt x="9169410" y="2237209"/>
                </a:cubicBezTo>
                <a:cubicBezTo>
                  <a:pt x="9144317" y="2314008"/>
                  <a:pt x="9106158" y="2385762"/>
                  <a:pt x="9054932" y="2452471"/>
                </a:cubicBezTo>
                <a:cubicBezTo>
                  <a:pt x="9003706" y="2519179"/>
                  <a:pt x="8938078" y="2574836"/>
                  <a:pt x="8858049" y="2619442"/>
                </a:cubicBezTo>
                <a:cubicBezTo>
                  <a:pt x="8778020" y="2664048"/>
                  <a:pt x="8680266" y="2686351"/>
                  <a:pt x="8564788" y="2686351"/>
                </a:cubicBezTo>
                <a:cubicBezTo>
                  <a:pt x="8440073" y="2686351"/>
                  <a:pt x="8315545" y="2662753"/>
                  <a:pt x="8191204" y="2615558"/>
                </a:cubicBezTo>
                <a:cubicBezTo>
                  <a:pt x="8066862" y="2568363"/>
                  <a:pt x="7945178" y="2484464"/>
                  <a:pt x="7826148" y="2363860"/>
                </a:cubicBezTo>
                <a:cubicBezTo>
                  <a:pt x="7707120" y="2243256"/>
                  <a:pt x="7591520" y="2079834"/>
                  <a:pt x="7479352" y="1873596"/>
                </a:cubicBezTo>
                <a:cubicBezTo>
                  <a:pt x="7367183" y="1667357"/>
                  <a:pt x="7262569" y="1399669"/>
                  <a:pt x="7165510" y="1070530"/>
                </a:cubicBezTo>
                <a:lnTo>
                  <a:pt x="6931793" y="979637"/>
                </a:lnTo>
                <a:lnTo>
                  <a:pt x="9838017" y="979637"/>
                </a:lnTo>
                <a:lnTo>
                  <a:pt x="9634928" y="636244"/>
                </a:lnTo>
                <a:lnTo>
                  <a:pt x="6703612" y="636244"/>
                </a:lnTo>
                <a:lnTo>
                  <a:pt x="6639929" y="636244"/>
                </a:lnTo>
                <a:lnTo>
                  <a:pt x="6484934" y="636244"/>
                </a:lnTo>
                <a:lnTo>
                  <a:pt x="6484872" y="635598"/>
                </a:lnTo>
                <a:cubicBezTo>
                  <a:pt x="6483361" y="626659"/>
                  <a:pt x="6479582" y="614701"/>
                  <a:pt x="6473536" y="599726"/>
                </a:cubicBezTo>
                <a:cubicBezTo>
                  <a:pt x="6457199" y="531442"/>
                  <a:pt x="6431412" y="450973"/>
                  <a:pt x="6396176" y="358318"/>
                </a:cubicBezTo>
                <a:cubicBezTo>
                  <a:pt x="6360940" y="265662"/>
                  <a:pt x="6271061" y="196004"/>
                  <a:pt x="6126539" y="149343"/>
                </a:cubicBezTo>
                <a:close/>
                <a:moveTo>
                  <a:pt x="3593865" y="144218"/>
                </a:moveTo>
                <a:lnTo>
                  <a:pt x="3593865" y="747740"/>
                </a:lnTo>
                <a:lnTo>
                  <a:pt x="3584603" y="740188"/>
                </a:lnTo>
                <a:cubicBezTo>
                  <a:pt x="3550523" y="713055"/>
                  <a:pt x="3504813" y="678407"/>
                  <a:pt x="3447475" y="636244"/>
                </a:cubicBezTo>
                <a:lnTo>
                  <a:pt x="3130841" y="636244"/>
                </a:lnTo>
                <a:lnTo>
                  <a:pt x="2925578" y="636244"/>
                </a:lnTo>
                <a:lnTo>
                  <a:pt x="199588" y="636244"/>
                </a:lnTo>
                <a:lnTo>
                  <a:pt x="389063" y="979637"/>
                </a:lnTo>
                <a:lnTo>
                  <a:pt x="1350291" y="979637"/>
                </a:lnTo>
                <a:cubicBezTo>
                  <a:pt x="1295568" y="990154"/>
                  <a:pt x="1247559" y="1031116"/>
                  <a:pt x="1206263" y="1102523"/>
                </a:cubicBezTo>
                <a:cubicBezTo>
                  <a:pt x="1164967" y="1173930"/>
                  <a:pt x="1127235" y="1236541"/>
                  <a:pt x="1093066" y="1290356"/>
                </a:cubicBezTo>
                <a:cubicBezTo>
                  <a:pt x="1057456" y="1355436"/>
                  <a:pt x="1025944" y="1407904"/>
                  <a:pt x="998529" y="1447758"/>
                </a:cubicBezTo>
                <a:cubicBezTo>
                  <a:pt x="971115" y="1487612"/>
                  <a:pt x="942992" y="1507539"/>
                  <a:pt x="914163" y="1507539"/>
                </a:cubicBezTo>
                <a:cubicBezTo>
                  <a:pt x="905514" y="1507539"/>
                  <a:pt x="884679" y="1487586"/>
                  <a:pt x="851658" y="1447678"/>
                </a:cubicBezTo>
                <a:cubicBezTo>
                  <a:pt x="818638" y="1407770"/>
                  <a:pt x="783869" y="1352340"/>
                  <a:pt x="747351" y="1281387"/>
                </a:cubicBezTo>
                <a:lnTo>
                  <a:pt x="480997" y="1394703"/>
                </a:lnTo>
                <a:cubicBezTo>
                  <a:pt x="592419" y="1625447"/>
                  <a:pt x="703906" y="1778818"/>
                  <a:pt x="815461" y="1854816"/>
                </a:cubicBezTo>
                <a:cubicBezTo>
                  <a:pt x="927016" y="1930814"/>
                  <a:pt x="1015173" y="1968814"/>
                  <a:pt x="1079933" y="1968814"/>
                </a:cubicBezTo>
                <a:cubicBezTo>
                  <a:pt x="1149338" y="1968814"/>
                  <a:pt x="1206636" y="1939343"/>
                  <a:pt x="1251829" y="1880403"/>
                </a:cubicBezTo>
                <a:cubicBezTo>
                  <a:pt x="1291374" y="1828830"/>
                  <a:pt x="1307343" y="1771861"/>
                  <a:pt x="1299737" y="1709497"/>
                </a:cubicBezTo>
                <a:lnTo>
                  <a:pt x="1295801" y="1686851"/>
                </a:lnTo>
                <a:lnTo>
                  <a:pt x="1329824" y="1662327"/>
                </a:lnTo>
                <a:cubicBezTo>
                  <a:pt x="1408138" y="1603504"/>
                  <a:pt x="1466413" y="1542525"/>
                  <a:pt x="1504650" y="1479390"/>
                </a:cubicBezTo>
                <a:cubicBezTo>
                  <a:pt x="1548348" y="1407236"/>
                  <a:pt x="1577752" y="1339233"/>
                  <a:pt x="1592861" y="1275381"/>
                </a:cubicBezTo>
                <a:cubicBezTo>
                  <a:pt x="1594515" y="1322682"/>
                  <a:pt x="1617966" y="1383732"/>
                  <a:pt x="1663213" y="1458529"/>
                </a:cubicBezTo>
                <a:cubicBezTo>
                  <a:pt x="1708459" y="1533326"/>
                  <a:pt x="1760900" y="1604078"/>
                  <a:pt x="1820535" y="1670787"/>
                </a:cubicBezTo>
                <a:cubicBezTo>
                  <a:pt x="1880169" y="1737496"/>
                  <a:pt x="1944702" y="1797744"/>
                  <a:pt x="2014133" y="1851533"/>
                </a:cubicBezTo>
                <a:cubicBezTo>
                  <a:pt x="2083565" y="1905321"/>
                  <a:pt x="2145375" y="1933978"/>
                  <a:pt x="2199564" y="1937501"/>
                </a:cubicBezTo>
                <a:lnTo>
                  <a:pt x="1385527" y="2389886"/>
                </a:lnTo>
                <a:lnTo>
                  <a:pt x="1710581" y="2795904"/>
                </a:lnTo>
                <a:cubicBezTo>
                  <a:pt x="1732004" y="2788376"/>
                  <a:pt x="1743973" y="2783671"/>
                  <a:pt x="1746490" y="2781789"/>
                </a:cubicBezTo>
                <a:lnTo>
                  <a:pt x="1745913" y="2780931"/>
                </a:lnTo>
                <a:lnTo>
                  <a:pt x="1765385" y="2782898"/>
                </a:lnTo>
                <a:cubicBezTo>
                  <a:pt x="1784260" y="2784474"/>
                  <a:pt x="1798892" y="2784632"/>
                  <a:pt x="1809283" y="2783371"/>
                </a:cubicBezTo>
                <a:cubicBezTo>
                  <a:pt x="1823137" y="2781689"/>
                  <a:pt x="1843358" y="2782236"/>
                  <a:pt x="1869946" y="2785012"/>
                </a:cubicBezTo>
                <a:cubicBezTo>
                  <a:pt x="1897867" y="2788963"/>
                  <a:pt x="1918742" y="2792834"/>
                  <a:pt x="1932569" y="2796624"/>
                </a:cubicBezTo>
                <a:cubicBezTo>
                  <a:pt x="1946397" y="2800415"/>
                  <a:pt x="1965924" y="2806795"/>
                  <a:pt x="1991150" y="2815764"/>
                </a:cubicBezTo>
                <a:cubicBezTo>
                  <a:pt x="2016376" y="2824733"/>
                  <a:pt x="2043230" y="2835531"/>
                  <a:pt x="2071713" y="2848157"/>
                </a:cubicBezTo>
                <a:cubicBezTo>
                  <a:pt x="2100195" y="2860784"/>
                  <a:pt x="2135978" y="2876306"/>
                  <a:pt x="2179063" y="2894725"/>
                </a:cubicBezTo>
                <a:cubicBezTo>
                  <a:pt x="2229034" y="2927986"/>
                  <a:pt x="2262348" y="2949154"/>
                  <a:pt x="2279006" y="2958230"/>
                </a:cubicBezTo>
                <a:cubicBezTo>
                  <a:pt x="2295662" y="2967307"/>
                  <a:pt x="2305566" y="2973446"/>
                  <a:pt x="2308716" y="2976649"/>
                </a:cubicBezTo>
                <a:lnTo>
                  <a:pt x="2387277" y="3040555"/>
                </a:lnTo>
                <a:lnTo>
                  <a:pt x="2401852" y="3064820"/>
                </a:lnTo>
                <a:cubicBezTo>
                  <a:pt x="2419737" y="3082705"/>
                  <a:pt x="2432390" y="3091648"/>
                  <a:pt x="2439811" y="3091648"/>
                </a:cubicBezTo>
                <a:lnTo>
                  <a:pt x="2725936" y="3295955"/>
                </a:lnTo>
                <a:lnTo>
                  <a:pt x="2707686" y="3386110"/>
                </a:lnTo>
                <a:cubicBezTo>
                  <a:pt x="2712331" y="3390755"/>
                  <a:pt x="2714974" y="3393398"/>
                  <a:pt x="2715614" y="3394038"/>
                </a:cubicBezTo>
                <a:cubicBezTo>
                  <a:pt x="2716255" y="3394679"/>
                  <a:pt x="2716922" y="3396174"/>
                  <a:pt x="2717616" y="3398523"/>
                </a:cubicBezTo>
                <a:lnTo>
                  <a:pt x="2743403" y="3469956"/>
                </a:lnTo>
                <a:lnTo>
                  <a:pt x="2967794" y="3567897"/>
                </a:lnTo>
                <a:lnTo>
                  <a:pt x="2973159" y="1657934"/>
                </a:lnTo>
                <a:lnTo>
                  <a:pt x="2973159" y="1698295"/>
                </a:lnTo>
                <a:cubicBezTo>
                  <a:pt x="2976576" y="1698295"/>
                  <a:pt x="2978284" y="1686043"/>
                  <a:pt x="2978284" y="1661538"/>
                </a:cubicBezTo>
                <a:cubicBezTo>
                  <a:pt x="2982075" y="1657854"/>
                  <a:pt x="2986373" y="1646509"/>
                  <a:pt x="2991178" y="1627503"/>
                </a:cubicBezTo>
                <a:lnTo>
                  <a:pt x="3034662" y="1510182"/>
                </a:lnTo>
                <a:cubicBezTo>
                  <a:pt x="3034662" y="1513919"/>
                  <a:pt x="3019740" y="1506071"/>
                  <a:pt x="2989896" y="1486638"/>
                </a:cubicBezTo>
                <a:cubicBezTo>
                  <a:pt x="3023157" y="1455566"/>
                  <a:pt x="3039787" y="1440030"/>
                  <a:pt x="3039787" y="1440030"/>
                </a:cubicBezTo>
                <a:cubicBezTo>
                  <a:pt x="3045660" y="1455085"/>
                  <a:pt x="3050545" y="1447344"/>
                  <a:pt x="3054442" y="1416806"/>
                </a:cubicBezTo>
                <a:cubicBezTo>
                  <a:pt x="3058340" y="1386268"/>
                  <a:pt x="3060289" y="1357492"/>
                  <a:pt x="3060289" y="1330477"/>
                </a:cubicBezTo>
                <a:cubicBezTo>
                  <a:pt x="3060289" y="1260485"/>
                  <a:pt x="3047702" y="1186850"/>
                  <a:pt x="3022530" y="1109570"/>
                </a:cubicBezTo>
                <a:cubicBezTo>
                  <a:pt x="2997357" y="1032291"/>
                  <a:pt x="2968034" y="988980"/>
                  <a:pt x="2934559" y="979637"/>
                </a:cubicBezTo>
                <a:lnTo>
                  <a:pt x="3142121" y="979637"/>
                </a:lnTo>
                <a:lnTo>
                  <a:pt x="3366683" y="979637"/>
                </a:lnTo>
                <a:lnTo>
                  <a:pt x="3377483" y="979637"/>
                </a:lnTo>
                <a:cubicBezTo>
                  <a:pt x="3387413" y="983908"/>
                  <a:pt x="3404737" y="1000578"/>
                  <a:pt x="3429456" y="1029648"/>
                </a:cubicBezTo>
                <a:cubicBezTo>
                  <a:pt x="3454175" y="1058718"/>
                  <a:pt x="3479494" y="1092713"/>
                  <a:pt x="3505414" y="1131633"/>
                </a:cubicBezTo>
                <a:cubicBezTo>
                  <a:pt x="3531334" y="1170553"/>
                  <a:pt x="3552556" y="1208045"/>
                  <a:pt x="3569079" y="1244109"/>
                </a:cubicBezTo>
                <a:cubicBezTo>
                  <a:pt x="3585603" y="1280172"/>
                  <a:pt x="3593865" y="1305625"/>
                  <a:pt x="3593865" y="1320467"/>
                </a:cubicBezTo>
                <a:lnTo>
                  <a:pt x="3593865" y="3324607"/>
                </a:lnTo>
                <a:lnTo>
                  <a:pt x="3962884" y="3593524"/>
                </a:lnTo>
                <a:lnTo>
                  <a:pt x="3962884" y="979637"/>
                </a:lnTo>
                <a:lnTo>
                  <a:pt x="4525703" y="979637"/>
                </a:lnTo>
                <a:lnTo>
                  <a:pt x="4306598" y="636244"/>
                </a:lnTo>
                <a:lnTo>
                  <a:pt x="3943905" y="636244"/>
                </a:lnTo>
                <a:lnTo>
                  <a:pt x="3930451" y="593239"/>
                </a:lnTo>
                <a:cubicBezTo>
                  <a:pt x="3914541" y="529440"/>
                  <a:pt x="3887300" y="451734"/>
                  <a:pt x="3848727" y="360120"/>
                </a:cubicBezTo>
                <a:cubicBezTo>
                  <a:pt x="3810154" y="268505"/>
                  <a:pt x="3725200" y="196538"/>
                  <a:pt x="3593865" y="144218"/>
                </a:cubicBezTo>
                <a:close/>
                <a:moveTo>
                  <a:pt x="0" y="0"/>
                </a:moveTo>
                <a:lnTo>
                  <a:pt x="10134600" y="0"/>
                </a:lnTo>
                <a:lnTo>
                  <a:pt x="10134600" y="3923360"/>
                </a:lnTo>
                <a:lnTo>
                  <a:pt x="0" y="392336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ffectLst>
            <a:outerShdw blurRad="38100" dist="38100" dir="2700000" algn="tl">
              <a:srgbClr val="000000">
                <a:alpha val="43137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1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62C3631-F78D-4D17-845C-C3685517F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AA4D-9BF6-4299-9418-2A12BD2B36C2}" type="datetime1">
              <a:rPr lang="en-US" smtClean="0"/>
              <a:t>07-Aug-21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7522D50-D6EB-4EB8-BB08-9D060B0F1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E7AB61-7545-4491-9058-6BCA3880EF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39">
            <a:off x="-127923" y="2960939"/>
            <a:ext cx="3796384" cy="3796384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24394" y="1037965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3"/>
          <p:cNvSpPr txBox="1">
            <a:spLocks/>
          </p:cNvSpPr>
          <p:nvPr/>
        </p:nvSpPr>
        <p:spPr>
          <a:xfrm>
            <a:off x="5115523" y="184720"/>
            <a:ext cx="1960954" cy="632770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582293" y="1139792"/>
            <a:ext cx="3281633" cy="69458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52008" y="5209721"/>
            <a:ext cx="4641273" cy="758889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4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ইফিসিয়েন্সি</a:t>
            </a:r>
            <a:endParaRPr lang="en-US" sz="4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93050" y="2919000"/>
            <a:ext cx="3460116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এগ্রো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মেশিনারী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952449" y="2150847"/>
            <a:ext cx="2541319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780568" y="4485473"/>
            <a:ext cx="2885084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966651" y="3740927"/>
            <a:ext cx="2512913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১.৩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9172" y="1082817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b="5017"/>
          <a:stretch/>
        </p:blipFill>
        <p:spPr>
          <a:xfrm>
            <a:off x="1847833" y="1679612"/>
            <a:ext cx="2490994" cy="2490994"/>
          </a:xfrm>
          <a:prstGeom prst="ellipse">
            <a:avLst/>
          </a:prstGeom>
        </p:spPr>
      </p:pic>
      <p:sp>
        <p:nvSpPr>
          <p:cNvPr id="13" name="Rectangle 12">
            <a:hlinkClick r:id="rId3"/>
          </p:cNvPr>
          <p:cNvSpPr/>
          <p:nvPr/>
        </p:nvSpPr>
        <p:spPr>
          <a:xfrm>
            <a:off x="1570037" y="1167530"/>
            <a:ext cx="3115155" cy="46414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E28A73-D3D5-410C-ACE2-C835B56FF76F}"/>
              </a:ext>
            </a:extLst>
          </p:cNvPr>
          <p:cNvGrpSpPr/>
          <p:nvPr/>
        </p:nvGrpSpPr>
        <p:grpSpPr>
          <a:xfrm>
            <a:off x="966531" y="4070948"/>
            <a:ext cx="4245854" cy="2000548"/>
            <a:chOff x="671103" y="4099084"/>
            <a:chExt cx="4245854" cy="200054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D14CC84-2C65-404D-8EE5-D46DFAE62CB7}"/>
                </a:ext>
              </a:extLst>
            </p:cNvPr>
            <p:cNvGrpSpPr/>
            <p:nvPr/>
          </p:nvGrpSpPr>
          <p:grpSpPr>
            <a:xfrm>
              <a:off x="671103" y="4099084"/>
              <a:ext cx="4245854" cy="2000548"/>
              <a:chOff x="671103" y="4070948"/>
              <a:chExt cx="4245854" cy="200054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71103" y="4070948"/>
                <a:ext cx="4245854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প্রকৌঃ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শফি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উদ্দীন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 rtl="1"/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ইন্সট্রাক্টর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ফার্ম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মেশিনারী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pPr rtl="1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shofiuddintsc@gmail.com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01730-878558        </a:t>
                </a:r>
                <a:r>
                  <a:rPr lang="en-US" dirty="0">
                    <a:solidFill>
                      <a:srgbClr val="4CAF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01619346487</a:t>
                </a:r>
              </a:p>
              <a:p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Shofi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Uddin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agro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Machinery</a:t>
                </a:r>
                <a:endParaRPr lang="en-US" dirty="0">
                  <a:solidFill>
                    <a:srgbClr val="F61C0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Shofi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 Uddin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dirty="0" err="1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Shofi</a:t>
                </a:r>
                <a:r>
                  <a:rPr lang="en-US" dirty="0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 Uddin</a:t>
                </a:r>
                <a:endParaRPr lang="en-US" dirty="0">
                  <a:solidFill>
                    <a:srgbClr val="1976D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F24E893-4AE4-4E5D-A489-406427F95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785" y="4817108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740011C-8D1C-42DE-B540-1045D3EF1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5167" y="5131203"/>
                <a:ext cx="330473" cy="322252"/>
              </a:xfrm>
              <a:prstGeom prst="rect">
                <a:avLst/>
              </a:prstGeom>
            </p:spPr>
          </p:pic>
          <p:pic>
            <p:nvPicPr>
              <p:cNvPr id="21" name="Picture 20">
                <a:hlinkClick r:id="rId4"/>
                <a:extLst>
                  <a:ext uri="{FF2B5EF4-FFF2-40B4-BE49-F238E27FC236}">
                    <a16:creationId xmlns:a16="http://schemas.microsoft.com/office/drawing/2014/main" id="{5A499CC8-1F78-4E0D-9E8E-06B17274E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81325" y="5430704"/>
                <a:ext cx="358157" cy="349247"/>
              </a:xfrm>
              <a:prstGeom prst="rect">
                <a:avLst/>
              </a:prstGeom>
            </p:spPr>
          </p:pic>
          <p:pic>
            <p:nvPicPr>
              <p:cNvPr id="23" name="Picture 22">
                <a:hlinkClick r:id="rId6"/>
                <a:extLst>
                  <a:ext uri="{FF2B5EF4-FFF2-40B4-BE49-F238E27FC236}">
                    <a16:creationId xmlns:a16="http://schemas.microsoft.com/office/drawing/2014/main" id="{1B11F1C4-A49F-44EE-84D3-1A82197344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2443" y="5719300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27" name="Picture 26">
                <a:hlinkClick r:id="rId5"/>
                <a:extLst>
                  <a:ext uri="{FF2B5EF4-FFF2-40B4-BE49-F238E27FC236}">
                    <a16:creationId xmlns:a16="http://schemas.microsoft.com/office/drawing/2014/main" id="{6C51863E-7DD3-4D12-ACE7-257B27CDA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7939" y="5757198"/>
                <a:ext cx="304929" cy="29734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23B04AD-6057-43B0-A771-DE19548194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9904" y="5172233"/>
                <a:ext cx="330473" cy="322252"/>
              </a:xfrm>
              <a:prstGeom prst="rect">
                <a:avLst/>
              </a:prstGeom>
            </p:spPr>
          </p:pic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0B7FEC8-5AD9-4B0B-BE60-CDABC4817A5B}"/>
                </a:ext>
              </a:extLst>
            </p:cNvPr>
            <p:cNvSpPr/>
            <p:nvPr/>
          </p:nvSpPr>
          <p:spPr>
            <a:xfrm>
              <a:off x="3483434" y="4485473"/>
              <a:ext cx="1433523" cy="3101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3"/>
                </a:rPr>
                <a:t>M / IEB 19010</a:t>
              </a:r>
              <a:endParaRPr lang="en-US" sz="1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50801F70-9305-4B50-91A0-5CD0D244839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1"/>
          <a:stretch/>
        </p:blipFill>
        <p:spPr>
          <a:xfrm>
            <a:off x="5190683" y="1037965"/>
            <a:ext cx="1524000" cy="56733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A88C37E-7604-4769-985F-A337946602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65" y="1101346"/>
            <a:ext cx="1633403" cy="2289724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A29BAB1-CDA6-4D6B-8B07-9452613C7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259D-B4BA-41E7-BE47-64556FF323D5}" type="datetime1">
              <a:rPr lang="en-US" smtClean="0"/>
              <a:t>07-Aug-21</a:t>
            </a:fld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94605E4-8D39-41FE-9F09-DC051F454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4497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246277-73B9-4E4D-971D-0079D7A30722}"/>
              </a:ext>
            </a:extLst>
          </p:cNvPr>
          <p:cNvSpPr/>
          <p:nvPr/>
        </p:nvSpPr>
        <p:spPr>
          <a:xfrm>
            <a:off x="3771900" y="294640"/>
            <a:ext cx="4648200" cy="65532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CECA51-3719-4564-9A27-115AE54BA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77"/>
          <a:stretch/>
        </p:blipFill>
        <p:spPr>
          <a:xfrm>
            <a:off x="838200" y="1203325"/>
            <a:ext cx="10681179" cy="4572000"/>
          </a:xfrm>
          <a:prstGeom prst="ellipse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BFF3CD-5D61-446C-A66C-884310707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BD26-8A0D-4401-943D-661B07AE2F8A}" type="datetime1">
              <a:rPr lang="en-US" smtClean="0"/>
              <a:t>07-Aug-21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A7286-27A7-4F04-9C38-1E748EE51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77149"/>
      </p:ext>
    </p:extLst>
  </p:cSld>
  <p:clrMapOvr>
    <a:masterClrMapping/>
  </p:clrMapOvr>
  <p:transition spd="slow">
    <p:cover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0D87F0-642C-4247-80C4-0AD4A782CAD7}"/>
              </a:ext>
            </a:extLst>
          </p:cNvPr>
          <p:cNvSpPr/>
          <p:nvPr/>
        </p:nvSpPr>
        <p:spPr>
          <a:xfrm>
            <a:off x="3898900" y="5486400"/>
            <a:ext cx="4394200" cy="860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ইফিসিয়েন্সি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0685F2-840B-41AB-AF6C-F9655DEF788B}"/>
              </a:ext>
            </a:extLst>
          </p:cNvPr>
          <p:cNvSpPr/>
          <p:nvPr/>
        </p:nvSpPr>
        <p:spPr>
          <a:xfrm>
            <a:off x="2743200" y="304800"/>
            <a:ext cx="6705600" cy="7620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আজকে</a:t>
            </a:r>
            <a:r>
              <a:rPr lang="en-US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5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559118-8CBF-4C4D-B712-6E27F5BB49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951" t="7715" r="6528" b="10294"/>
          <a:stretch/>
        </p:blipFill>
        <p:spPr>
          <a:xfrm>
            <a:off x="3418448" y="1237956"/>
            <a:ext cx="5261317" cy="424844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0B3D2-B6D9-49D2-BA45-8393FF288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A77E-8367-43C9-BCF8-DCF17ED6A24E}" type="datetime1">
              <a:rPr lang="en-US" smtClean="0"/>
              <a:t>07-Aug-21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6E4FD-6569-4DA4-9B10-6138C7560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9438B2-07EE-46AE-B07E-627AC4333E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00" y="493686"/>
            <a:ext cx="3595046" cy="250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1290"/>
      </p:ext>
    </p:extLst>
  </p:cSld>
  <p:clrMapOvr>
    <a:masterClrMapping/>
  </p:clrMapOvr>
  <p:transition spd="slow">
    <p:cover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D3E320-724A-4C55-9F17-7BEA75E84A0B}"/>
              </a:ext>
            </a:extLst>
          </p:cNvPr>
          <p:cNvSpPr txBox="1"/>
          <p:nvPr/>
        </p:nvSpPr>
        <p:spPr>
          <a:xfrm>
            <a:off x="1676400" y="1295400"/>
            <a:ext cx="6522720" cy="707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r>
              <a:rPr lang="en-US" sz="40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....</a:t>
            </a:r>
            <a:endParaRPr lang="bn-IN" sz="40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D3A590-84D2-4F08-AC10-203A0B847F0F}"/>
              </a:ext>
            </a:extLst>
          </p:cNvPr>
          <p:cNvSpPr txBox="1"/>
          <p:nvPr/>
        </p:nvSpPr>
        <p:spPr>
          <a:xfrm>
            <a:off x="4724400" y="228600"/>
            <a:ext cx="27432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E1C1B4-FE7B-4AB1-AA31-D02164BB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F540-DDA1-4A30-B4F9-EF44975F23D6}" type="datetime1">
              <a:rPr lang="en-US" smtClean="0"/>
              <a:t>07-Aug-21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B2811-D43E-43F2-9782-7D27B75E7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40AF47-5F7C-4F04-8582-72F6AB23D4CC}"/>
              </a:ext>
            </a:extLst>
          </p:cNvPr>
          <p:cNvSpPr/>
          <p:nvPr/>
        </p:nvSpPr>
        <p:spPr>
          <a:xfrm>
            <a:off x="1295400" y="2146757"/>
            <a:ext cx="10363200" cy="350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পিস্টন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ডিসপ্লেসমেন্ট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আয়তনিক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ভলিউমেন্ট্রিক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ইফিসিয়েন্সি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মেকানিক্যাল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ইফিসিয়েন্সি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কম্প্রেশন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রেশিও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থার্মাল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ইফিসিয়েন্সি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06591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21A05745-FCE6-4BE6-839B-2C215AAB8027}"/>
              </a:ext>
            </a:extLst>
          </p:cNvPr>
          <p:cNvGrpSpPr/>
          <p:nvPr/>
        </p:nvGrpSpPr>
        <p:grpSpPr>
          <a:xfrm>
            <a:off x="1219200" y="1524000"/>
            <a:ext cx="10447505" cy="4419600"/>
            <a:chOff x="1371600" y="372293"/>
            <a:chExt cx="10447505" cy="44196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3A60DF5-F489-4CC0-9D4A-055879771527}"/>
                </a:ext>
              </a:extLst>
            </p:cNvPr>
            <p:cNvGrpSpPr/>
            <p:nvPr/>
          </p:nvGrpSpPr>
          <p:grpSpPr>
            <a:xfrm>
              <a:off x="1371600" y="372293"/>
              <a:ext cx="5981700" cy="4419600"/>
              <a:chOff x="2398330" y="1447800"/>
              <a:chExt cx="5105400" cy="3800624"/>
            </a:xfrm>
          </p:grpSpPr>
          <p:sp>
            <p:nvSpPr>
              <p:cNvPr id="5" name="Arrow: Notched Right 4">
                <a:extLst>
                  <a:ext uri="{FF2B5EF4-FFF2-40B4-BE49-F238E27FC236}">
                    <a16:creationId xmlns:a16="http://schemas.microsoft.com/office/drawing/2014/main" id="{ABD849F4-7B75-4E55-9DA3-4913DCCA99D0}"/>
                  </a:ext>
                </a:extLst>
              </p:cNvPr>
              <p:cNvSpPr/>
              <p:nvPr/>
            </p:nvSpPr>
            <p:spPr>
              <a:xfrm>
                <a:off x="2398330" y="1447800"/>
                <a:ext cx="5105400" cy="2743200"/>
              </a:xfrm>
              <a:prstGeom prst="notchedRightArrow">
                <a:avLst>
                  <a:gd name="adj1" fmla="val 50000"/>
                  <a:gd name="adj2" fmla="val 38718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Arrow: Bent-Up 5">
                <a:extLst>
                  <a:ext uri="{FF2B5EF4-FFF2-40B4-BE49-F238E27FC236}">
                    <a16:creationId xmlns:a16="http://schemas.microsoft.com/office/drawing/2014/main" id="{8A63F19C-77CF-427B-A3F1-5DCF9A5B33A6}"/>
                  </a:ext>
                </a:extLst>
              </p:cNvPr>
              <p:cNvSpPr/>
              <p:nvPr/>
            </p:nvSpPr>
            <p:spPr>
              <a:xfrm flipV="1">
                <a:off x="4101612" y="2819400"/>
                <a:ext cx="1626575" cy="2429024"/>
              </a:xfrm>
              <a:prstGeom prst="bentUpArrow">
                <a:avLst>
                  <a:gd name="adj1" fmla="val 25000"/>
                  <a:gd name="adj2" fmla="val 35378"/>
                  <a:gd name="adj3" fmla="val 38838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Loss</a:t>
                </a: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EC93E3E-BA06-4B6C-B77E-47E962A328F7}"/>
                  </a:ext>
                </a:extLst>
              </p:cNvPr>
              <p:cNvSpPr/>
              <p:nvPr/>
            </p:nvSpPr>
            <p:spPr>
              <a:xfrm>
                <a:off x="3731455" y="1447800"/>
                <a:ext cx="2362200" cy="2971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3600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system</a:t>
                </a:r>
              </a:p>
              <a:p>
                <a:pPr algn="ctr"/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process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6B2730-5947-4F91-AE36-F91ADFA1984A}"/>
                  </a:ext>
                </a:extLst>
              </p:cNvPr>
              <p:cNvSpPr txBox="1"/>
              <p:nvPr/>
            </p:nvSpPr>
            <p:spPr>
              <a:xfrm>
                <a:off x="6151391" y="2393851"/>
                <a:ext cx="9322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out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FD1E86-241B-433E-B6D8-65103AD6D9D0}"/>
                  </a:ext>
                </a:extLst>
              </p:cNvPr>
              <p:cNvSpPr txBox="1"/>
              <p:nvPr/>
            </p:nvSpPr>
            <p:spPr>
              <a:xfrm>
                <a:off x="2941806" y="2393851"/>
                <a:ext cx="7820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in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0CE841-E75A-46DF-89EA-7590AEBD8832}"/>
                  </a:ext>
                </a:extLst>
              </p:cNvPr>
              <p:cNvSpPr txBox="1"/>
              <p:nvPr/>
            </p:nvSpPr>
            <p:spPr>
              <a:xfrm>
                <a:off x="4820140" y="4565079"/>
                <a:ext cx="9080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loss</a:t>
                </a: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6094EF7D-F96E-4632-951C-FC4B78CAD27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7083" y="3499340"/>
                <a:ext cx="1298916" cy="17584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30162CE-3BD4-4EF3-AA47-CBDF2D3FBBDB}"/>
                  </a:ext>
                </a:extLst>
              </p:cNvPr>
              <p:cNvCxnSpPr/>
              <p:nvPr/>
            </p:nvCxnSpPr>
            <p:spPr>
              <a:xfrm>
                <a:off x="3739073" y="2133600"/>
                <a:ext cx="2362200" cy="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CC40C77-4B98-445E-AC49-B02AE226EFAA}"/>
                  </a:ext>
                </a:extLst>
              </p:cNvPr>
              <p:cNvSpPr/>
              <p:nvPr/>
            </p:nvSpPr>
            <p:spPr>
              <a:xfrm>
                <a:off x="4797083" y="3488788"/>
                <a:ext cx="564883" cy="942535"/>
              </a:xfrm>
              <a:custGeom>
                <a:avLst/>
                <a:gdLst>
                  <a:gd name="connsiteX0" fmla="*/ 548640 w 564883"/>
                  <a:gd name="connsiteY0" fmla="*/ 942535 h 942535"/>
                  <a:gd name="connsiteX1" fmla="*/ 548640 w 564883"/>
                  <a:gd name="connsiteY1" fmla="*/ 506437 h 942535"/>
                  <a:gd name="connsiteX2" fmla="*/ 379828 w 564883"/>
                  <a:gd name="connsiteY2" fmla="*/ 168812 h 942535"/>
                  <a:gd name="connsiteX3" fmla="*/ 182880 w 564883"/>
                  <a:gd name="connsiteY3" fmla="*/ 42203 h 942535"/>
                  <a:gd name="connsiteX4" fmla="*/ 0 w 564883"/>
                  <a:gd name="connsiteY4" fmla="*/ 0 h 942535"/>
                  <a:gd name="connsiteX5" fmla="*/ 0 w 564883"/>
                  <a:gd name="connsiteY5" fmla="*/ 0 h 942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4883" h="942535">
                    <a:moveTo>
                      <a:pt x="548640" y="942535"/>
                    </a:moveTo>
                    <a:cubicBezTo>
                      <a:pt x="562707" y="788963"/>
                      <a:pt x="576775" y="635391"/>
                      <a:pt x="548640" y="506437"/>
                    </a:cubicBezTo>
                    <a:cubicBezTo>
                      <a:pt x="520505" y="377483"/>
                      <a:pt x="440788" y="246184"/>
                      <a:pt x="379828" y="168812"/>
                    </a:cubicBezTo>
                    <a:cubicBezTo>
                      <a:pt x="318868" y="91440"/>
                      <a:pt x="246185" y="70338"/>
                      <a:pt x="182880" y="42203"/>
                    </a:cubicBezTo>
                    <a:cubicBezTo>
                      <a:pt x="119575" y="14068"/>
                      <a:pt x="0" y="0"/>
                      <a:pt x="0" y="0"/>
                    </a:cubicBezTo>
                    <a:lnTo>
                      <a:pt x="0" y="0"/>
                    </a:lnTo>
                  </a:path>
                </a:pathLst>
              </a:cu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F9C34A2-0475-4A01-BDDE-B64760A99400}"/>
                  </a:ext>
                </a:extLst>
              </p:cNvPr>
              <p:cNvSpPr/>
              <p:nvPr/>
            </p:nvSpPr>
            <p:spPr>
              <a:xfrm>
                <a:off x="3731456" y="3523967"/>
                <a:ext cx="1219574" cy="962512"/>
              </a:xfrm>
              <a:custGeom>
                <a:avLst/>
                <a:gdLst>
                  <a:gd name="connsiteX0" fmla="*/ 548640 w 564883"/>
                  <a:gd name="connsiteY0" fmla="*/ 942535 h 942535"/>
                  <a:gd name="connsiteX1" fmla="*/ 548640 w 564883"/>
                  <a:gd name="connsiteY1" fmla="*/ 506437 h 942535"/>
                  <a:gd name="connsiteX2" fmla="*/ 379828 w 564883"/>
                  <a:gd name="connsiteY2" fmla="*/ 168812 h 942535"/>
                  <a:gd name="connsiteX3" fmla="*/ 182880 w 564883"/>
                  <a:gd name="connsiteY3" fmla="*/ 42203 h 942535"/>
                  <a:gd name="connsiteX4" fmla="*/ 0 w 564883"/>
                  <a:gd name="connsiteY4" fmla="*/ 0 h 942535"/>
                  <a:gd name="connsiteX5" fmla="*/ 0 w 564883"/>
                  <a:gd name="connsiteY5" fmla="*/ 0 h 942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4883" h="942535">
                    <a:moveTo>
                      <a:pt x="548640" y="942535"/>
                    </a:moveTo>
                    <a:cubicBezTo>
                      <a:pt x="562707" y="788963"/>
                      <a:pt x="576775" y="635391"/>
                      <a:pt x="548640" y="506437"/>
                    </a:cubicBezTo>
                    <a:cubicBezTo>
                      <a:pt x="520505" y="377483"/>
                      <a:pt x="440788" y="246184"/>
                      <a:pt x="379828" y="168812"/>
                    </a:cubicBezTo>
                    <a:cubicBezTo>
                      <a:pt x="318868" y="91440"/>
                      <a:pt x="246185" y="70338"/>
                      <a:pt x="182880" y="42203"/>
                    </a:cubicBezTo>
                    <a:cubicBezTo>
                      <a:pt x="119575" y="14068"/>
                      <a:pt x="0" y="0"/>
                      <a:pt x="0" y="0"/>
                    </a:cubicBezTo>
                    <a:lnTo>
                      <a:pt x="0" y="0"/>
                    </a:lnTo>
                  </a:path>
                </a:pathLst>
              </a:cu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F61A81B-C9D8-4F0B-AFEB-5B9A70591DF5}"/>
                </a:ext>
              </a:extLst>
            </p:cNvPr>
            <p:cNvGrpSpPr/>
            <p:nvPr/>
          </p:nvGrpSpPr>
          <p:grpSpPr>
            <a:xfrm>
              <a:off x="7073748" y="1451253"/>
              <a:ext cx="4745357" cy="2459124"/>
              <a:chOff x="2343762" y="4843820"/>
              <a:chExt cx="4745357" cy="2459124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B9D2070-52A7-4C22-AA1B-C203729A47B9}"/>
                  </a:ext>
                </a:extLst>
              </p:cNvPr>
              <p:cNvSpPr/>
              <p:nvPr/>
            </p:nvSpPr>
            <p:spPr>
              <a:xfrm>
                <a:off x="2533156" y="4898920"/>
                <a:ext cx="2438400" cy="79532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Efficiency </a:t>
                </a:r>
                <a:r>
                  <a:rPr lang="en-US" sz="2800" dirty="0">
                    <a:solidFill>
                      <a:schemeClr val="tx1"/>
                    </a:solidFill>
                    <a:latin typeface="Abadi" panose="020B0604020202020204" pitchFamily="34" charset="0"/>
                    <a:cs typeface="Arial" panose="020B0604020202020204" pitchFamily="34" charset="0"/>
                  </a:rPr>
                  <a:t>ƞ=</a:t>
                </a:r>
                <a:endPara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6F6B789-825B-4E02-8AE9-2BD0F3E19528}"/>
                  </a:ext>
                </a:extLst>
              </p:cNvPr>
              <p:cNvSpPr/>
              <p:nvPr/>
            </p:nvSpPr>
            <p:spPr>
              <a:xfrm>
                <a:off x="4971556" y="4843820"/>
                <a:ext cx="1738010" cy="3026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Eoutput</a:t>
                </a:r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600EA08-E193-47ED-817A-B5B454E7FFCD}"/>
                  </a:ext>
                </a:extLst>
              </p:cNvPr>
              <p:cNvSpPr/>
              <p:nvPr/>
            </p:nvSpPr>
            <p:spPr>
              <a:xfrm>
                <a:off x="4971556" y="5396132"/>
                <a:ext cx="1738010" cy="3026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en-US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input</a:t>
                </a:r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266803DE-E59D-4E17-9404-3C1FBB4615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19156" y="5287135"/>
                <a:ext cx="1600200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B897031-6252-49A1-BEDC-AFABE7AB613D}"/>
                  </a:ext>
                </a:extLst>
              </p:cNvPr>
              <p:cNvSpPr/>
              <p:nvPr/>
            </p:nvSpPr>
            <p:spPr>
              <a:xfrm>
                <a:off x="6330013" y="5161611"/>
                <a:ext cx="759106" cy="2699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solidFill>
                      <a:schemeClr val="tx1"/>
                    </a:solidFill>
                    <a:latin typeface="Abadi" panose="020B0604020202020204" pitchFamily="34" charset="0"/>
                    <a:cs typeface="Arial" panose="020B0604020202020204" pitchFamily="34" charset="0"/>
                  </a:rPr>
                  <a:t>×100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98471B3-5526-4729-934C-E2411C40075B}"/>
                  </a:ext>
                </a:extLst>
              </p:cNvPr>
              <p:cNvSpPr/>
              <p:nvPr/>
            </p:nvSpPr>
            <p:spPr>
              <a:xfrm>
                <a:off x="2343762" y="6503097"/>
                <a:ext cx="2438400" cy="79532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ইফিসিয়েন্সি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ƞ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EDC2BC3-ADF9-439D-BB62-CD53753E7CE5}"/>
                  </a:ext>
                </a:extLst>
              </p:cNvPr>
              <p:cNvSpPr/>
              <p:nvPr/>
            </p:nvSpPr>
            <p:spPr>
              <a:xfrm>
                <a:off x="4782162" y="6447997"/>
                <a:ext cx="1738010" cy="3026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এনার্জি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আউটপুট</a:t>
                </a:r>
                <a:endPara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C4E27A1-4114-4456-BE09-1931FBFE2494}"/>
                  </a:ext>
                </a:extLst>
              </p:cNvPr>
              <p:cNvSpPr/>
              <p:nvPr/>
            </p:nvSpPr>
            <p:spPr>
              <a:xfrm>
                <a:off x="4782162" y="7000309"/>
                <a:ext cx="1738010" cy="3026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এনার্জি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ইনপুট</a:t>
                </a:r>
                <a:endPara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DDE5E39-10E3-4B90-B5F5-96C5A10526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29762" y="6891312"/>
                <a:ext cx="1600200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AA8DD5E-1A7D-4C3A-B4CA-C5FD0C45A4D3}"/>
                  </a:ext>
                </a:extLst>
              </p:cNvPr>
              <p:cNvSpPr/>
              <p:nvPr/>
            </p:nvSpPr>
            <p:spPr>
              <a:xfrm>
                <a:off x="6140619" y="6765788"/>
                <a:ext cx="759106" cy="2699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solidFill>
                      <a:schemeClr val="tx1"/>
                    </a:solidFill>
                    <a:latin typeface="Abadi" panose="020B0604020202020204" pitchFamily="34" charset="0"/>
                    <a:cs typeface="Arial" panose="020B0604020202020204" pitchFamily="34" charset="0"/>
                  </a:rPr>
                  <a:t>×100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FF853BB-FF7A-435E-96C2-EEDFC1D0AC3E}"/>
              </a:ext>
            </a:extLst>
          </p:cNvPr>
          <p:cNvSpPr/>
          <p:nvPr/>
        </p:nvSpPr>
        <p:spPr>
          <a:xfrm>
            <a:off x="4505325" y="67355"/>
            <a:ext cx="3181350" cy="795326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2272CC-8F1B-4DFA-84C3-7B2B17EAD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007B2-AB55-4D79-B8FB-C57A43FCF8C7}" type="datetime1">
              <a:rPr lang="en-US" smtClean="0"/>
              <a:t>07-Aug-21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75914CC-33D5-439E-AC9D-207CA590A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74511"/>
      </p:ext>
    </p:extLst>
  </p:cSld>
  <p:clrMapOvr>
    <a:masterClrMapping/>
  </p:clrMapOvr>
  <p:transition spd="slow">
    <p:cover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D93C72E-907D-49DE-BCE5-56FF27D41C59}"/>
              </a:ext>
            </a:extLst>
          </p:cNvPr>
          <p:cNvSpPr/>
          <p:nvPr/>
        </p:nvSpPr>
        <p:spPr>
          <a:xfrm>
            <a:off x="4593659" y="1203959"/>
            <a:ext cx="2858586" cy="812807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3B458E-AB75-4D17-A067-21C8852C8159}"/>
              </a:ext>
            </a:extLst>
          </p:cNvPr>
          <p:cNvCxnSpPr/>
          <p:nvPr/>
        </p:nvCxnSpPr>
        <p:spPr>
          <a:xfrm>
            <a:off x="270108" y="2743200"/>
            <a:ext cx="11353800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F8A08D9-FA26-4311-A52D-F4E62D50F0AE}"/>
              </a:ext>
            </a:extLst>
          </p:cNvPr>
          <p:cNvCxnSpPr>
            <a:cxnSpLocks/>
          </p:cNvCxnSpPr>
          <p:nvPr/>
        </p:nvCxnSpPr>
        <p:spPr>
          <a:xfrm flipV="1">
            <a:off x="270108" y="2727960"/>
            <a:ext cx="0" cy="1143000"/>
          </a:xfrm>
          <a:prstGeom prst="line">
            <a:avLst/>
          </a:prstGeom>
          <a:ln w="38100"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12DB87-E7FA-40BF-8A1F-A7000B86EF38}"/>
              </a:ext>
            </a:extLst>
          </p:cNvPr>
          <p:cNvCxnSpPr>
            <a:cxnSpLocks/>
          </p:cNvCxnSpPr>
          <p:nvPr/>
        </p:nvCxnSpPr>
        <p:spPr>
          <a:xfrm flipV="1">
            <a:off x="3241908" y="2743200"/>
            <a:ext cx="0" cy="1143000"/>
          </a:xfrm>
          <a:prstGeom prst="line">
            <a:avLst/>
          </a:prstGeom>
          <a:ln w="38100"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807612F-9A79-491B-8EBE-E41A72166231}"/>
              </a:ext>
            </a:extLst>
          </p:cNvPr>
          <p:cNvCxnSpPr>
            <a:cxnSpLocks/>
          </p:cNvCxnSpPr>
          <p:nvPr/>
        </p:nvCxnSpPr>
        <p:spPr>
          <a:xfrm flipV="1">
            <a:off x="6213708" y="2743200"/>
            <a:ext cx="0" cy="1143000"/>
          </a:xfrm>
          <a:prstGeom prst="line">
            <a:avLst/>
          </a:prstGeom>
          <a:ln w="38100"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2C091B-0D86-4845-B223-AC8878F70C48}"/>
              </a:ext>
            </a:extLst>
          </p:cNvPr>
          <p:cNvCxnSpPr>
            <a:cxnSpLocks/>
          </p:cNvCxnSpPr>
          <p:nvPr/>
        </p:nvCxnSpPr>
        <p:spPr>
          <a:xfrm flipV="1">
            <a:off x="8956908" y="2743200"/>
            <a:ext cx="0" cy="1143000"/>
          </a:xfrm>
          <a:prstGeom prst="line">
            <a:avLst/>
          </a:prstGeom>
          <a:ln w="38100"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BE239C-2E93-45C2-9E59-E0433A84EDBD}"/>
              </a:ext>
            </a:extLst>
          </p:cNvPr>
          <p:cNvCxnSpPr>
            <a:cxnSpLocks/>
          </p:cNvCxnSpPr>
          <p:nvPr/>
        </p:nvCxnSpPr>
        <p:spPr>
          <a:xfrm flipV="1">
            <a:off x="11623908" y="2743200"/>
            <a:ext cx="0" cy="1143000"/>
          </a:xfrm>
          <a:prstGeom prst="line">
            <a:avLst/>
          </a:prstGeom>
          <a:ln w="38100"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8725EF3-5DBA-4DB2-B45D-3B4866C6DE95}"/>
              </a:ext>
            </a:extLst>
          </p:cNvPr>
          <p:cNvSpPr/>
          <p:nvPr/>
        </p:nvSpPr>
        <p:spPr>
          <a:xfrm>
            <a:off x="63280" y="3886200"/>
            <a:ext cx="2202760" cy="96012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Volumetric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0DE55C-3F70-4586-ACAC-6047D27C0F97}"/>
              </a:ext>
            </a:extLst>
          </p:cNvPr>
          <p:cNvSpPr/>
          <p:nvPr/>
        </p:nvSpPr>
        <p:spPr>
          <a:xfrm>
            <a:off x="2536259" y="3870960"/>
            <a:ext cx="2332739" cy="96012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Mechanical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409649-9A52-4FCD-AE70-054FEB2A258C}"/>
              </a:ext>
            </a:extLst>
          </p:cNvPr>
          <p:cNvSpPr/>
          <p:nvPr/>
        </p:nvSpPr>
        <p:spPr>
          <a:xfrm>
            <a:off x="5074228" y="3870960"/>
            <a:ext cx="2202760" cy="96012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1D3738-A6F0-4170-A3AF-03604C2C4408}"/>
              </a:ext>
            </a:extLst>
          </p:cNvPr>
          <p:cNvSpPr/>
          <p:nvPr/>
        </p:nvSpPr>
        <p:spPr>
          <a:xfrm>
            <a:off x="7452245" y="3886200"/>
            <a:ext cx="2202760" cy="96012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20CB45-0399-40A0-B2E3-BD589AE6F299}"/>
              </a:ext>
            </a:extLst>
          </p:cNvPr>
          <p:cNvSpPr/>
          <p:nvPr/>
        </p:nvSpPr>
        <p:spPr>
          <a:xfrm>
            <a:off x="9925960" y="3886200"/>
            <a:ext cx="2202760" cy="96012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80CAA8-3587-475F-B01D-04B349F71DD9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6010898" y="2016766"/>
            <a:ext cx="12054" cy="711194"/>
          </a:xfrm>
          <a:prstGeom prst="line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5427F3-8A53-4DB4-9792-E2FFBD98E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D4B6-758E-4C36-A59C-CD87C519AE74}" type="datetime1">
              <a:rPr lang="en-US" smtClean="0"/>
              <a:t>07-Aug-21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3D3B4-1B92-49A9-BDCF-F0BCC532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2360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D Engine Displacement Video   English units[1]">
            <a:hlinkClick r:id="" action="ppaction://media"/>
            <a:extLst>
              <a:ext uri="{FF2B5EF4-FFF2-40B4-BE49-F238E27FC236}">
                <a16:creationId xmlns:a16="http://schemas.microsoft.com/office/drawing/2014/main" id="{720E3474-5D1F-44B2-8EBC-B6F02FB05E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599" y="1600200"/>
            <a:ext cx="5715000" cy="4400550"/>
          </a:xfrm>
          <a:prstGeom prst="ellipse">
            <a:avLst/>
          </a:prstGeom>
        </p:spPr>
      </p:pic>
      <p:pic>
        <p:nvPicPr>
          <p:cNvPr id="3" name="PISTON DISPLACEMENT[1]">
            <a:hlinkClick r:id="" action="ppaction://media"/>
            <a:extLst>
              <a:ext uri="{FF2B5EF4-FFF2-40B4-BE49-F238E27FC236}">
                <a16:creationId xmlns:a16="http://schemas.microsoft.com/office/drawing/2014/main" id="{EF6E32D6-7F46-4A67-894F-670CE03E5344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24600" y="1600200"/>
            <a:ext cx="5638801" cy="4400550"/>
          </a:xfrm>
          <a:prstGeom prst="ellipse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FEA9F87-2BA6-4B5B-9E01-F98494CEE95F}"/>
              </a:ext>
            </a:extLst>
          </p:cNvPr>
          <p:cNvSpPr/>
          <p:nvPr/>
        </p:nvSpPr>
        <p:spPr>
          <a:xfrm>
            <a:off x="7329491" y="308489"/>
            <a:ext cx="3733800" cy="7620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Bore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82C399-E5A6-46A4-8B6C-803F5479DD83}"/>
              </a:ext>
            </a:extLst>
          </p:cNvPr>
          <p:cNvSpPr/>
          <p:nvPr/>
        </p:nvSpPr>
        <p:spPr>
          <a:xfrm>
            <a:off x="1309686" y="304800"/>
            <a:ext cx="3552825" cy="7620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Stroke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স্ট্রোক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8CE84BD-F3BD-4F2F-9039-4BD463FA3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420B-3C58-40B5-90BE-B2B4816BA73E}" type="datetime1">
              <a:rPr lang="en-US" smtClean="0"/>
              <a:t>07-Aug-21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C89C7D-7CE2-4EA0-8039-8DECADDA1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3211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79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 mute="1">
                <p:cTn id="1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1027</TotalTime>
  <Words>515</Words>
  <Application>Microsoft Office PowerPoint</Application>
  <PresentationFormat>Widescreen</PresentationFormat>
  <Paragraphs>181</Paragraphs>
  <Slides>19</Slides>
  <Notes>3</Notes>
  <HiddenSlides>1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Abadi</vt:lpstr>
      <vt:lpstr>Arial</vt:lpstr>
      <vt:lpstr>Arial Black</vt:lpstr>
      <vt:lpstr>Calibri</vt:lpstr>
      <vt:lpstr>Lato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 1</dc:creator>
  <cp:lastModifiedBy>TSCM</cp:lastModifiedBy>
  <cp:revision>106</cp:revision>
  <dcterms:created xsi:type="dcterms:W3CDTF">2006-08-16T00:00:00Z</dcterms:created>
  <dcterms:modified xsi:type="dcterms:W3CDTF">2021-08-07T06:03:33Z</dcterms:modified>
</cp:coreProperties>
</file>