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7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5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B16A-C996-43B9-AED4-874DE28D0F8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39BE-4639-4175-BDBF-B923A181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0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পাঠে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সবাইকে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2954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FF0000"/>
                </a:solidFill>
              </a:rPr>
              <a:t>لحن جلى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علم تجويد</a:t>
            </a:r>
            <a:r>
              <a:rPr lang="en-US" sz="3200" dirty="0" smtClean="0"/>
              <a:t> -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বিপরীত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মারাত্নক</a:t>
            </a:r>
            <a:r>
              <a:rPr lang="en-US" sz="2000" dirty="0" smtClean="0"/>
              <a:t> ও </a:t>
            </a:r>
            <a:r>
              <a:rPr lang="en-US" sz="2000" dirty="0" err="1" smtClean="0"/>
              <a:t>প্রকাশ্য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ভুলকে</a:t>
            </a:r>
            <a:r>
              <a:rPr lang="en-US" sz="2000" dirty="0" smtClean="0"/>
              <a:t> </a:t>
            </a:r>
            <a:r>
              <a:rPr lang="ar-SA" sz="3200" dirty="0" smtClean="0"/>
              <a:t>لحن جلى </a:t>
            </a:r>
            <a:r>
              <a:rPr lang="en-US" sz="3200" dirty="0" smtClean="0"/>
              <a:t> </a:t>
            </a:r>
          </a:p>
          <a:p>
            <a:r>
              <a:rPr lang="en-US" sz="2000" dirty="0" err="1" smtClean="0"/>
              <a:t>বলে</a:t>
            </a:r>
            <a:r>
              <a:rPr lang="en-US" sz="2000" dirty="0" smtClean="0"/>
              <a:t>। </a:t>
            </a:r>
            <a:r>
              <a:rPr lang="ar-SA" sz="3200" dirty="0" smtClean="0"/>
              <a:t>لحن جلى </a:t>
            </a:r>
            <a:r>
              <a:rPr lang="en-US" sz="3200" dirty="0" smtClean="0"/>
              <a:t> </a:t>
            </a:r>
            <a:r>
              <a:rPr lang="en-US" sz="2000" dirty="0" err="1" smtClean="0"/>
              <a:t>পাঠ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হারাম</a:t>
            </a:r>
            <a:r>
              <a:rPr lang="en-US" sz="2000" dirty="0" smtClean="0"/>
              <a:t> ।</a:t>
            </a:r>
            <a:r>
              <a:rPr lang="en-US" sz="2000" dirty="0" err="1" smtClean="0"/>
              <a:t>এতে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কবিরা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হয়।নামাজে</a:t>
            </a:r>
            <a:r>
              <a:rPr lang="en-US" sz="2000" dirty="0" smtClean="0"/>
              <a:t>  </a:t>
            </a:r>
            <a:r>
              <a:rPr lang="en-US" sz="2000" dirty="0" err="1" smtClean="0"/>
              <a:t>লাহনে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জলি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নামাজ</a:t>
            </a:r>
            <a:r>
              <a:rPr lang="en-US" sz="2000" dirty="0" smtClean="0"/>
              <a:t> </a:t>
            </a:r>
            <a:r>
              <a:rPr lang="en-US" sz="2000" dirty="0" err="1" smtClean="0"/>
              <a:t>নষ্ট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  </a:t>
            </a:r>
            <a:r>
              <a:rPr lang="en-US" sz="2800" dirty="0" smtClean="0"/>
              <a:t>। </a:t>
            </a:r>
            <a:r>
              <a:rPr lang="ar-SA" sz="2800" dirty="0"/>
              <a:t> لحن جلى</a:t>
            </a:r>
            <a:r>
              <a:rPr lang="en-US" sz="2800" dirty="0" smtClean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কারণে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কুফরির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পর্যায়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চলে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8820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371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FF0000"/>
                </a:solidFill>
              </a:rPr>
              <a:t>لحن خفى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50729"/>
            <a:ext cx="7162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علم التجويد </a:t>
            </a:r>
            <a:r>
              <a:rPr lang="en-US" sz="3600" dirty="0" smtClean="0"/>
              <a:t> -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পরিপন্থি</a:t>
            </a:r>
            <a:r>
              <a:rPr lang="en-US" sz="2400" dirty="0" smtClean="0"/>
              <a:t>  </a:t>
            </a:r>
            <a:r>
              <a:rPr lang="en-US" sz="2400" dirty="0" err="1" smtClean="0"/>
              <a:t>সূক্ষ্ন</a:t>
            </a:r>
            <a:r>
              <a:rPr lang="en-US" sz="2400" dirty="0" smtClean="0"/>
              <a:t>  ও </a:t>
            </a:r>
            <a:r>
              <a:rPr lang="en-US" sz="2400" dirty="0" err="1" smtClean="0"/>
              <a:t>অপ্রকাশ্য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ভুলকে</a:t>
            </a:r>
            <a:r>
              <a:rPr lang="en-US" sz="2400" dirty="0" smtClean="0"/>
              <a:t>   </a:t>
            </a:r>
          </a:p>
          <a:p>
            <a:r>
              <a:rPr lang="en-US" sz="2400" dirty="0"/>
              <a:t> </a:t>
            </a:r>
            <a:r>
              <a:rPr lang="ar-SA" sz="3600" dirty="0" smtClean="0"/>
              <a:t>لحن خفى </a:t>
            </a:r>
            <a:r>
              <a:rPr lang="en-US" sz="36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তাজভিদের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পরিভাষায়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লাহনে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খফিকে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মাকরুহ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হয়েছে।এতে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গুনাহ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  <a:endParaRPr lang="en-US" sz="2400" dirty="0"/>
          </a:p>
          <a:p>
            <a:r>
              <a:rPr lang="en-US" sz="2400" dirty="0" err="1" smtClean="0"/>
              <a:t>যেমন</a:t>
            </a:r>
            <a:r>
              <a:rPr lang="en-US" sz="2400" dirty="0" smtClean="0"/>
              <a:t> - </a:t>
            </a:r>
            <a:r>
              <a:rPr lang="ar-SA" sz="3600" dirty="0" smtClean="0"/>
              <a:t>صراط </a:t>
            </a:r>
            <a:r>
              <a:rPr lang="en-US" sz="2400" dirty="0" smtClean="0"/>
              <a:t>  </a:t>
            </a:r>
            <a:r>
              <a:rPr lang="en-US" sz="2400" dirty="0" err="1" smtClean="0"/>
              <a:t>শব্দের</a:t>
            </a:r>
            <a:r>
              <a:rPr lang="en-US" sz="2400" dirty="0" smtClean="0"/>
              <a:t>  </a:t>
            </a:r>
            <a:r>
              <a:rPr lang="ar-SA" sz="3200" dirty="0" smtClean="0"/>
              <a:t>راء</a:t>
            </a:r>
            <a:r>
              <a:rPr lang="en-US" sz="3200" dirty="0" smtClean="0"/>
              <a:t> </a:t>
            </a:r>
            <a:r>
              <a:rPr lang="en-US" sz="2400" dirty="0" err="1" smtClean="0"/>
              <a:t>বারিক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পড়া।অথচ</a:t>
            </a:r>
            <a:r>
              <a:rPr lang="en-US" sz="2400" dirty="0" smtClean="0"/>
              <a:t> 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তাজভিদের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নিয়ম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অনুযায়ী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উচিত</a:t>
            </a:r>
            <a:r>
              <a:rPr lang="en-US" sz="24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371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</a:rPr>
              <a:t>একক</a:t>
            </a:r>
            <a:r>
              <a:rPr lang="en-US" sz="4800" b="1" u="sng" dirty="0" smtClean="0">
                <a:solidFill>
                  <a:srgbClr val="002060"/>
                </a:solidFill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</a:rPr>
              <a:t>কাজ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7391400" cy="260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02597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প্রশ্নঃ</a:t>
            </a:r>
            <a:r>
              <a:rPr lang="en-US" dirty="0" smtClean="0"/>
              <a:t> ১. </a:t>
            </a:r>
            <a:r>
              <a:rPr lang="ar-SA" sz="2400" dirty="0" smtClean="0"/>
              <a:t>لحن </a:t>
            </a:r>
            <a:r>
              <a:rPr lang="en-US" sz="2400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 </a:t>
            </a:r>
          </a:p>
          <a:p>
            <a:r>
              <a:rPr lang="en-US" dirty="0" err="1" smtClean="0"/>
              <a:t>প্রশ্নঃ</a:t>
            </a:r>
            <a:r>
              <a:rPr lang="en-US" dirty="0" smtClean="0"/>
              <a:t> ২. </a:t>
            </a:r>
            <a:r>
              <a:rPr lang="ar-SA" sz="2400" dirty="0" smtClean="0"/>
              <a:t>لحن </a:t>
            </a:r>
            <a:r>
              <a:rPr lang="en-US" sz="2400" dirty="0" smtClean="0"/>
              <a:t> 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 ? ও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8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013844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002060"/>
                </a:solidFill>
              </a:rPr>
              <a:t>দলীয়</a:t>
            </a:r>
            <a:r>
              <a:rPr lang="en-US" sz="5400" b="1" u="sng" dirty="0" smtClean="0">
                <a:solidFill>
                  <a:srgbClr val="002060"/>
                </a:solidFill>
              </a:rPr>
              <a:t> </a:t>
            </a:r>
            <a:r>
              <a:rPr lang="en-US" sz="5400" b="1" u="sng" dirty="0" err="1" smtClean="0">
                <a:solidFill>
                  <a:srgbClr val="002060"/>
                </a:solidFill>
              </a:rPr>
              <a:t>কাজ</a:t>
            </a:r>
            <a:endParaRPr lang="en-US" sz="54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7239000" cy="2914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937174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জন</a:t>
            </a:r>
            <a:r>
              <a:rPr lang="en-US" dirty="0" smtClean="0"/>
              <a:t> </a:t>
            </a:r>
            <a:r>
              <a:rPr lang="en-US" dirty="0" err="1" smtClean="0"/>
              <a:t>কুরআন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 , </a:t>
            </a:r>
            <a:r>
              <a:rPr lang="en-US" dirty="0" err="1" smtClean="0"/>
              <a:t>অন্যরা</a:t>
            </a:r>
            <a:r>
              <a:rPr lang="en-US" dirty="0" smtClean="0"/>
              <a:t>  </a:t>
            </a:r>
            <a:r>
              <a:rPr lang="en-US" dirty="0" err="1" smtClean="0"/>
              <a:t>ভুল</a:t>
            </a:r>
            <a:r>
              <a:rPr lang="en-US" dirty="0" smtClean="0"/>
              <a:t> </a:t>
            </a:r>
            <a:r>
              <a:rPr lang="en-US" dirty="0" err="1" smtClean="0"/>
              <a:t>ধরার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 </a:t>
            </a:r>
            <a:r>
              <a:rPr lang="en-US" dirty="0" err="1" smtClean="0"/>
              <a:t>করবে</a:t>
            </a:r>
            <a:r>
              <a:rPr lang="en-US" dirty="0" smtClean="0"/>
              <a:t>।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ভুল</a:t>
            </a:r>
            <a:r>
              <a:rPr lang="en-US" dirty="0" smtClean="0"/>
              <a:t> </a:t>
            </a:r>
            <a:r>
              <a:rPr lang="en-US" dirty="0" err="1" smtClean="0"/>
              <a:t>হয়,তবে</a:t>
            </a:r>
            <a:r>
              <a:rPr lang="en-US" dirty="0" smtClean="0"/>
              <a:t> </a:t>
            </a:r>
            <a:r>
              <a:rPr lang="en-US" dirty="0" err="1" smtClean="0"/>
              <a:t>সেটা</a:t>
            </a:r>
            <a:r>
              <a:rPr lang="ar-SA" dirty="0" smtClean="0"/>
              <a:t>   </a:t>
            </a:r>
            <a:r>
              <a:rPr lang="ar-SA" sz="2400" dirty="0" smtClean="0"/>
              <a:t>لحن جلى 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ar-SA" sz="2400" dirty="0" smtClean="0"/>
              <a:t>لحن خفى  </a:t>
            </a:r>
            <a:r>
              <a:rPr lang="en-US" sz="2400" dirty="0" smtClean="0"/>
              <a:t> 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 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ভুলটি</a:t>
            </a:r>
            <a:r>
              <a:rPr lang="en-US" dirty="0" smtClean="0"/>
              <a:t>  </a:t>
            </a:r>
            <a:r>
              <a:rPr lang="en-US" dirty="0" err="1" smtClean="0"/>
              <a:t>সংশোধন</a:t>
            </a:r>
            <a:r>
              <a:rPr lang="en-US" dirty="0" smtClean="0"/>
              <a:t> 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দিবে</a:t>
            </a:r>
            <a:r>
              <a:rPr lang="en-US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1219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70C0"/>
                </a:solidFill>
              </a:rPr>
              <a:t>পাঠ</a:t>
            </a:r>
            <a:r>
              <a:rPr lang="en-US" sz="3600" b="1" u="sng" dirty="0" smtClean="0">
                <a:solidFill>
                  <a:srgbClr val="0070C0"/>
                </a:solidFill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</a:rPr>
              <a:t>মূল্যায়ন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3124200"/>
            <a:ext cx="5238750" cy="283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86553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প্রশ্নঃ</a:t>
            </a:r>
            <a:r>
              <a:rPr lang="en-US" dirty="0" smtClean="0"/>
              <a:t> </a:t>
            </a:r>
            <a:r>
              <a:rPr lang="ar-SA" sz="2400" dirty="0" smtClean="0"/>
              <a:t>لحن </a:t>
            </a:r>
            <a:r>
              <a:rPr lang="en-US" sz="2400" dirty="0" smtClean="0"/>
              <a:t>  </a:t>
            </a:r>
            <a:r>
              <a:rPr lang="en-US" dirty="0" err="1" smtClean="0"/>
              <a:t>কাকে</a:t>
            </a:r>
            <a:r>
              <a:rPr lang="en-US" dirty="0" smtClean="0"/>
              <a:t>  </a:t>
            </a:r>
            <a:r>
              <a:rPr lang="en-US" dirty="0" err="1" smtClean="0"/>
              <a:t>বলে</a:t>
            </a:r>
            <a:r>
              <a:rPr lang="en-US" dirty="0" smtClean="0"/>
              <a:t> ? </a:t>
            </a:r>
            <a:r>
              <a:rPr lang="en-US" dirty="0" err="1" smtClean="0"/>
              <a:t>উহা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 </a:t>
            </a:r>
            <a:r>
              <a:rPr lang="en-US" dirty="0" err="1" smtClean="0"/>
              <a:t>প্রকার</a:t>
            </a:r>
            <a:r>
              <a:rPr lang="en-US" dirty="0" smtClean="0"/>
              <a:t> ও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3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219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/>
              <a:t>বাড়ির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কাজ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বাড়িতে</a:t>
            </a:r>
            <a:r>
              <a:rPr lang="en-US" dirty="0" smtClean="0"/>
              <a:t>  </a:t>
            </a:r>
            <a:r>
              <a:rPr lang="en-US" dirty="0" err="1" smtClean="0"/>
              <a:t>গিয়ে</a:t>
            </a:r>
            <a:r>
              <a:rPr lang="en-US" dirty="0" smtClean="0"/>
              <a:t> </a:t>
            </a:r>
            <a:r>
              <a:rPr lang="en-US" dirty="0" err="1" smtClean="0"/>
              <a:t>পাঠটি</a:t>
            </a:r>
            <a:r>
              <a:rPr lang="en-US" dirty="0" smtClean="0"/>
              <a:t>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</a:t>
            </a:r>
            <a:r>
              <a:rPr lang="en-US" dirty="0" err="1" smtClean="0"/>
              <a:t>আয়ত্ব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ফেলবে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 </a:t>
            </a:r>
            <a:r>
              <a:rPr lang="en-US" dirty="0" err="1" smtClean="0"/>
              <a:t>লিখে</a:t>
            </a:r>
            <a:r>
              <a:rPr lang="en-US" dirty="0" smtClean="0"/>
              <a:t>  </a:t>
            </a:r>
            <a:r>
              <a:rPr lang="en-US" dirty="0" err="1" smtClean="0"/>
              <a:t>আনবে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6131"/>
            <a:ext cx="7543800" cy="34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2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3171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791" y="685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</a:rPr>
              <a:t>ধন্যবাদ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81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0070C0"/>
                </a:solidFill>
              </a:rPr>
              <a:t>الله حافظ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82486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3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3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838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بسم الله الرحمن الرحيم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السلام عليكم ورحمة الله وبركاته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352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اهلا سهلا ومرحبا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800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يا ايها الطلاب ! كيف حالكم ؟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799"/>
            <a:ext cx="1371600" cy="320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2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92201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1430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আব্দুল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কদ্দুছ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1600" dirty="0" err="1" smtClean="0"/>
              <a:t>এম.এম</a:t>
            </a:r>
            <a:r>
              <a:rPr lang="en-US" sz="1600" dirty="0" smtClean="0"/>
              <a:t>. </a:t>
            </a:r>
            <a:r>
              <a:rPr lang="en-US" sz="1600" dirty="0" err="1" smtClean="0"/>
              <a:t>এম.এ</a:t>
            </a:r>
            <a:r>
              <a:rPr lang="en-US" sz="1600" dirty="0" smtClean="0"/>
              <a:t>. </a:t>
            </a:r>
            <a:r>
              <a:rPr lang="en-US" sz="1600" dirty="0" err="1" smtClean="0"/>
              <a:t>বি.এড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সহসুপার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কৈয়ারচালা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পূর্বপাড়া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দাখিল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ফুলবাড়িয়া</a:t>
            </a:r>
            <a:r>
              <a:rPr lang="en-US" sz="2400" dirty="0" smtClean="0"/>
              <a:t>  </a:t>
            </a:r>
            <a:r>
              <a:rPr lang="en-US" sz="2400" dirty="0" err="1" smtClean="0"/>
              <a:t>ময়মনসিংহ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68" y="1657156"/>
            <a:ext cx="1522140" cy="3044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267200"/>
            <a:ext cx="4819650" cy="20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990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5400" b="1" u="sng" dirty="0" smtClean="0">
                <a:solidFill>
                  <a:srgbClr val="FF0000"/>
                </a:solidFill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14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শ্রেণীঃ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নবম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বিষয়ঃ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কুরআন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মাজিদ</a:t>
            </a:r>
            <a:r>
              <a:rPr lang="en-US" sz="2400" dirty="0" smtClean="0">
                <a:solidFill>
                  <a:srgbClr val="0070C0"/>
                </a:solidFill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</a:rPr>
              <a:t>তাজভিদ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sz="2400" dirty="0" smtClean="0">
                <a:solidFill>
                  <a:srgbClr val="0070C0"/>
                </a:solidFill>
              </a:rPr>
              <a:t> ৩য়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পাঠঃ</a:t>
            </a:r>
            <a:r>
              <a:rPr lang="en-US" sz="2400" dirty="0" smtClean="0">
                <a:solidFill>
                  <a:srgbClr val="0070C0"/>
                </a:solidFill>
              </a:rPr>
              <a:t> ৬ষ্ঠ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05200"/>
            <a:ext cx="3901440" cy="2602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91270"/>
            <a:ext cx="1203960" cy="30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5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04257"/>
            <a:ext cx="3581400" cy="1969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52800"/>
            <a:ext cx="3581399" cy="199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1" y="1504257"/>
            <a:ext cx="3790949" cy="213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37675"/>
            <a:ext cx="3657600" cy="1705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562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প্রশ্নঃ</a:t>
            </a:r>
            <a:r>
              <a:rPr lang="en-US" dirty="0" smtClean="0"/>
              <a:t> </a:t>
            </a:r>
            <a:r>
              <a:rPr lang="en-US" dirty="0" err="1" smtClean="0"/>
              <a:t>কুরআন</a:t>
            </a:r>
            <a:r>
              <a:rPr lang="en-US" dirty="0" smtClean="0"/>
              <a:t> </a:t>
            </a:r>
            <a:r>
              <a:rPr lang="en-US" dirty="0" err="1" smtClean="0"/>
              <a:t>ভুল</a:t>
            </a:r>
            <a:r>
              <a:rPr lang="en-US" dirty="0" smtClean="0"/>
              <a:t> </a:t>
            </a:r>
            <a:r>
              <a:rPr lang="en-US" dirty="0" err="1" smtClean="0"/>
              <a:t>পড়লে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 </a:t>
            </a:r>
          </a:p>
          <a:p>
            <a:r>
              <a:rPr lang="en-US" dirty="0" err="1" smtClean="0"/>
              <a:t>উত্তরঃ</a:t>
            </a:r>
            <a:r>
              <a:rPr lang="en-US" dirty="0" smtClean="0"/>
              <a:t>  </a:t>
            </a:r>
            <a:r>
              <a:rPr lang="ar-SA" dirty="0" smtClean="0"/>
              <a:t>لحن</a:t>
            </a:r>
            <a:r>
              <a:rPr lang="en-US" dirty="0" smtClean="0"/>
              <a:t>   (</a:t>
            </a:r>
            <a:r>
              <a:rPr lang="en-US" dirty="0" err="1" smtClean="0"/>
              <a:t>লাহন</a:t>
            </a:r>
            <a:r>
              <a:rPr lang="en-US" dirty="0" smtClean="0"/>
              <a:t> )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066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গুলির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3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ঘোষণা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981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আমাদের</a:t>
            </a:r>
            <a:r>
              <a:rPr lang="en-US" dirty="0" smtClean="0"/>
              <a:t>  </a:t>
            </a:r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পাঠের</a:t>
            </a:r>
            <a:r>
              <a:rPr lang="en-US" dirty="0" smtClean="0"/>
              <a:t>  </a:t>
            </a:r>
            <a:r>
              <a:rPr lang="en-US" dirty="0" err="1" smtClean="0"/>
              <a:t>শিরোনাম</a:t>
            </a:r>
            <a:r>
              <a:rPr lang="en-US" dirty="0" smtClean="0"/>
              <a:t>  </a:t>
            </a:r>
            <a:r>
              <a:rPr lang="en-US" dirty="0" err="1" smtClean="0"/>
              <a:t>হবে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441698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</a:rPr>
              <a:t>لحن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287982"/>
            <a:ext cx="4572000" cy="1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7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447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উপস্থাপনা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667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0070C0"/>
                </a:solidFill>
              </a:rPr>
              <a:t>লাহনের</a:t>
            </a:r>
            <a:r>
              <a:rPr lang="en-US" sz="3200" u="sng" dirty="0" smtClean="0">
                <a:solidFill>
                  <a:srgbClr val="0070C0"/>
                </a:solidFill>
              </a:rPr>
              <a:t>  </a:t>
            </a:r>
            <a:r>
              <a:rPr lang="en-US" sz="3200" u="sng" dirty="0" err="1" smtClean="0">
                <a:solidFill>
                  <a:srgbClr val="0070C0"/>
                </a:solidFill>
              </a:rPr>
              <a:t>পরিচয়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814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আভিধানিক</a:t>
            </a:r>
            <a:r>
              <a:rPr lang="en-US" sz="3200" dirty="0" smtClean="0"/>
              <a:t>  </a:t>
            </a:r>
            <a:r>
              <a:rPr lang="en-US" sz="3200" dirty="0" err="1" smtClean="0"/>
              <a:t>অর্থঃ</a:t>
            </a:r>
            <a:r>
              <a:rPr lang="en-US" sz="3200" dirty="0" smtClean="0"/>
              <a:t> </a:t>
            </a:r>
            <a:r>
              <a:rPr lang="ar-SA" sz="3600" dirty="0" smtClean="0"/>
              <a:t>لحن </a:t>
            </a:r>
            <a:r>
              <a:rPr lang="en-US" sz="3600" dirty="0" smtClean="0"/>
              <a:t>  </a:t>
            </a:r>
            <a:r>
              <a:rPr lang="en-US" sz="2800" dirty="0" err="1" smtClean="0"/>
              <a:t>শব্দটি</a:t>
            </a:r>
            <a:r>
              <a:rPr lang="en-US" sz="2800" dirty="0" smtClean="0"/>
              <a:t>   </a:t>
            </a:r>
            <a:r>
              <a:rPr lang="ar-SA" sz="3600" dirty="0" smtClean="0"/>
              <a:t>باب  فتح  - يفتح </a:t>
            </a:r>
            <a:r>
              <a:rPr lang="en-US" sz="2800" dirty="0" smtClean="0"/>
              <a:t>  -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 </a:t>
            </a:r>
            <a:r>
              <a:rPr lang="en-US" sz="2800" dirty="0" err="1" smtClean="0"/>
              <a:t>মাছদার</a:t>
            </a:r>
            <a:r>
              <a:rPr lang="en-US" sz="2800" dirty="0" smtClean="0"/>
              <a:t> । </a:t>
            </a:r>
            <a:r>
              <a:rPr lang="ar-SA" sz="3600" dirty="0" smtClean="0"/>
              <a:t>لحن  </a:t>
            </a:r>
            <a:r>
              <a:rPr lang="en-US" sz="3600" dirty="0" smtClean="0"/>
              <a:t>  -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শাব্দিক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 </a:t>
            </a:r>
            <a:r>
              <a:rPr lang="en-US" sz="2800" dirty="0" err="1" smtClean="0"/>
              <a:t>ভুল</a:t>
            </a:r>
            <a:r>
              <a:rPr lang="en-US" sz="2800" dirty="0" smtClean="0"/>
              <a:t>  </a:t>
            </a:r>
            <a:r>
              <a:rPr lang="en-US" sz="2800" dirty="0" err="1" smtClean="0"/>
              <a:t>অশুদ্ধ</a:t>
            </a:r>
            <a:r>
              <a:rPr lang="en-US" sz="2800" dirty="0" smtClean="0"/>
              <a:t> 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502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371599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পারিভাষিক</a:t>
            </a:r>
            <a:r>
              <a:rPr lang="en-US" sz="4400" b="1" u="sng" dirty="0" smtClean="0">
                <a:solidFill>
                  <a:srgbClr val="FF0000"/>
                </a:solidFill>
              </a:rPr>
              <a:t> 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সংজ্ঞা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693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তাজভিদ</a:t>
            </a:r>
            <a:r>
              <a:rPr lang="en-US" sz="2400" dirty="0" smtClean="0"/>
              <a:t>  </a:t>
            </a:r>
            <a:r>
              <a:rPr lang="en-US" sz="2400" dirty="0" err="1" smtClean="0"/>
              <a:t>শাস্রের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পরিভাষায়</a:t>
            </a:r>
            <a:r>
              <a:rPr lang="en-US" sz="2400" dirty="0" smtClean="0"/>
              <a:t> , </a:t>
            </a:r>
            <a:r>
              <a:rPr lang="en-US" sz="2400" dirty="0" err="1" smtClean="0"/>
              <a:t>তাজভিদের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নিয়মপদ্ধতির</a:t>
            </a:r>
            <a:r>
              <a:rPr lang="en-US" sz="2400" dirty="0" smtClean="0"/>
              <a:t> 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 </a:t>
            </a:r>
            <a:r>
              <a:rPr lang="en-US" sz="2400" dirty="0" err="1" smtClean="0"/>
              <a:t>কুরআন</a:t>
            </a:r>
            <a:r>
              <a:rPr lang="en-US" sz="2400" dirty="0" smtClean="0"/>
              <a:t>  </a:t>
            </a:r>
            <a:r>
              <a:rPr lang="en-US" sz="2400" dirty="0" err="1" smtClean="0"/>
              <a:t>শরীফ</a:t>
            </a:r>
            <a:r>
              <a:rPr lang="en-US" sz="2400" dirty="0" smtClean="0"/>
              <a:t>  </a:t>
            </a:r>
            <a:r>
              <a:rPr lang="en-US" sz="2400" dirty="0" err="1" smtClean="0"/>
              <a:t>পড়লে</a:t>
            </a:r>
            <a:r>
              <a:rPr lang="en-US" sz="2400" dirty="0" smtClean="0"/>
              <a:t>  </a:t>
            </a:r>
          </a:p>
          <a:p>
            <a:r>
              <a:rPr lang="en-US" sz="2400" dirty="0" err="1" smtClean="0"/>
              <a:t>তাকে</a:t>
            </a:r>
            <a:r>
              <a:rPr lang="en-US" sz="2400" dirty="0" smtClean="0"/>
              <a:t>   </a:t>
            </a:r>
            <a:r>
              <a:rPr lang="ar-SA" sz="2800" dirty="0" smtClean="0"/>
              <a:t>لحن </a:t>
            </a:r>
            <a:r>
              <a:rPr lang="en-US" sz="2800" dirty="0" smtClean="0"/>
              <a:t> 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050"/>
            <a:ext cx="6553200" cy="19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782"/>
            <a:ext cx="9067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251282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u="sng" dirty="0" smtClean="0">
                <a:solidFill>
                  <a:srgbClr val="FF0000"/>
                </a:solidFill>
              </a:rPr>
              <a:t>اقسام اللحن</a:t>
            </a:r>
            <a:endParaRPr lang="en-US" sz="8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76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</a:rPr>
              <a:t>লাহনের</a:t>
            </a:r>
            <a:r>
              <a:rPr lang="en-US" sz="4800" b="1" u="sng" dirty="0" smtClean="0">
                <a:solidFill>
                  <a:srgbClr val="002060"/>
                </a:solidFill>
              </a:rPr>
              <a:t>  </a:t>
            </a:r>
            <a:r>
              <a:rPr lang="en-US" sz="4800" b="1" u="sng" dirty="0" err="1" smtClean="0">
                <a:solidFill>
                  <a:srgbClr val="002060"/>
                </a:solidFill>
              </a:rPr>
              <a:t>প্রকার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3434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لحن </a:t>
            </a:r>
            <a:r>
              <a:rPr lang="en-US" sz="3200" dirty="0" smtClean="0"/>
              <a:t> - </a:t>
            </a:r>
            <a:r>
              <a:rPr lang="en-US" sz="2800" dirty="0" err="1" smtClean="0"/>
              <a:t>দুই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। </a:t>
            </a:r>
            <a:r>
              <a:rPr lang="en-US" sz="2800" dirty="0" err="1" smtClean="0"/>
              <a:t>যথাঃ</a:t>
            </a:r>
            <a:r>
              <a:rPr lang="en-US" sz="2800" dirty="0" smtClean="0"/>
              <a:t> </a:t>
            </a:r>
          </a:p>
          <a:p>
            <a:pPr algn="r"/>
            <a:r>
              <a:rPr lang="ar-SA" sz="2800" dirty="0" smtClean="0"/>
              <a:t>1- لحن جلى  </a:t>
            </a:r>
          </a:p>
          <a:p>
            <a:pPr algn="r"/>
            <a:r>
              <a:rPr lang="ar-SA" sz="2800" dirty="0" smtClean="0"/>
              <a:t>2 – لحن خفى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294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333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2021-08-01T14:10:02Z</dcterms:created>
  <dcterms:modified xsi:type="dcterms:W3CDTF">2021-08-06T14:29:18Z</dcterms:modified>
</cp:coreProperties>
</file>