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3" r:id="rId3"/>
    <p:sldId id="259" r:id="rId4"/>
    <p:sldId id="260" r:id="rId5"/>
    <p:sldId id="262" r:id="rId6"/>
    <p:sldId id="269" r:id="rId7"/>
    <p:sldId id="267" r:id="rId8"/>
    <p:sldId id="265" r:id="rId9"/>
    <p:sldId id="266" r:id="rId10"/>
    <p:sldId id="270" r:id="rId11"/>
    <p:sldId id="271" r:id="rId12"/>
    <p:sldId id="272" r:id="rId13"/>
    <p:sldId id="261" r:id="rId14"/>
    <p:sldId id="263" r:id="rId15"/>
    <p:sldId id="26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2004CF-4E05-4F21-9B95-F7981CE2A15C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68F782-C61E-40C4-BB8D-C03B8BB4F76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74638"/>
            <a:ext cx="4368800" cy="1143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8824267-rose-flower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800" y="1600200"/>
            <a:ext cx="9672000" cy="47244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23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331" y="987703"/>
            <a:ext cx="6702143" cy="1298297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আঁকা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79135" y="4922874"/>
            <a:ext cx="3253563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179135" y="3062177"/>
            <a:ext cx="0" cy="18606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32698" y="3062177"/>
            <a:ext cx="0" cy="1860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9135" y="3062177"/>
            <a:ext cx="3253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45219" y="4922874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5605" y="4847325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5605" y="282826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0331" y="280056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7918" y="867373"/>
            <a:ext cx="6512529" cy="1202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আঁকা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25702" y="4795284"/>
            <a:ext cx="3232298" cy="106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625702" y="3847213"/>
            <a:ext cx="3232298" cy="106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25702" y="3836581"/>
            <a:ext cx="0" cy="958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00" y="3847213"/>
            <a:ext cx="0" cy="958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64380" y="901519"/>
            <a:ext cx="6741127" cy="1277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আঁকা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99372" y="4901608"/>
            <a:ext cx="25274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724401" y="2950534"/>
            <a:ext cx="24773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73880" y="2950534"/>
            <a:ext cx="27906" cy="1935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24401" y="2934585"/>
            <a:ext cx="7526" cy="1967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96" y="1839230"/>
            <a:ext cx="3128850" cy="41594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89115" y="745746"/>
            <a:ext cx="59144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পাঠ্য বইয়ের পৃষ্ঠাঃ ১১১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,112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81" y="1839230"/>
            <a:ext cx="3194214" cy="41594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8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31918" y="616657"/>
            <a:ext cx="344197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055" y="2071991"/>
            <a:ext cx="13813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নীল দল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404" y="2071990"/>
            <a:ext cx="13163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5" y="2724861"/>
            <a:ext cx="2444876" cy="3384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87" y="2724861"/>
            <a:ext cx="2419474" cy="34418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47416" y="1610325"/>
            <a:ext cx="99645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যে চিত্রটি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তার বাম পাশে টিক দাও।যদি এগুলো আয়ত বা বর্গ হয় তবে চিত্রের দান পাশে নাম লিখঃ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191" y="2119257"/>
            <a:ext cx="9207795" cy="3686120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আয়তর  ২টি বৈশিষ্ট্য বল?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বর্গের ২টি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বর্গ কাকে বলে?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017" y="878202"/>
            <a:ext cx="6361889" cy="1278849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0" y="2222369"/>
            <a:ext cx="6326371" cy="377843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71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200" y="491836"/>
            <a:ext cx="105664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905000"/>
            <a:ext cx="5892800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মো.মোস্তাফিজুর রহমান</a:t>
            </a:r>
            <a:b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b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মহেশপুর সরকারি প্রাথমিক বিদ্যালয় </a:t>
            </a:r>
            <a:b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ফুলবাড়ি,দিনাজপুর।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400" y="1905001"/>
            <a:ext cx="49784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600" b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পাঠঃজ্যামিতি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পাঠ্যাংশঃচতুর্ভুজ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343694"/>
            <a:ext cx="10515600" cy="1325563"/>
          </a:xfr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195" y="2044828"/>
            <a:ext cx="9447382" cy="39732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আকৃতির চতুর্ভজ চিনে আয়ত ও বর্গ সনাক্ত করতে পারবে।</a:t>
            </a:r>
          </a:p>
          <a:p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২৯.১.২ আয়ত ও বর্গ  আকঁতে পারবে।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939" y="2321089"/>
            <a:ext cx="1914804" cy="11154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arallelogram 2"/>
          <p:cNvSpPr/>
          <p:nvPr/>
        </p:nvSpPr>
        <p:spPr>
          <a:xfrm>
            <a:off x="1540767" y="4252523"/>
            <a:ext cx="1770742" cy="1411516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ame 3"/>
          <p:cNvSpPr/>
          <p:nvPr/>
        </p:nvSpPr>
        <p:spPr>
          <a:xfrm>
            <a:off x="8850323" y="2321089"/>
            <a:ext cx="1328057" cy="1349828"/>
          </a:xfrm>
          <a:prstGeom prst="fram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6495914" y="2136307"/>
            <a:ext cx="1625600" cy="1562101"/>
          </a:xfrm>
          <a:prstGeom prst="flowChartDecis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94953" y="807395"/>
            <a:ext cx="493624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আকৃতি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7659611" y="4286481"/>
            <a:ext cx="1539131" cy="1216152"/>
          </a:xfrm>
          <a:prstGeom prst="trapezoi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9647" y="2027333"/>
            <a:ext cx="1663429" cy="17029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841673" y="4101028"/>
            <a:ext cx="1235414" cy="1587059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51934" y="351385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1673" y="37535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1688" y="362171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2089" y="375357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68348" y="570072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0227" y="579905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63105" y="561439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235" y="1888041"/>
            <a:ext cx="1418470" cy="15117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4548921" y="1926513"/>
            <a:ext cx="1764330" cy="1473302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5184836" y="4045721"/>
            <a:ext cx="1721799" cy="1433786"/>
          </a:xfrm>
          <a:prstGeom prst="trapezoi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7651" y="2076854"/>
            <a:ext cx="2558375" cy="13229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33989" y="693294"/>
            <a:ext cx="18020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6000" dirty="0"/>
          </a:p>
        </p:txBody>
      </p:sp>
      <p:sp>
        <p:nvSpPr>
          <p:cNvPr id="18" name="Flowchart: Decision 17"/>
          <p:cNvSpPr/>
          <p:nvPr/>
        </p:nvSpPr>
        <p:spPr>
          <a:xfrm>
            <a:off x="1780215" y="3861879"/>
            <a:ext cx="1796939" cy="1801471"/>
          </a:xfrm>
          <a:prstGeom prst="flowChartDecis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343" y="5223751"/>
            <a:ext cx="80714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আবদ্ধ,তাকে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চতুর্ভুজ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6161" y="2393003"/>
            <a:ext cx="3677610" cy="2373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6434" y="593387"/>
            <a:ext cx="367761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সংজ্ঞাঃ চতুর্ভুজ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571" y="765546"/>
            <a:ext cx="2305455" cy="123993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107" y="5554492"/>
            <a:ext cx="591059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একটি আয়তের বিপরীত বাহুগুলোর দৈর্ঘ্য একই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8114" y="2296836"/>
            <a:ext cx="3088853" cy="18699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484" y="196562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8529" y="41021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খ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5028" y="4043754"/>
            <a:ext cx="36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5028" y="217069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ঘ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4953" y="4863830"/>
            <a:ext cx="41050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কখ=গঘ / কঘ=খগ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0532" y="2232172"/>
            <a:ext cx="1146660" cy="1869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3888" y="198602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97168" y="410211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খ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87192" y="402022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গ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87192" y="192909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90" y="686138"/>
            <a:ext cx="2709079" cy="85083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588" y="5437205"/>
            <a:ext cx="96808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যার ৪ কোণ সমকোণ এবং ৪ বাহুর দৈর্ঘ্য একই তাকে বর্গ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6729" y="1789888"/>
            <a:ext cx="2655652" cy="2363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5072" y="153697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8944" y="4095343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381" y="409534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গ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3853" y="155642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ঘ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8944" y="4737369"/>
            <a:ext cx="36381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কখ=খগ=গঘ=ঘক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368</TotalTime>
  <Words>172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 স্বাগতম</vt:lpstr>
      <vt:lpstr>PowerPoint Presentation</vt:lpstr>
      <vt:lpstr>শিখনফল</vt:lpstr>
      <vt:lpstr>PowerPoint Presentation</vt:lpstr>
      <vt:lpstr>PowerPoint Presentation</vt:lpstr>
      <vt:lpstr>বাস্তব উপকরনের মাধ্যমে</vt:lpstr>
      <vt:lpstr>PowerPoint Presentation</vt:lpstr>
      <vt:lpstr>আয়ত</vt:lpstr>
      <vt:lpstr>বর্গ</vt:lpstr>
      <vt:lpstr>চতুর্ভুজ আঁকা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PTI-GAIBANDHA</dc:creator>
  <cp:lastModifiedBy>Active560</cp:lastModifiedBy>
  <cp:revision>111</cp:revision>
  <dcterms:created xsi:type="dcterms:W3CDTF">2018-06-25T10:40:29Z</dcterms:created>
  <dcterms:modified xsi:type="dcterms:W3CDTF">2021-08-08T01:14:54Z</dcterms:modified>
</cp:coreProperties>
</file>