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80" r:id="rId5"/>
    <p:sldId id="262" r:id="rId6"/>
    <p:sldId id="273" r:id="rId7"/>
    <p:sldId id="274" r:id="rId8"/>
    <p:sldId id="279" r:id="rId9"/>
    <p:sldId id="272" r:id="rId10"/>
    <p:sldId id="277" r:id="rId11"/>
    <p:sldId id="27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3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0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87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27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7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8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75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7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5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5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3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6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9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962843-D6CB-4FD1-8CBC-882C7EBC9B8D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85FC4-4A56-4DB4-B43C-9868D7E7C7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31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727" y="688400"/>
            <a:ext cx="5421746" cy="1057273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55" y="2150912"/>
            <a:ext cx="7947274" cy="4474771"/>
          </a:xfrm>
        </p:spPr>
      </p:pic>
    </p:spTree>
    <p:extLst>
      <p:ext uri="{BB962C8B-B14F-4D97-AF65-F5344CB8AC3E}">
        <p14:creationId xmlns:p14="http://schemas.microsoft.com/office/powerpoint/2010/main" val="9193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339" y="1104685"/>
            <a:ext cx="6178696" cy="108433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C000"/>
                </a:solidFill>
              </a:rPr>
              <a:t>দলীয় কাজ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69" y="4411531"/>
            <a:ext cx="583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পানি সম্পদের নাম  লিখতে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098" y="2901302"/>
            <a:ext cx="2157241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9210" y="2747413"/>
            <a:ext cx="21636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733" y="4411531"/>
            <a:ext cx="558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 পার্থক্য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2" y="764370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sz="6000" dirty="0" smtClean="0">
                <a:latin typeface="NikoshLightBAN" pitchFamily="2" charset="0"/>
                <a:cs typeface="NikoshLightBAN" pitchFamily="2" charset="0"/>
              </a:rPr>
              <a:t>                     মূল্যায়ন </a:t>
            </a:r>
            <a:endParaRPr lang="en-GB" sz="6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691" y="2936383"/>
            <a:ext cx="10947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ভাবে বিভিন্ন প্রাকৃতিক সম্পদের নাম ৩টি করে লিখতে দিব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45" y="1662870"/>
            <a:ext cx="2613891" cy="1093228"/>
          </a:xfrm>
        </p:spPr>
        <p:txBody>
          <a:bodyPr>
            <a:normAutofit fontScale="90000"/>
          </a:bodyPr>
          <a:lstStyle/>
          <a:p>
            <a:r>
              <a:rPr lang="bn-BD" sz="8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67" y="2746861"/>
            <a:ext cx="4343388" cy="34738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36" y="2756098"/>
            <a:ext cx="4342327" cy="34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11357" y="1440871"/>
            <a:ext cx="4319626" cy="2817093"/>
          </a:xfrm>
        </p:spPr>
        <p:txBody>
          <a:bodyPr>
            <a:normAutofit fontScale="90000"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মো.মোস্তাফিজুর রহমান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মহেশপুর সরকারি প্রাথমিক বিদ্যালয় 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ফুলবাড়ি,দিনাজপুর।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264730" y="4117470"/>
            <a:ext cx="6844144" cy="2394168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u="sng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200" b="1" u="sng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11200" b="1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r>
              <a:rPr lang="bn-BD" sz="1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BD" sz="1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প্রাকৃতিক সম্পদ</a:t>
            </a:r>
            <a:endParaRPr lang="bn-BD" sz="1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1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প্রয়োজনে ..................মাটি ব্যবহ্রত হয়।</a:t>
            </a:r>
          </a:p>
          <a:p>
            <a:pPr algn="l"/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1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1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1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96873" y="286328"/>
            <a:ext cx="2576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43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51005" y="850004"/>
            <a:ext cx="3979832" cy="831014"/>
          </a:xfrm>
        </p:spPr>
        <p:txBody>
          <a:bodyPr>
            <a:no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86559" y="2231688"/>
            <a:ext cx="8598795" cy="4275786"/>
          </a:xfrm>
        </p:spPr>
        <p:txBody>
          <a:bodyPr>
            <a:no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১৭.১.১ বাংলাদেশের প্রাকৃতিক সম্পদের নাম বলতে পারবে।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১৭.১.২ ভূমি সম্পদ,খনিজ সম্পদ,পানি সম্পদ ও বনজ সম্পদ সম্পর্কে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188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05330"/>
              </p:ext>
            </p:extLst>
          </p:nvPr>
        </p:nvGraphicFramePr>
        <p:xfrm>
          <a:off x="1830294" y="2083299"/>
          <a:ext cx="6937188" cy="438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594">
                  <a:extLst>
                    <a:ext uri="{9D8B030D-6E8A-4147-A177-3AD203B41FA5}">
                      <a16:colId xmlns:a16="http://schemas.microsoft.com/office/drawing/2014/main" xmlns="" val="1891849411"/>
                    </a:ext>
                  </a:extLst>
                </a:gridCol>
                <a:gridCol w="3468594">
                  <a:extLst>
                    <a:ext uri="{9D8B030D-6E8A-4147-A177-3AD203B41FA5}">
                      <a16:colId xmlns:a16="http://schemas.microsoft.com/office/drawing/2014/main" xmlns="" val="1402955292"/>
                    </a:ext>
                  </a:extLst>
                </a:gridCol>
              </a:tblGrid>
              <a:tr h="87694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 থেকে</a:t>
                      </a:r>
                      <a:r>
                        <a:rPr lang="bn-IN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উৎপন্ন হয়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895674"/>
                  </a:ext>
                </a:extLst>
              </a:tr>
              <a:tr h="876947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2077195"/>
                  </a:ext>
                </a:extLst>
              </a:tr>
              <a:tr h="876947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অলংকার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3377138"/>
                  </a:ext>
                </a:extLst>
              </a:tr>
              <a:tr h="876947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ঘর-বাড়ী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0272896"/>
                  </a:ext>
                </a:extLst>
              </a:tr>
              <a:tr h="876947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গাড়ির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জ্বালানী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96569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7310" y="876531"/>
            <a:ext cx="9849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4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24500" y="759951"/>
            <a:ext cx="762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প্রাকৃতিক সম্পদ</a:t>
            </a:r>
            <a:endParaRPr lang="bn-BD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6" y="2366740"/>
            <a:ext cx="3634480" cy="26670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63" y="2366740"/>
            <a:ext cx="3401963" cy="26788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45" y="2366740"/>
            <a:ext cx="3494652" cy="26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128654" y="489664"/>
            <a:ext cx="4582907" cy="1182118"/>
          </a:xfrm>
        </p:spPr>
        <p:txBody>
          <a:bodyPr/>
          <a:lstStyle/>
          <a:p>
            <a:pPr algn="ctr"/>
            <a:r>
              <a:rPr lang="bn-BD" sz="6000" b="1" dirty="0" smtClean="0">
                <a:latin typeface="NikoshLightBAN" pitchFamily="2" charset="0"/>
                <a:cs typeface="NikoshLightBAN" pitchFamily="2" charset="0"/>
              </a:rPr>
              <a:t>পানি সম্পদ</a:t>
            </a:r>
            <a:endParaRPr lang="en-GB" sz="6000" b="1" i="1" u="sng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381" y="3318908"/>
            <a:ext cx="4895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পানি একটি গুরুত্বপূর্ণ প্রাকৃতিক সম্পদ।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0265" y="3318908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বিভিন্ন কাজে পানি ব্যবহৃত হয়।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818" y="5779079"/>
            <a:ext cx="827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আমরা বৃষ্টিপাত,পুকুর ,নদী,সাগর ইত্যাদি থেকে পানি পেয়ে থাকি।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8" y="1664355"/>
            <a:ext cx="2630019" cy="17329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16" y="1612267"/>
            <a:ext cx="2391293" cy="178508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76" y="1612267"/>
            <a:ext cx="2015588" cy="178508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8" y="3903683"/>
            <a:ext cx="3237819" cy="19218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593" y="3960914"/>
            <a:ext cx="2839776" cy="18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n-BD" sz="60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বনজ সম্পদ</a:t>
            </a:r>
            <a:endParaRPr lang="en-GB" sz="60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448" y="5197704"/>
            <a:ext cx="7588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দৈনন্দিন জীবনে ব্যবহৃত কাঠের প্রধান উৎস বনের গাছপালা।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664" y="6118452"/>
            <a:ext cx="9757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নির্মাণ সামগ্রি আসবাবপত্র এবং কাগজ তৈরিতে কাঠ বা গাছ ব্যবহার করা হয়।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00" y="2228195"/>
            <a:ext cx="3680418" cy="28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748" y="471191"/>
            <a:ext cx="5745452" cy="93273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 সম্পদ</a:t>
            </a:r>
            <a:r>
              <a:rPr lang="bn-BD" sz="5400" b="1" dirty="0" smtClean="0">
                <a:solidFill>
                  <a:srgbClr val="002060"/>
                </a:solidFill>
              </a:rPr>
              <a:t> 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836" y="4953575"/>
            <a:ext cx="846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আমরা বসবাসের জন্য মা</a:t>
            </a:r>
            <a:r>
              <a:rPr lang="en-US" sz="3200" dirty="0" err="1" smtClean="0">
                <a:latin typeface="NikoshLightBAN" pitchFamily="2" charset="0"/>
                <a:cs typeface="NikoshLightBAN" pitchFamily="2" charset="0"/>
              </a:rPr>
              <a:t>টির</a:t>
            </a:r>
            <a:r>
              <a:rPr lang="en-US" sz="32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উপরে ঘরবাড়ি বা দালান নির্মাণ করি।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037" y="5865091"/>
            <a:ext cx="7590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LightBAN" pitchFamily="2" charset="0"/>
                <a:cs typeface="NikoshLightBAN" pitchFamily="2" charset="0"/>
              </a:rPr>
              <a:t>নির্মাণ সামগ্রী এবং মৃৎশিল্প তৈরি করতেও মাটি ব্যবহৃত হয়।</a:t>
            </a:r>
            <a:endParaRPr lang="en-US" sz="3200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7" y="2821401"/>
            <a:ext cx="3084946" cy="21321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05" y="2821401"/>
            <a:ext cx="3233892" cy="20583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39" y="2821401"/>
            <a:ext cx="3259817" cy="20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3250"/>
            <a:ext cx="10515600" cy="1325563"/>
          </a:xfrm>
        </p:spPr>
        <p:txBody>
          <a:bodyPr>
            <a:normAutofit/>
          </a:bodyPr>
          <a:lstStyle/>
          <a:p>
            <a:r>
              <a:rPr lang="bn-BD" sz="7200" dirty="0" smtClean="0"/>
              <a:t>        </a:t>
            </a:r>
            <a:r>
              <a:rPr lang="bn-BD" sz="7200" b="1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পৃষ্ঠা ৪৮,৪৯</a:t>
            </a:r>
            <a:endParaRPr lang="en-GB" sz="7200" b="1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2" y="2657704"/>
            <a:ext cx="5333143" cy="30965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61" y="2060225"/>
            <a:ext cx="3111660" cy="41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1667</TotalTime>
  <Words>174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শুভেচ্ছা</vt:lpstr>
      <vt:lpstr>                  মো.মোস্তাফিজুর রহমান সহকারী শিক্ষক মহেশপুর সরকারি প্রাথমিক বিদ্যালয়  ফুলবাড়ি,দিনাজপুর।  </vt:lpstr>
      <vt:lpstr>শিখন ফল</vt:lpstr>
      <vt:lpstr>PowerPoint Presentation</vt:lpstr>
      <vt:lpstr>PowerPoint Presentation</vt:lpstr>
      <vt:lpstr>পানি সম্পদ</vt:lpstr>
      <vt:lpstr>বনজ সম্পদ</vt:lpstr>
      <vt:lpstr>ভূমি সম্পদ </vt:lpstr>
      <vt:lpstr>        বইয়ের পৃষ্ঠা ৪৮,৪৯</vt:lpstr>
      <vt:lpstr>দলীয় কাজ</vt:lpstr>
      <vt:lpstr>                     মূল্যায়ন </vt:lpstr>
      <vt:lpstr>ধন্যবাদ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PTI-GAIBANDHA</dc:creator>
  <cp:lastModifiedBy>Active560</cp:lastModifiedBy>
  <cp:revision>111</cp:revision>
  <dcterms:created xsi:type="dcterms:W3CDTF">2018-06-19T06:49:17Z</dcterms:created>
  <dcterms:modified xsi:type="dcterms:W3CDTF">2021-08-08T01:31:18Z</dcterms:modified>
</cp:coreProperties>
</file>