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60" r:id="rId4"/>
    <p:sldId id="280" r:id="rId5"/>
    <p:sldId id="281" r:id="rId6"/>
    <p:sldId id="282" r:id="rId7"/>
    <p:sldId id="283" r:id="rId8"/>
    <p:sldId id="276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6E349-A15B-4018-A441-6A7089300DA7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1E30-474F-459C-A8E3-5AC3D938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6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2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9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78000">
              <a:schemeClr val="bg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A3BD-A279-496D-B5EE-88FC665D07A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52EC-9C99-49EA-A066-15FD799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9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golzer/1952847016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94160" y="949874"/>
            <a:ext cx="6096000" cy="17526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32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 পরিচিতি</a:t>
            </a:r>
            <a:b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মোঃ মোজাহের হোসেন </a:t>
            </a:r>
            <a:b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 শিক্ষক (ট্রেড ইন্সঃ) </a:t>
            </a:r>
            <a:b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মতলবগঞ্জ পাইলট বালিকা উচ্চ বিদ্যালয়, </a:t>
            </a:r>
            <a:br>
              <a:rPr lang="bn-BD" sz="3200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মতলব দক্ষিণ, চাঁদপুর। </a:t>
            </a:r>
            <a:endParaRPr lang="en-US" sz="2800" i="1" dirty="0">
              <a:solidFill>
                <a:srgbClr val="035D1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44749" y="3564351"/>
            <a:ext cx="4618891" cy="1752600"/>
          </a:xfrm>
          <a:prstGeom prst="rect">
            <a:avLst/>
          </a:prstGeom>
          <a:noFill/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b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গণিত-১</a:t>
            </a:r>
          </a:p>
          <a:p>
            <a:pPr algn="ctr"/>
            <a:r>
              <a:rPr lang="bn-BD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(ভোকেশনাল) </a:t>
            </a:r>
          </a:p>
          <a:p>
            <a:pPr algn="ctr"/>
            <a:r>
              <a:rPr lang="bn-BD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3য়</a:t>
            </a:r>
            <a:r>
              <a:rPr lang="bn-BD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পার্ট) </a:t>
            </a:r>
            <a:r>
              <a:rPr lang="bn-IN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EB4D0-B891-4EE9-8430-2C301A010F4A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C5CB1-2945-4FA7-9365-60470DEAC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6652" y="686652"/>
            <a:ext cx="6432396" cy="5059092"/>
          </a:xfrm>
          <a:prstGeom prst="rect">
            <a:avLst/>
          </a:prstGeom>
        </p:spPr>
      </p:pic>
    </p:spTree>
  </p:cSld>
  <p:clrMapOvr>
    <a:masterClrMapping/>
  </p:clrMapOvr>
  <p:transition advTm="29866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0811" y="2720371"/>
            <a:ext cx="323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7979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solidFill>
                <a:srgbClr val="7979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019" y="801755"/>
            <a:ext cx="843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শ্রেণির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ভোকাশনাল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ছাত্র/ছাত্রী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সংশ্লিষ্টদের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533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থাক, সুস্থ থাক, নিরাপদে থাক। স্বাস্থ্যবিধি মেনে চল।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EC30A-9CB0-4903-AF48-CE7948F02D8A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মিমি. ">
            <a:extLst>
              <a:ext uri="{FF2B5EF4-FFF2-40B4-BE49-F238E27FC236}">
                <a16:creationId xmlns:a16="http://schemas.microsoft.com/office/drawing/2014/main" id="{9649BAA8-6D3D-4C0B-835E-989125C1B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8136" y="1386530"/>
            <a:ext cx="5754355" cy="383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20CA1E-273A-4430-A1A4-B06F8675D05A}"/>
              </a:ext>
            </a:extLst>
          </p:cNvPr>
          <p:cNvSpPr txBox="1"/>
          <p:nvPr/>
        </p:nvSpPr>
        <p:spPr>
          <a:xfrm>
            <a:off x="5486400" y="7012780"/>
            <a:ext cx="5754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lickr.com/photos/golzer/1952847016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308" y="270952"/>
            <a:ext cx="731520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</a:p>
          <a:p>
            <a:pPr lvl="0"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323F4-A024-414C-B4F9-16FA46E18C73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A8F84-2B2C-41DF-B683-CBB6E4E9D3E3}"/>
              </a:ext>
            </a:extLst>
          </p:cNvPr>
          <p:cNvSpPr txBox="1"/>
          <p:nvPr/>
        </p:nvSpPr>
        <p:spPr>
          <a:xfrm>
            <a:off x="1033670" y="2644170"/>
            <a:ext cx="812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এর সংজ্ঞা দিতে 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শ্রেণীবিভাগ করতে পারবে।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সম্পর্কিত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1C936-55BE-4F4B-BBB6-8963797F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88" y="1953382"/>
            <a:ext cx="2436162" cy="1475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36A31-D255-484C-AD5C-A46248C2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1" y="622853"/>
            <a:ext cx="7732242" cy="526111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C7403-1D05-48EA-8E74-0915A2C095EB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6F2ED-014A-476D-BF39-ED6ED4D7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8" y="226228"/>
            <a:ext cx="8659800" cy="2192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594E3-1875-4A53-AB5F-DF002F619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0" y="2419675"/>
            <a:ext cx="8351097" cy="2019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2FC1F-261E-4CB9-85E1-E96DBF23D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0" y="4439615"/>
            <a:ext cx="9932689" cy="1788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33D9DB-4482-402F-BD43-D5300D3F4249}"/>
              </a:ext>
            </a:extLst>
          </p:cNvPr>
          <p:cNvSpPr txBox="1"/>
          <p:nvPr/>
        </p:nvSpPr>
        <p:spPr>
          <a:xfrm>
            <a:off x="8415131" y="2418385"/>
            <a:ext cx="406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তিন প্রকার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C3A54-F9A6-43FC-A922-5DF14E440829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333D9DB-4482-402F-BD43-D5300D3F4249}"/>
              </a:ext>
            </a:extLst>
          </p:cNvPr>
          <p:cNvSpPr txBox="1"/>
          <p:nvPr/>
        </p:nvSpPr>
        <p:spPr>
          <a:xfrm>
            <a:off x="8415131" y="2418385"/>
            <a:ext cx="406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কোনভেদে তিন প্রকার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F366A-4B7E-43C0-AAC8-E01C9253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155627"/>
            <a:ext cx="8624109" cy="2044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7BF11-D078-4352-A2F1-23D3B4BFC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9" y="2486992"/>
            <a:ext cx="8094757" cy="156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896FBF-1B9E-40C1-A8EB-32BA22633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0" y="4340503"/>
            <a:ext cx="8617191" cy="15681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D1C62A-1884-4CFE-A66A-7D7FB85D7476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1A907-A83D-4181-B361-1E93BC47E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0" y="967408"/>
            <a:ext cx="11033496" cy="4850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E5D91-9AD3-44DD-9264-68050436CBDB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7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3489" y="551800"/>
            <a:ext cx="917553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2959" y="1221083"/>
            <a:ext cx="3206774" cy="2207917"/>
            <a:chOff x="7450716" y="1334167"/>
            <a:chExt cx="3206774" cy="22079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0716" y="1334167"/>
              <a:ext cx="3206774" cy="176799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450716" y="3036728"/>
              <a:ext cx="3206774" cy="505356"/>
              <a:chOff x="7387652" y="2888245"/>
              <a:chExt cx="3364434" cy="895198"/>
            </a:xfrm>
            <a:solidFill>
              <a:schemeClr val="bg2"/>
            </a:solidFill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24567" t="21198" r="24226" b="37504"/>
              <a:stretch/>
            </p:blipFill>
            <p:spPr>
              <a:xfrm>
                <a:off x="7387652" y="2893919"/>
                <a:ext cx="1813035" cy="889524"/>
              </a:xfrm>
              <a:prstGeom prst="rect">
                <a:avLst/>
              </a:prstGeom>
              <a:grpFill/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24567" t="21198" r="24226" b="37504"/>
              <a:stretch/>
            </p:blipFill>
            <p:spPr>
              <a:xfrm>
                <a:off x="8939051" y="2888245"/>
                <a:ext cx="1813035" cy="88952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02A2E6-4633-4DBC-9DAD-2C5A8F92BAC1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0DF1A3-645B-4DE8-8189-192092ED4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3739273"/>
            <a:ext cx="10581200" cy="10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736717" y="2121327"/>
            <a:ext cx="12928717" cy="4736673"/>
            <a:chOff x="-736717" y="2121327"/>
            <a:chExt cx="12928717" cy="47366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4166"/>
            <a:stretch/>
          </p:blipFill>
          <p:spPr>
            <a:xfrm rot="20698309">
              <a:off x="1689873" y="2121327"/>
              <a:ext cx="9211788" cy="4235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166"/>
            <a:stretch/>
          </p:blipFill>
          <p:spPr>
            <a:xfrm rot="20912223">
              <a:off x="-736717" y="3186905"/>
              <a:ext cx="12214802" cy="122092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2330605"/>
              <a:ext cx="12192000" cy="4527395"/>
              <a:chOff x="0" y="2330605"/>
              <a:chExt cx="12192000" cy="4527395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4415949" y="2561675"/>
                <a:ext cx="6172200" cy="2563266"/>
              </a:xfrm>
              <a:custGeom>
                <a:avLst/>
                <a:gdLst>
                  <a:gd name="connsiteX0" fmla="*/ 28602 w 11031139"/>
                  <a:gd name="connsiteY0" fmla="*/ 3502436 h 3910533"/>
                  <a:gd name="connsiteX1" fmla="*/ 414365 w 11031139"/>
                  <a:gd name="connsiteY1" fmla="*/ 2916648 h 3910533"/>
                  <a:gd name="connsiteX2" fmla="*/ 685827 w 11031139"/>
                  <a:gd name="connsiteY2" fmla="*/ 2430873 h 3910533"/>
                  <a:gd name="connsiteX3" fmla="*/ 1100165 w 11031139"/>
                  <a:gd name="connsiteY3" fmla="*/ 2173698 h 3910533"/>
                  <a:gd name="connsiteX4" fmla="*/ 1414490 w 11031139"/>
                  <a:gd name="connsiteY4" fmla="*/ 2345148 h 3910533"/>
                  <a:gd name="connsiteX5" fmla="*/ 1757390 w 11031139"/>
                  <a:gd name="connsiteY5" fmla="*/ 2359436 h 3910533"/>
                  <a:gd name="connsiteX6" fmla="*/ 2028852 w 11031139"/>
                  <a:gd name="connsiteY6" fmla="*/ 2116548 h 3910533"/>
                  <a:gd name="connsiteX7" fmla="*/ 2257452 w 11031139"/>
                  <a:gd name="connsiteY7" fmla="*/ 1816511 h 3910533"/>
                  <a:gd name="connsiteX8" fmla="*/ 2557490 w 11031139"/>
                  <a:gd name="connsiteY8" fmla="*/ 1473611 h 3910533"/>
                  <a:gd name="connsiteX9" fmla="*/ 2643215 w 11031139"/>
                  <a:gd name="connsiteY9" fmla="*/ 2773773 h 3910533"/>
                  <a:gd name="connsiteX10" fmla="*/ 2600352 w 11031139"/>
                  <a:gd name="connsiteY10" fmla="*/ 1459323 h 3910533"/>
                  <a:gd name="connsiteX11" fmla="*/ 2500340 w 11031139"/>
                  <a:gd name="connsiteY11" fmla="*/ 687798 h 3910533"/>
                  <a:gd name="connsiteX12" fmla="*/ 2157440 w 11031139"/>
                  <a:gd name="connsiteY12" fmla="*/ 1473611 h 3910533"/>
                  <a:gd name="connsiteX13" fmla="*/ 2414615 w 11031139"/>
                  <a:gd name="connsiteY13" fmla="*/ 687798 h 3910533"/>
                  <a:gd name="connsiteX14" fmla="*/ 1985990 w 11031139"/>
                  <a:gd name="connsiteY14" fmla="*/ 1316448 h 3910533"/>
                  <a:gd name="connsiteX15" fmla="*/ 2386040 w 11031139"/>
                  <a:gd name="connsiteY15" fmla="*/ 587786 h 3910533"/>
                  <a:gd name="connsiteX16" fmla="*/ 1957415 w 11031139"/>
                  <a:gd name="connsiteY16" fmla="*/ 802098 h 3910533"/>
                  <a:gd name="connsiteX17" fmla="*/ 2286027 w 11031139"/>
                  <a:gd name="connsiteY17" fmla="*/ 473486 h 3910533"/>
                  <a:gd name="connsiteX18" fmla="*/ 1957415 w 11031139"/>
                  <a:gd name="connsiteY18" fmla="*/ 1998 h 3910533"/>
                  <a:gd name="connsiteX19" fmla="*/ 2386040 w 11031139"/>
                  <a:gd name="connsiteY19" fmla="*/ 316323 h 3910533"/>
                  <a:gd name="connsiteX20" fmla="*/ 2486052 w 11031139"/>
                  <a:gd name="connsiteY20" fmla="*/ 616361 h 3910533"/>
                  <a:gd name="connsiteX21" fmla="*/ 2486052 w 11031139"/>
                  <a:gd name="connsiteY21" fmla="*/ 487773 h 3910533"/>
                  <a:gd name="connsiteX22" fmla="*/ 2843240 w 11031139"/>
                  <a:gd name="connsiteY22" fmla="*/ 130586 h 3910533"/>
                  <a:gd name="connsiteX23" fmla="*/ 3000402 w 11031139"/>
                  <a:gd name="connsiteY23" fmla="*/ 130586 h 3910533"/>
                  <a:gd name="connsiteX24" fmla="*/ 2571777 w 11031139"/>
                  <a:gd name="connsiteY24" fmla="*/ 502061 h 3910533"/>
                  <a:gd name="connsiteX25" fmla="*/ 3257577 w 11031139"/>
                  <a:gd name="connsiteY25" fmla="*/ 802098 h 3910533"/>
                  <a:gd name="connsiteX26" fmla="*/ 2643215 w 11031139"/>
                  <a:gd name="connsiteY26" fmla="*/ 702086 h 3910533"/>
                  <a:gd name="connsiteX27" fmla="*/ 2728940 w 11031139"/>
                  <a:gd name="connsiteY27" fmla="*/ 702086 h 3910533"/>
                  <a:gd name="connsiteX28" fmla="*/ 2714652 w 11031139"/>
                  <a:gd name="connsiteY28" fmla="*/ 1002123 h 3910533"/>
                  <a:gd name="connsiteX29" fmla="*/ 2771802 w 11031139"/>
                  <a:gd name="connsiteY29" fmla="*/ 2659473 h 3910533"/>
                  <a:gd name="connsiteX30" fmla="*/ 2714652 w 11031139"/>
                  <a:gd name="connsiteY30" fmla="*/ 2802348 h 3910533"/>
                  <a:gd name="connsiteX31" fmla="*/ 2771802 w 11031139"/>
                  <a:gd name="connsiteY31" fmla="*/ 1316448 h 3910533"/>
                  <a:gd name="connsiteX32" fmla="*/ 3128990 w 11031139"/>
                  <a:gd name="connsiteY32" fmla="*/ 1530761 h 3910533"/>
                  <a:gd name="connsiteX33" fmla="*/ 3229002 w 11031139"/>
                  <a:gd name="connsiteY33" fmla="*/ 1902236 h 3910533"/>
                  <a:gd name="connsiteX34" fmla="*/ 3529040 w 11031139"/>
                  <a:gd name="connsiteY34" fmla="*/ 1759361 h 3910533"/>
                  <a:gd name="connsiteX35" fmla="*/ 3843365 w 11031139"/>
                  <a:gd name="connsiteY35" fmla="*/ 2073686 h 3910533"/>
                  <a:gd name="connsiteX36" fmla="*/ 4300565 w 11031139"/>
                  <a:gd name="connsiteY36" fmla="*/ 1887948 h 3910533"/>
                  <a:gd name="connsiteX37" fmla="*/ 4572027 w 11031139"/>
                  <a:gd name="connsiteY37" fmla="*/ 2359436 h 3910533"/>
                  <a:gd name="connsiteX38" fmla="*/ 4629177 w 11031139"/>
                  <a:gd name="connsiteY38" fmla="*/ 2859498 h 3910533"/>
                  <a:gd name="connsiteX39" fmla="*/ 4600602 w 11031139"/>
                  <a:gd name="connsiteY39" fmla="*/ 1630773 h 3910533"/>
                  <a:gd name="connsiteX40" fmla="*/ 4214840 w 11031139"/>
                  <a:gd name="connsiteY40" fmla="*/ 1173573 h 3910533"/>
                  <a:gd name="connsiteX41" fmla="*/ 3857652 w 11031139"/>
                  <a:gd name="connsiteY41" fmla="*/ 1273586 h 3910533"/>
                  <a:gd name="connsiteX42" fmla="*/ 4200552 w 11031139"/>
                  <a:gd name="connsiteY42" fmla="*/ 1016411 h 3910533"/>
                  <a:gd name="connsiteX43" fmla="*/ 4643465 w 11031139"/>
                  <a:gd name="connsiteY43" fmla="*/ 1316448 h 3910533"/>
                  <a:gd name="connsiteX44" fmla="*/ 4086252 w 11031139"/>
                  <a:gd name="connsiteY44" fmla="*/ 259173 h 3910533"/>
                  <a:gd name="connsiteX45" fmla="*/ 4757765 w 11031139"/>
                  <a:gd name="connsiteY45" fmla="*/ 1216436 h 3910533"/>
                  <a:gd name="connsiteX46" fmla="*/ 4786340 w 11031139"/>
                  <a:gd name="connsiteY46" fmla="*/ 1330736 h 3910533"/>
                  <a:gd name="connsiteX47" fmla="*/ 5200677 w 11031139"/>
                  <a:gd name="connsiteY47" fmla="*/ 673511 h 3910533"/>
                  <a:gd name="connsiteX48" fmla="*/ 5443565 w 11031139"/>
                  <a:gd name="connsiteY48" fmla="*/ 1030698 h 3910533"/>
                  <a:gd name="connsiteX49" fmla="*/ 5243540 w 11031139"/>
                  <a:gd name="connsiteY49" fmla="*/ 816386 h 3910533"/>
                  <a:gd name="connsiteX50" fmla="*/ 4829202 w 11031139"/>
                  <a:gd name="connsiteY50" fmla="*/ 1359311 h 3910533"/>
                  <a:gd name="connsiteX51" fmla="*/ 4772052 w 11031139"/>
                  <a:gd name="connsiteY51" fmla="*/ 1559336 h 3910533"/>
                  <a:gd name="connsiteX52" fmla="*/ 4729190 w 11031139"/>
                  <a:gd name="connsiteY52" fmla="*/ 2873786 h 3910533"/>
                  <a:gd name="connsiteX53" fmla="*/ 4657752 w 11031139"/>
                  <a:gd name="connsiteY53" fmla="*/ 2816636 h 3910533"/>
                  <a:gd name="connsiteX54" fmla="*/ 4814915 w 11031139"/>
                  <a:gd name="connsiteY54" fmla="*/ 2073686 h 3910533"/>
                  <a:gd name="connsiteX55" fmla="*/ 5186390 w 11031139"/>
                  <a:gd name="connsiteY55" fmla="*/ 1902236 h 3910533"/>
                  <a:gd name="connsiteX56" fmla="*/ 5243540 w 11031139"/>
                  <a:gd name="connsiteY56" fmla="*/ 2173698 h 3910533"/>
                  <a:gd name="connsiteX57" fmla="*/ 5715027 w 11031139"/>
                  <a:gd name="connsiteY57" fmla="*/ 2073686 h 3910533"/>
                  <a:gd name="connsiteX58" fmla="*/ 6072215 w 11031139"/>
                  <a:gd name="connsiteY58" fmla="*/ 1745073 h 3910533"/>
                  <a:gd name="connsiteX59" fmla="*/ 6386540 w 11031139"/>
                  <a:gd name="connsiteY59" fmla="*/ 1987961 h 3910533"/>
                  <a:gd name="connsiteX60" fmla="*/ 7129490 w 11031139"/>
                  <a:gd name="connsiteY60" fmla="*/ 1830798 h 3910533"/>
                  <a:gd name="connsiteX61" fmla="*/ 7558115 w 11031139"/>
                  <a:gd name="connsiteY61" fmla="*/ 1887948 h 3910533"/>
                  <a:gd name="connsiteX62" fmla="*/ 8158190 w 11031139"/>
                  <a:gd name="connsiteY62" fmla="*/ 1745073 h 3910533"/>
                  <a:gd name="connsiteX63" fmla="*/ 8715402 w 11031139"/>
                  <a:gd name="connsiteY63" fmla="*/ 1473611 h 3910533"/>
                  <a:gd name="connsiteX64" fmla="*/ 9086877 w 11031139"/>
                  <a:gd name="connsiteY64" fmla="*/ 1502186 h 3910533"/>
                  <a:gd name="connsiteX65" fmla="*/ 9829827 w 11031139"/>
                  <a:gd name="connsiteY65" fmla="*/ 1445036 h 3910533"/>
                  <a:gd name="connsiteX66" fmla="*/ 10144152 w 11031139"/>
                  <a:gd name="connsiteY66" fmla="*/ 1345023 h 3910533"/>
                  <a:gd name="connsiteX67" fmla="*/ 10801377 w 11031139"/>
                  <a:gd name="connsiteY67" fmla="*/ 1345023 h 3910533"/>
                  <a:gd name="connsiteX68" fmla="*/ 11029977 w 11031139"/>
                  <a:gd name="connsiteY68" fmla="*/ 1287873 h 3910533"/>
                  <a:gd name="connsiteX69" fmla="*/ 10887102 w 11031139"/>
                  <a:gd name="connsiteY69" fmla="*/ 1416461 h 3910533"/>
                  <a:gd name="connsiteX70" fmla="*/ 10815665 w 11031139"/>
                  <a:gd name="connsiteY70" fmla="*/ 1487898 h 3910533"/>
                  <a:gd name="connsiteX71" fmla="*/ 10458477 w 11031139"/>
                  <a:gd name="connsiteY71" fmla="*/ 1616486 h 3910533"/>
                  <a:gd name="connsiteX72" fmla="*/ 9886977 w 11031139"/>
                  <a:gd name="connsiteY72" fmla="*/ 1745073 h 3910533"/>
                  <a:gd name="connsiteX73" fmla="*/ 9344052 w 11031139"/>
                  <a:gd name="connsiteY73" fmla="*/ 1830798 h 3910533"/>
                  <a:gd name="connsiteX74" fmla="*/ 8543952 w 11031139"/>
                  <a:gd name="connsiteY74" fmla="*/ 1916523 h 3910533"/>
                  <a:gd name="connsiteX75" fmla="*/ 8015315 w 11031139"/>
                  <a:gd name="connsiteY75" fmla="*/ 2087973 h 3910533"/>
                  <a:gd name="connsiteX76" fmla="*/ 7572402 w 11031139"/>
                  <a:gd name="connsiteY76" fmla="*/ 2287998 h 3910533"/>
                  <a:gd name="connsiteX77" fmla="*/ 6900890 w 11031139"/>
                  <a:gd name="connsiteY77" fmla="*/ 2430873 h 3910533"/>
                  <a:gd name="connsiteX78" fmla="*/ 6543702 w 11031139"/>
                  <a:gd name="connsiteY78" fmla="*/ 2688048 h 3910533"/>
                  <a:gd name="connsiteX79" fmla="*/ 6129365 w 11031139"/>
                  <a:gd name="connsiteY79" fmla="*/ 2902361 h 3910533"/>
                  <a:gd name="connsiteX80" fmla="*/ 5572152 w 11031139"/>
                  <a:gd name="connsiteY80" fmla="*/ 3059523 h 3910533"/>
                  <a:gd name="connsiteX81" fmla="*/ 4914927 w 11031139"/>
                  <a:gd name="connsiteY81" fmla="*/ 3145248 h 3910533"/>
                  <a:gd name="connsiteX82" fmla="*/ 4357715 w 11031139"/>
                  <a:gd name="connsiteY82" fmla="*/ 3059523 h 3910533"/>
                  <a:gd name="connsiteX83" fmla="*/ 3971952 w 11031139"/>
                  <a:gd name="connsiteY83" fmla="*/ 3016661 h 3910533"/>
                  <a:gd name="connsiteX84" fmla="*/ 3671915 w 11031139"/>
                  <a:gd name="connsiteY84" fmla="*/ 3088098 h 3910533"/>
                  <a:gd name="connsiteX85" fmla="*/ 3357590 w 11031139"/>
                  <a:gd name="connsiteY85" fmla="*/ 3245261 h 3910533"/>
                  <a:gd name="connsiteX86" fmla="*/ 3128990 w 11031139"/>
                  <a:gd name="connsiteY86" fmla="*/ 3288123 h 3910533"/>
                  <a:gd name="connsiteX87" fmla="*/ 2886102 w 11031139"/>
                  <a:gd name="connsiteY87" fmla="*/ 3273836 h 3910533"/>
                  <a:gd name="connsiteX88" fmla="*/ 2571777 w 11031139"/>
                  <a:gd name="connsiteY88" fmla="*/ 3188111 h 3910533"/>
                  <a:gd name="connsiteX89" fmla="*/ 2186015 w 11031139"/>
                  <a:gd name="connsiteY89" fmla="*/ 3330986 h 3910533"/>
                  <a:gd name="connsiteX90" fmla="*/ 1885977 w 11031139"/>
                  <a:gd name="connsiteY90" fmla="*/ 3516723 h 3910533"/>
                  <a:gd name="connsiteX91" fmla="*/ 1685952 w 11031139"/>
                  <a:gd name="connsiteY91" fmla="*/ 3645311 h 3910533"/>
                  <a:gd name="connsiteX92" fmla="*/ 1528790 w 11031139"/>
                  <a:gd name="connsiteY92" fmla="*/ 3731036 h 3910533"/>
                  <a:gd name="connsiteX93" fmla="*/ 985865 w 11031139"/>
                  <a:gd name="connsiteY93" fmla="*/ 3759611 h 3910533"/>
                  <a:gd name="connsiteX94" fmla="*/ 571527 w 11031139"/>
                  <a:gd name="connsiteY94" fmla="*/ 3716748 h 3910533"/>
                  <a:gd name="connsiteX95" fmla="*/ 285777 w 11031139"/>
                  <a:gd name="connsiteY95" fmla="*/ 3788186 h 3910533"/>
                  <a:gd name="connsiteX96" fmla="*/ 57177 w 11031139"/>
                  <a:gd name="connsiteY96" fmla="*/ 3902486 h 3910533"/>
                  <a:gd name="connsiteX97" fmla="*/ 28602 w 11031139"/>
                  <a:gd name="connsiteY97" fmla="*/ 3502436 h 39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1031139" h="3910533">
                    <a:moveTo>
                      <a:pt x="28602" y="3502436"/>
                    </a:moveTo>
                    <a:cubicBezTo>
                      <a:pt x="88133" y="3338130"/>
                      <a:pt x="304828" y="3095242"/>
                      <a:pt x="414365" y="2916648"/>
                    </a:cubicBezTo>
                    <a:cubicBezTo>
                      <a:pt x="523902" y="2738054"/>
                      <a:pt x="571527" y="2554698"/>
                      <a:pt x="685827" y="2430873"/>
                    </a:cubicBezTo>
                    <a:cubicBezTo>
                      <a:pt x="800127" y="2307048"/>
                      <a:pt x="978721" y="2187985"/>
                      <a:pt x="1100165" y="2173698"/>
                    </a:cubicBezTo>
                    <a:cubicBezTo>
                      <a:pt x="1221609" y="2159410"/>
                      <a:pt x="1304953" y="2314192"/>
                      <a:pt x="1414490" y="2345148"/>
                    </a:cubicBezTo>
                    <a:cubicBezTo>
                      <a:pt x="1524028" y="2376104"/>
                      <a:pt x="1654996" y="2397536"/>
                      <a:pt x="1757390" y="2359436"/>
                    </a:cubicBezTo>
                    <a:cubicBezTo>
                      <a:pt x="1859784" y="2321336"/>
                      <a:pt x="1945508" y="2207035"/>
                      <a:pt x="2028852" y="2116548"/>
                    </a:cubicBezTo>
                    <a:cubicBezTo>
                      <a:pt x="2112196" y="2026061"/>
                      <a:pt x="2169346" y="1923667"/>
                      <a:pt x="2257452" y="1816511"/>
                    </a:cubicBezTo>
                    <a:cubicBezTo>
                      <a:pt x="2345558" y="1709355"/>
                      <a:pt x="2493196" y="1314067"/>
                      <a:pt x="2557490" y="1473611"/>
                    </a:cubicBezTo>
                    <a:cubicBezTo>
                      <a:pt x="2621784" y="1633155"/>
                      <a:pt x="2636071" y="2776154"/>
                      <a:pt x="2643215" y="2773773"/>
                    </a:cubicBezTo>
                    <a:cubicBezTo>
                      <a:pt x="2650359" y="2771392"/>
                      <a:pt x="2624164" y="1806985"/>
                      <a:pt x="2600352" y="1459323"/>
                    </a:cubicBezTo>
                    <a:cubicBezTo>
                      <a:pt x="2576540" y="1111661"/>
                      <a:pt x="2574159" y="685417"/>
                      <a:pt x="2500340" y="687798"/>
                    </a:cubicBezTo>
                    <a:cubicBezTo>
                      <a:pt x="2426521" y="690179"/>
                      <a:pt x="2171727" y="1473611"/>
                      <a:pt x="2157440" y="1473611"/>
                    </a:cubicBezTo>
                    <a:cubicBezTo>
                      <a:pt x="2143153" y="1473611"/>
                      <a:pt x="2443190" y="713992"/>
                      <a:pt x="2414615" y="687798"/>
                    </a:cubicBezTo>
                    <a:cubicBezTo>
                      <a:pt x="2386040" y="661604"/>
                      <a:pt x="1990753" y="1333117"/>
                      <a:pt x="1985990" y="1316448"/>
                    </a:cubicBezTo>
                    <a:cubicBezTo>
                      <a:pt x="1981228" y="1299779"/>
                      <a:pt x="2390802" y="673511"/>
                      <a:pt x="2386040" y="587786"/>
                    </a:cubicBezTo>
                    <a:cubicBezTo>
                      <a:pt x="2381278" y="502061"/>
                      <a:pt x="1974084" y="821148"/>
                      <a:pt x="1957415" y="802098"/>
                    </a:cubicBezTo>
                    <a:cubicBezTo>
                      <a:pt x="1940746" y="783048"/>
                      <a:pt x="2286027" y="606836"/>
                      <a:pt x="2286027" y="473486"/>
                    </a:cubicBezTo>
                    <a:cubicBezTo>
                      <a:pt x="2286027" y="340136"/>
                      <a:pt x="1940746" y="28192"/>
                      <a:pt x="1957415" y="1998"/>
                    </a:cubicBezTo>
                    <a:cubicBezTo>
                      <a:pt x="1974084" y="-24196"/>
                      <a:pt x="2297934" y="213929"/>
                      <a:pt x="2386040" y="316323"/>
                    </a:cubicBezTo>
                    <a:cubicBezTo>
                      <a:pt x="2474146" y="418717"/>
                      <a:pt x="2469383" y="587786"/>
                      <a:pt x="2486052" y="616361"/>
                    </a:cubicBezTo>
                    <a:cubicBezTo>
                      <a:pt x="2502721" y="644936"/>
                      <a:pt x="2426521" y="568735"/>
                      <a:pt x="2486052" y="487773"/>
                    </a:cubicBezTo>
                    <a:cubicBezTo>
                      <a:pt x="2545583" y="406811"/>
                      <a:pt x="2757515" y="190117"/>
                      <a:pt x="2843240" y="130586"/>
                    </a:cubicBezTo>
                    <a:cubicBezTo>
                      <a:pt x="2928965" y="71055"/>
                      <a:pt x="3045646" y="68674"/>
                      <a:pt x="3000402" y="130586"/>
                    </a:cubicBezTo>
                    <a:cubicBezTo>
                      <a:pt x="2955158" y="192498"/>
                      <a:pt x="2528915" y="390142"/>
                      <a:pt x="2571777" y="502061"/>
                    </a:cubicBezTo>
                    <a:cubicBezTo>
                      <a:pt x="2614639" y="613980"/>
                      <a:pt x="3245671" y="768761"/>
                      <a:pt x="3257577" y="802098"/>
                    </a:cubicBezTo>
                    <a:cubicBezTo>
                      <a:pt x="3269483" y="835435"/>
                      <a:pt x="2731321" y="718755"/>
                      <a:pt x="2643215" y="702086"/>
                    </a:cubicBezTo>
                    <a:cubicBezTo>
                      <a:pt x="2555109" y="685417"/>
                      <a:pt x="2717034" y="652080"/>
                      <a:pt x="2728940" y="702086"/>
                    </a:cubicBezTo>
                    <a:cubicBezTo>
                      <a:pt x="2740846" y="752092"/>
                      <a:pt x="2707508" y="675892"/>
                      <a:pt x="2714652" y="1002123"/>
                    </a:cubicBezTo>
                    <a:cubicBezTo>
                      <a:pt x="2721796" y="1328354"/>
                      <a:pt x="2771802" y="2359436"/>
                      <a:pt x="2771802" y="2659473"/>
                    </a:cubicBezTo>
                    <a:cubicBezTo>
                      <a:pt x="2771802" y="2959510"/>
                      <a:pt x="2714652" y="3026185"/>
                      <a:pt x="2714652" y="2802348"/>
                    </a:cubicBezTo>
                    <a:cubicBezTo>
                      <a:pt x="2714652" y="2578511"/>
                      <a:pt x="2702746" y="1528379"/>
                      <a:pt x="2771802" y="1316448"/>
                    </a:cubicBezTo>
                    <a:cubicBezTo>
                      <a:pt x="2840858" y="1104517"/>
                      <a:pt x="3052790" y="1433130"/>
                      <a:pt x="3128990" y="1530761"/>
                    </a:cubicBezTo>
                    <a:cubicBezTo>
                      <a:pt x="3205190" y="1628392"/>
                      <a:pt x="3162327" y="1864136"/>
                      <a:pt x="3229002" y="1902236"/>
                    </a:cubicBezTo>
                    <a:cubicBezTo>
                      <a:pt x="3295677" y="1940336"/>
                      <a:pt x="3426646" y="1730786"/>
                      <a:pt x="3529040" y="1759361"/>
                    </a:cubicBezTo>
                    <a:cubicBezTo>
                      <a:pt x="3631434" y="1787936"/>
                      <a:pt x="3714777" y="2052255"/>
                      <a:pt x="3843365" y="2073686"/>
                    </a:cubicBezTo>
                    <a:cubicBezTo>
                      <a:pt x="3971953" y="2095117"/>
                      <a:pt x="4179121" y="1840323"/>
                      <a:pt x="4300565" y="1887948"/>
                    </a:cubicBezTo>
                    <a:cubicBezTo>
                      <a:pt x="4422009" y="1935573"/>
                      <a:pt x="4517258" y="2197511"/>
                      <a:pt x="4572027" y="2359436"/>
                    </a:cubicBezTo>
                    <a:cubicBezTo>
                      <a:pt x="4626796" y="2521361"/>
                      <a:pt x="4624415" y="2980942"/>
                      <a:pt x="4629177" y="2859498"/>
                    </a:cubicBezTo>
                    <a:cubicBezTo>
                      <a:pt x="4633939" y="2738054"/>
                      <a:pt x="4669658" y="1911761"/>
                      <a:pt x="4600602" y="1630773"/>
                    </a:cubicBezTo>
                    <a:cubicBezTo>
                      <a:pt x="4531546" y="1349785"/>
                      <a:pt x="4338665" y="1233104"/>
                      <a:pt x="4214840" y="1173573"/>
                    </a:cubicBezTo>
                    <a:cubicBezTo>
                      <a:pt x="4091015" y="1114042"/>
                      <a:pt x="3860033" y="1299780"/>
                      <a:pt x="3857652" y="1273586"/>
                    </a:cubicBezTo>
                    <a:cubicBezTo>
                      <a:pt x="3855271" y="1247392"/>
                      <a:pt x="4069583" y="1009267"/>
                      <a:pt x="4200552" y="1016411"/>
                    </a:cubicBezTo>
                    <a:cubicBezTo>
                      <a:pt x="4331521" y="1023555"/>
                      <a:pt x="4662515" y="1442654"/>
                      <a:pt x="4643465" y="1316448"/>
                    </a:cubicBezTo>
                    <a:cubicBezTo>
                      <a:pt x="4624415" y="1190242"/>
                      <a:pt x="4067202" y="275842"/>
                      <a:pt x="4086252" y="259173"/>
                    </a:cubicBezTo>
                    <a:cubicBezTo>
                      <a:pt x="4105302" y="242504"/>
                      <a:pt x="4641084" y="1037842"/>
                      <a:pt x="4757765" y="1216436"/>
                    </a:cubicBezTo>
                    <a:cubicBezTo>
                      <a:pt x="4874446" y="1395030"/>
                      <a:pt x="4712521" y="1421223"/>
                      <a:pt x="4786340" y="1330736"/>
                    </a:cubicBezTo>
                    <a:cubicBezTo>
                      <a:pt x="4860159" y="1240249"/>
                      <a:pt x="5091140" y="723517"/>
                      <a:pt x="5200677" y="673511"/>
                    </a:cubicBezTo>
                    <a:cubicBezTo>
                      <a:pt x="5310215" y="623505"/>
                      <a:pt x="5436421" y="1006886"/>
                      <a:pt x="5443565" y="1030698"/>
                    </a:cubicBezTo>
                    <a:cubicBezTo>
                      <a:pt x="5450709" y="1054510"/>
                      <a:pt x="5345934" y="761617"/>
                      <a:pt x="5243540" y="816386"/>
                    </a:cubicBezTo>
                    <a:cubicBezTo>
                      <a:pt x="5141146" y="871155"/>
                      <a:pt x="4907783" y="1235486"/>
                      <a:pt x="4829202" y="1359311"/>
                    </a:cubicBezTo>
                    <a:cubicBezTo>
                      <a:pt x="4750621" y="1483136"/>
                      <a:pt x="4788721" y="1306924"/>
                      <a:pt x="4772052" y="1559336"/>
                    </a:cubicBezTo>
                    <a:cubicBezTo>
                      <a:pt x="4755383" y="1811748"/>
                      <a:pt x="4748240" y="2664236"/>
                      <a:pt x="4729190" y="2873786"/>
                    </a:cubicBezTo>
                    <a:cubicBezTo>
                      <a:pt x="4710140" y="3083336"/>
                      <a:pt x="4643464" y="2949986"/>
                      <a:pt x="4657752" y="2816636"/>
                    </a:cubicBezTo>
                    <a:cubicBezTo>
                      <a:pt x="4672040" y="2683286"/>
                      <a:pt x="4726809" y="2226086"/>
                      <a:pt x="4814915" y="2073686"/>
                    </a:cubicBezTo>
                    <a:cubicBezTo>
                      <a:pt x="4903021" y="1921286"/>
                      <a:pt x="5114953" y="1885567"/>
                      <a:pt x="5186390" y="1902236"/>
                    </a:cubicBezTo>
                    <a:cubicBezTo>
                      <a:pt x="5257828" y="1918905"/>
                      <a:pt x="5155434" y="2145123"/>
                      <a:pt x="5243540" y="2173698"/>
                    </a:cubicBezTo>
                    <a:cubicBezTo>
                      <a:pt x="5331646" y="2202273"/>
                      <a:pt x="5576915" y="2145123"/>
                      <a:pt x="5715027" y="2073686"/>
                    </a:cubicBezTo>
                    <a:cubicBezTo>
                      <a:pt x="5853139" y="2002249"/>
                      <a:pt x="5960296" y="1759360"/>
                      <a:pt x="6072215" y="1745073"/>
                    </a:cubicBezTo>
                    <a:cubicBezTo>
                      <a:pt x="6184134" y="1730785"/>
                      <a:pt x="6210328" y="1973674"/>
                      <a:pt x="6386540" y="1987961"/>
                    </a:cubicBezTo>
                    <a:cubicBezTo>
                      <a:pt x="6562752" y="2002248"/>
                      <a:pt x="6934228" y="1847467"/>
                      <a:pt x="7129490" y="1830798"/>
                    </a:cubicBezTo>
                    <a:cubicBezTo>
                      <a:pt x="7324752" y="1814129"/>
                      <a:pt x="7386665" y="1902235"/>
                      <a:pt x="7558115" y="1887948"/>
                    </a:cubicBezTo>
                    <a:cubicBezTo>
                      <a:pt x="7729565" y="1873661"/>
                      <a:pt x="7965309" y="1814129"/>
                      <a:pt x="8158190" y="1745073"/>
                    </a:cubicBezTo>
                    <a:cubicBezTo>
                      <a:pt x="8351071" y="1676017"/>
                      <a:pt x="8560621" y="1514092"/>
                      <a:pt x="8715402" y="1473611"/>
                    </a:cubicBezTo>
                    <a:cubicBezTo>
                      <a:pt x="8870183" y="1433130"/>
                      <a:pt x="8901140" y="1506948"/>
                      <a:pt x="9086877" y="1502186"/>
                    </a:cubicBezTo>
                    <a:cubicBezTo>
                      <a:pt x="9272614" y="1497424"/>
                      <a:pt x="9653615" y="1471230"/>
                      <a:pt x="9829827" y="1445036"/>
                    </a:cubicBezTo>
                    <a:cubicBezTo>
                      <a:pt x="10006039" y="1418842"/>
                      <a:pt x="9982227" y="1361692"/>
                      <a:pt x="10144152" y="1345023"/>
                    </a:cubicBezTo>
                    <a:cubicBezTo>
                      <a:pt x="10306077" y="1328354"/>
                      <a:pt x="10653740" y="1354548"/>
                      <a:pt x="10801377" y="1345023"/>
                    </a:cubicBezTo>
                    <a:cubicBezTo>
                      <a:pt x="10949014" y="1335498"/>
                      <a:pt x="11015690" y="1275967"/>
                      <a:pt x="11029977" y="1287873"/>
                    </a:cubicBezTo>
                    <a:cubicBezTo>
                      <a:pt x="11044264" y="1299779"/>
                      <a:pt x="10922821" y="1383124"/>
                      <a:pt x="10887102" y="1416461"/>
                    </a:cubicBezTo>
                    <a:cubicBezTo>
                      <a:pt x="10851383" y="1449798"/>
                      <a:pt x="10887102" y="1454561"/>
                      <a:pt x="10815665" y="1487898"/>
                    </a:cubicBezTo>
                    <a:cubicBezTo>
                      <a:pt x="10744228" y="1521235"/>
                      <a:pt x="10613258" y="1573623"/>
                      <a:pt x="10458477" y="1616486"/>
                    </a:cubicBezTo>
                    <a:cubicBezTo>
                      <a:pt x="10303696" y="1659348"/>
                      <a:pt x="10072714" y="1709354"/>
                      <a:pt x="9886977" y="1745073"/>
                    </a:cubicBezTo>
                    <a:cubicBezTo>
                      <a:pt x="9701240" y="1780792"/>
                      <a:pt x="9567889" y="1802223"/>
                      <a:pt x="9344052" y="1830798"/>
                    </a:cubicBezTo>
                    <a:cubicBezTo>
                      <a:pt x="9120215" y="1859373"/>
                      <a:pt x="8765408" y="1873660"/>
                      <a:pt x="8543952" y="1916523"/>
                    </a:cubicBezTo>
                    <a:cubicBezTo>
                      <a:pt x="8322496" y="1959386"/>
                      <a:pt x="8177240" y="2026060"/>
                      <a:pt x="8015315" y="2087973"/>
                    </a:cubicBezTo>
                    <a:cubicBezTo>
                      <a:pt x="7853390" y="2149885"/>
                      <a:pt x="7758139" y="2230848"/>
                      <a:pt x="7572402" y="2287998"/>
                    </a:cubicBezTo>
                    <a:cubicBezTo>
                      <a:pt x="7386665" y="2345148"/>
                      <a:pt x="7072340" y="2364198"/>
                      <a:pt x="6900890" y="2430873"/>
                    </a:cubicBezTo>
                    <a:cubicBezTo>
                      <a:pt x="6729440" y="2497548"/>
                      <a:pt x="6672289" y="2609467"/>
                      <a:pt x="6543702" y="2688048"/>
                    </a:cubicBezTo>
                    <a:cubicBezTo>
                      <a:pt x="6415115" y="2766629"/>
                      <a:pt x="6291290" y="2840448"/>
                      <a:pt x="6129365" y="2902361"/>
                    </a:cubicBezTo>
                    <a:cubicBezTo>
                      <a:pt x="5967440" y="2964273"/>
                      <a:pt x="5774558" y="3019042"/>
                      <a:pt x="5572152" y="3059523"/>
                    </a:cubicBezTo>
                    <a:cubicBezTo>
                      <a:pt x="5369746" y="3100004"/>
                      <a:pt x="5117333" y="3145248"/>
                      <a:pt x="4914927" y="3145248"/>
                    </a:cubicBezTo>
                    <a:cubicBezTo>
                      <a:pt x="4712521" y="3145248"/>
                      <a:pt x="4514877" y="3080954"/>
                      <a:pt x="4357715" y="3059523"/>
                    </a:cubicBezTo>
                    <a:cubicBezTo>
                      <a:pt x="4200553" y="3038092"/>
                      <a:pt x="4086252" y="3011898"/>
                      <a:pt x="3971952" y="3016661"/>
                    </a:cubicBezTo>
                    <a:cubicBezTo>
                      <a:pt x="3857652" y="3021424"/>
                      <a:pt x="3774309" y="3049998"/>
                      <a:pt x="3671915" y="3088098"/>
                    </a:cubicBezTo>
                    <a:cubicBezTo>
                      <a:pt x="3569521" y="3126198"/>
                      <a:pt x="3448078" y="3211923"/>
                      <a:pt x="3357590" y="3245261"/>
                    </a:cubicBezTo>
                    <a:cubicBezTo>
                      <a:pt x="3267102" y="3278599"/>
                      <a:pt x="3207571" y="3283360"/>
                      <a:pt x="3128990" y="3288123"/>
                    </a:cubicBezTo>
                    <a:cubicBezTo>
                      <a:pt x="3050409" y="3292886"/>
                      <a:pt x="2978971" y="3290505"/>
                      <a:pt x="2886102" y="3273836"/>
                    </a:cubicBezTo>
                    <a:cubicBezTo>
                      <a:pt x="2793233" y="3257167"/>
                      <a:pt x="2688458" y="3178586"/>
                      <a:pt x="2571777" y="3188111"/>
                    </a:cubicBezTo>
                    <a:cubicBezTo>
                      <a:pt x="2455096" y="3197636"/>
                      <a:pt x="2300315" y="3276217"/>
                      <a:pt x="2186015" y="3330986"/>
                    </a:cubicBezTo>
                    <a:cubicBezTo>
                      <a:pt x="2071715" y="3385755"/>
                      <a:pt x="1969321" y="3464335"/>
                      <a:pt x="1885977" y="3516723"/>
                    </a:cubicBezTo>
                    <a:cubicBezTo>
                      <a:pt x="1802633" y="3569111"/>
                      <a:pt x="1745483" y="3609592"/>
                      <a:pt x="1685952" y="3645311"/>
                    </a:cubicBezTo>
                    <a:cubicBezTo>
                      <a:pt x="1626421" y="3681030"/>
                      <a:pt x="1645471" y="3711986"/>
                      <a:pt x="1528790" y="3731036"/>
                    </a:cubicBezTo>
                    <a:cubicBezTo>
                      <a:pt x="1412109" y="3750086"/>
                      <a:pt x="1145409" y="3761992"/>
                      <a:pt x="985865" y="3759611"/>
                    </a:cubicBezTo>
                    <a:cubicBezTo>
                      <a:pt x="826321" y="3757230"/>
                      <a:pt x="688208" y="3711986"/>
                      <a:pt x="571527" y="3716748"/>
                    </a:cubicBezTo>
                    <a:cubicBezTo>
                      <a:pt x="454846" y="3721510"/>
                      <a:pt x="371502" y="3757230"/>
                      <a:pt x="285777" y="3788186"/>
                    </a:cubicBezTo>
                    <a:cubicBezTo>
                      <a:pt x="200052" y="3819142"/>
                      <a:pt x="100039" y="3942967"/>
                      <a:pt x="57177" y="3902486"/>
                    </a:cubicBezTo>
                    <a:cubicBezTo>
                      <a:pt x="14315" y="3862005"/>
                      <a:pt x="-30929" y="3666742"/>
                      <a:pt x="28602" y="350243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50800">
                  <a:srgbClr val="00B050"/>
                </a:glow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eeform 1"/>
              <p:cNvSpPr/>
              <p:nvPr/>
            </p:nvSpPr>
            <p:spPr>
              <a:xfrm>
                <a:off x="0" y="2330605"/>
                <a:ext cx="12192000" cy="4527395"/>
              </a:xfrm>
              <a:custGeom>
                <a:avLst/>
                <a:gdLst>
                  <a:gd name="connsiteX0" fmla="*/ 28602 w 11031139"/>
                  <a:gd name="connsiteY0" fmla="*/ 3502436 h 3910533"/>
                  <a:gd name="connsiteX1" fmla="*/ 414365 w 11031139"/>
                  <a:gd name="connsiteY1" fmla="*/ 2916648 h 3910533"/>
                  <a:gd name="connsiteX2" fmla="*/ 685827 w 11031139"/>
                  <a:gd name="connsiteY2" fmla="*/ 2430873 h 3910533"/>
                  <a:gd name="connsiteX3" fmla="*/ 1100165 w 11031139"/>
                  <a:gd name="connsiteY3" fmla="*/ 2173698 h 3910533"/>
                  <a:gd name="connsiteX4" fmla="*/ 1414490 w 11031139"/>
                  <a:gd name="connsiteY4" fmla="*/ 2345148 h 3910533"/>
                  <a:gd name="connsiteX5" fmla="*/ 1757390 w 11031139"/>
                  <a:gd name="connsiteY5" fmla="*/ 2359436 h 3910533"/>
                  <a:gd name="connsiteX6" fmla="*/ 2028852 w 11031139"/>
                  <a:gd name="connsiteY6" fmla="*/ 2116548 h 3910533"/>
                  <a:gd name="connsiteX7" fmla="*/ 2257452 w 11031139"/>
                  <a:gd name="connsiteY7" fmla="*/ 1816511 h 3910533"/>
                  <a:gd name="connsiteX8" fmla="*/ 2557490 w 11031139"/>
                  <a:gd name="connsiteY8" fmla="*/ 1473611 h 3910533"/>
                  <a:gd name="connsiteX9" fmla="*/ 2643215 w 11031139"/>
                  <a:gd name="connsiteY9" fmla="*/ 2773773 h 3910533"/>
                  <a:gd name="connsiteX10" fmla="*/ 2600352 w 11031139"/>
                  <a:gd name="connsiteY10" fmla="*/ 1459323 h 3910533"/>
                  <a:gd name="connsiteX11" fmla="*/ 2500340 w 11031139"/>
                  <a:gd name="connsiteY11" fmla="*/ 687798 h 3910533"/>
                  <a:gd name="connsiteX12" fmla="*/ 2157440 w 11031139"/>
                  <a:gd name="connsiteY12" fmla="*/ 1473611 h 3910533"/>
                  <a:gd name="connsiteX13" fmla="*/ 2414615 w 11031139"/>
                  <a:gd name="connsiteY13" fmla="*/ 687798 h 3910533"/>
                  <a:gd name="connsiteX14" fmla="*/ 1985990 w 11031139"/>
                  <a:gd name="connsiteY14" fmla="*/ 1316448 h 3910533"/>
                  <a:gd name="connsiteX15" fmla="*/ 2386040 w 11031139"/>
                  <a:gd name="connsiteY15" fmla="*/ 587786 h 3910533"/>
                  <a:gd name="connsiteX16" fmla="*/ 1957415 w 11031139"/>
                  <a:gd name="connsiteY16" fmla="*/ 802098 h 3910533"/>
                  <a:gd name="connsiteX17" fmla="*/ 2286027 w 11031139"/>
                  <a:gd name="connsiteY17" fmla="*/ 473486 h 3910533"/>
                  <a:gd name="connsiteX18" fmla="*/ 1957415 w 11031139"/>
                  <a:gd name="connsiteY18" fmla="*/ 1998 h 3910533"/>
                  <a:gd name="connsiteX19" fmla="*/ 2386040 w 11031139"/>
                  <a:gd name="connsiteY19" fmla="*/ 316323 h 3910533"/>
                  <a:gd name="connsiteX20" fmla="*/ 2486052 w 11031139"/>
                  <a:gd name="connsiteY20" fmla="*/ 616361 h 3910533"/>
                  <a:gd name="connsiteX21" fmla="*/ 2486052 w 11031139"/>
                  <a:gd name="connsiteY21" fmla="*/ 487773 h 3910533"/>
                  <a:gd name="connsiteX22" fmla="*/ 2843240 w 11031139"/>
                  <a:gd name="connsiteY22" fmla="*/ 130586 h 3910533"/>
                  <a:gd name="connsiteX23" fmla="*/ 3000402 w 11031139"/>
                  <a:gd name="connsiteY23" fmla="*/ 130586 h 3910533"/>
                  <a:gd name="connsiteX24" fmla="*/ 2571777 w 11031139"/>
                  <a:gd name="connsiteY24" fmla="*/ 502061 h 3910533"/>
                  <a:gd name="connsiteX25" fmla="*/ 3257577 w 11031139"/>
                  <a:gd name="connsiteY25" fmla="*/ 802098 h 3910533"/>
                  <a:gd name="connsiteX26" fmla="*/ 2643215 w 11031139"/>
                  <a:gd name="connsiteY26" fmla="*/ 702086 h 3910533"/>
                  <a:gd name="connsiteX27" fmla="*/ 2728940 w 11031139"/>
                  <a:gd name="connsiteY27" fmla="*/ 702086 h 3910533"/>
                  <a:gd name="connsiteX28" fmla="*/ 2714652 w 11031139"/>
                  <a:gd name="connsiteY28" fmla="*/ 1002123 h 3910533"/>
                  <a:gd name="connsiteX29" fmla="*/ 2771802 w 11031139"/>
                  <a:gd name="connsiteY29" fmla="*/ 2659473 h 3910533"/>
                  <a:gd name="connsiteX30" fmla="*/ 2714652 w 11031139"/>
                  <a:gd name="connsiteY30" fmla="*/ 2802348 h 3910533"/>
                  <a:gd name="connsiteX31" fmla="*/ 2771802 w 11031139"/>
                  <a:gd name="connsiteY31" fmla="*/ 1316448 h 3910533"/>
                  <a:gd name="connsiteX32" fmla="*/ 3128990 w 11031139"/>
                  <a:gd name="connsiteY32" fmla="*/ 1530761 h 3910533"/>
                  <a:gd name="connsiteX33" fmla="*/ 3229002 w 11031139"/>
                  <a:gd name="connsiteY33" fmla="*/ 1902236 h 3910533"/>
                  <a:gd name="connsiteX34" fmla="*/ 3529040 w 11031139"/>
                  <a:gd name="connsiteY34" fmla="*/ 1759361 h 3910533"/>
                  <a:gd name="connsiteX35" fmla="*/ 3843365 w 11031139"/>
                  <a:gd name="connsiteY35" fmla="*/ 2073686 h 3910533"/>
                  <a:gd name="connsiteX36" fmla="*/ 4300565 w 11031139"/>
                  <a:gd name="connsiteY36" fmla="*/ 1887948 h 3910533"/>
                  <a:gd name="connsiteX37" fmla="*/ 4572027 w 11031139"/>
                  <a:gd name="connsiteY37" fmla="*/ 2359436 h 3910533"/>
                  <a:gd name="connsiteX38" fmla="*/ 4629177 w 11031139"/>
                  <a:gd name="connsiteY38" fmla="*/ 2859498 h 3910533"/>
                  <a:gd name="connsiteX39" fmla="*/ 4600602 w 11031139"/>
                  <a:gd name="connsiteY39" fmla="*/ 1630773 h 3910533"/>
                  <a:gd name="connsiteX40" fmla="*/ 4214840 w 11031139"/>
                  <a:gd name="connsiteY40" fmla="*/ 1173573 h 3910533"/>
                  <a:gd name="connsiteX41" fmla="*/ 3857652 w 11031139"/>
                  <a:gd name="connsiteY41" fmla="*/ 1273586 h 3910533"/>
                  <a:gd name="connsiteX42" fmla="*/ 4200552 w 11031139"/>
                  <a:gd name="connsiteY42" fmla="*/ 1016411 h 3910533"/>
                  <a:gd name="connsiteX43" fmla="*/ 4643465 w 11031139"/>
                  <a:gd name="connsiteY43" fmla="*/ 1316448 h 3910533"/>
                  <a:gd name="connsiteX44" fmla="*/ 4086252 w 11031139"/>
                  <a:gd name="connsiteY44" fmla="*/ 259173 h 3910533"/>
                  <a:gd name="connsiteX45" fmla="*/ 4757765 w 11031139"/>
                  <a:gd name="connsiteY45" fmla="*/ 1216436 h 3910533"/>
                  <a:gd name="connsiteX46" fmla="*/ 4786340 w 11031139"/>
                  <a:gd name="connsiteY46" fmla="*/ 1330736 h 3910533"/>
                  <a:gd name="connsiteX47" fmla="*/ 5200677 w 11031139"/>
                  <a:gd name="connsiteY47" fmla="*/ 673511 h 3910533"/>
                  <a:gd name="connsiteX48" fmla="*/ 5443565 w 11031139"/>
                  <a:gd name="connsiteY48" fmla="*/ 1030698 h 3910533"/>
                  <a:gd name="connsiteX49" fmla="*/ 5243540 w 11031139"/>
                  <a:gd name="connsiteY49" fmla="*/ 816386 h 3910533"/>
                  <a:gd name="connsiteX50" fmla="*/ 4829202 w 11031139"/>
                  <a:gd name="connsiteY50" fmla="*/ 1359311 h 3910533"/>
                  <a:gd name="connsiteX51" fmla="*/ 4772052 w 11031139"/>
                  <a:gd name="connsiteY51" fmla="*/ 1559336 h 3910533"/>
                  <a:gd name="connsiteX52" fmla="*/ 4729190 w 11031139"/>
                  <a:gd name="connsiteY52" fmla="*/ 2873786 h 3910533"/>
                  <a:gd name="connsiteX53" fmla="*/ 4657752 w 11031139"/>
                  <a:gd name="connsiteY53" fmla="*/ 2816636 h 3910533"/>
                  <a:gd name="connsiteX54" fmla="*/ 4814915 w 11031139"/>
                  <a:gd name="connsiteY54" fmla="*/ 2073686 h 3910533"/>
                  <a:gd name="connsiteX55" fmla="*/ 5186390 w 11031139"/>
                  <a:gd name="connsiteY55" fmla="*/ 1902236 h 3910533"/>
                  <a:gd name="connsiteX56" fmla="*/ 5243540 w 11031139"/>
                  <a:gd name="connsiteY56" fmla="*/ 2173698 h 3910533"/>
                  <a:gd name="connsiteX57" fmla="*/ 5715027 w 11031139"/>
                  <a:gd name="connsiteY57" fmla="*/ 2073686 h 3910533"/>
                  <a:gd name="connsiteX58" fmla="*/ 6072215 w 11031139"/>
                  <a:gd name="connsiteY58" fmla="*/ 1745073 h 3910533"/>
                  <a:gd name="connsiteX59" fmla="*/ 6386540 w 11031139"/>
                  <a:gd name="connsiteY59" fmla="*/ 1987961 h 3910533"/>
                  <a:gd name="connsiteX60" fmla="*/ 7129490 w 11031139"/>
                  <a:gd name="connsiteY60" fmla="*/ 1830798 h 3910533"/>
                  <a:gd name="connsiteX61" fmla="*/ 7558115 w 11031139"/>
                  <a:gd name="connsiteY61" fmla="*/ 1887948 h 3910533"/>
                  <a:gd name="connsiteX62" fmla="*/ 8158190 w 11031139"/>
                  <a:gd name="connsiteY62" fmla="*/ 1745073 h 3910533"/>
                  <a:gd name="connsiteX63" fmla="*/ 8715402 w 11031139"/>
                  <a:gd name="connsiteY63" fmla="*/ 1473611 h 3910533"/>
                  <a:gd name="connsiteX64" fmla="*/ 9086877 w 11031139"/>
                  <a:gd name="connsiteY64" fmla="*/ 1502186 h 3910533"/>
                  <a:gd name="connsiteX65" fmla="*/ 9829827 w 11031139"/>
                  <a:gd name="connsiteY65" fmla="*/ 1445036 h 3910533"/>
                  <a:gd name="connsiteX66" fmla="*/ 10144152 w 11031139"/>
                  <a:gd name="connsiteY66" fmla="*/ 1345023 h 3910533"/>
                  <a:gd name="connsiteX67" fmla="*/ 10801377 w 11031139"/>
                  <a:gd name="connsiteY67" fmla="*/ 1345023 h 3910533"/>
                  <a:gd name="connsiteX68" fmla="*/ 11029977 w 11031139"/>
                  <a:gd name="connsiteY68" fmla="*/ 1287873 h 3910533"/>
                  <a:gd name="connsiteX69" fmla="*/ 10887102 w 11031139"/>
                  <a:gd name="connsiteY69" fmla="*/ 1416461 h 3910533"/>
                  <a:gd name="connsiteX70" fmla="*/ 10815665 w 11031139"/>
                  <a:gd name="connsiteY70" fmla="*/ 1487898 h 3910533"/>
                  <a:gd name="connsiteX71" fmla="*/ 10458477 w 11031139"/>
                  <a:gd name="connsiteY71" fmla="*/ 1616486 h 3910533"/>
                  <a:gd name="connsiteX72" fmla="*/ 9886977 w 11031139"/>
                  <a:gd name="connsiteY72" fmla="*/ 1745073 h 3910533"/>
                  <a:gd name="connsiteX73" fmla="*/ 9344052 w 11031139"/>
                  <a:gd name="connsiteY73" fmla="*/ 1830798 h 3910533"/>
                  <a:gd name="connsiteX74" fmla="*/ 8543952 w 11031139"/>
                  <a:gd name="connsiteY74" fmla="*/ 1916523 h 3910533"/>
                  <a:gd name="connsiteX75" fmla="*/ 8015315 w 11031139"/>
                  <a:gd name="connsiteY75" fmla="*/ 2087973 h 3910533"/>
                  <a:gd name="connsiteX76" fmla="*/ 7572402 w 11031139"/>
                  <a:gd name="connsiteY76" fmla="*/ 2287998 h 3910533"/>
                  <a:gd name="connsiteX77" fmla="*/ 6900890 w 11031139"/>
                  <a:gd name="connsiteY77" fmla="*/ 2430873 h 3910533"/>
                  <a:gd name="connsiteX78" fmla="*/ 6543702 w 11031139"/>
                  <a:gd name="connsiteY78" fmla="*/ 2688048 h 3910533"/>
                  <a:gd name="connsiteX79" fmla="*/ 6129365 w 11031139"/>
                  <a:gd name="connsiteY79" fmla="*/ 2902361 h 3910533"/>
                  <a:gd name="connsiteX80" fmla="*/ 5572152 w 11031139"/>
                  <a:gd name="connsiteY80" fmla="*/ 3059523 h 3910533"/>
                  <a:gd name="connsiteX81" fmla="*/ 4914927 w 11031139"/>
                  <a:gd name="connsiteY81" fmla="*/ 3145248 h 3910533"/>
                  <a:gd name="connsiteX82" fmla="*/ 4357715 w 11031139"/>
                  <a:gd name="connsiteY82" fmla="*/ 3059523 h 3910533"/>
                  <a:gd name="connsiteX83" fmla="*/ 3971952 w 11031139"/>
                  <a:gd name="connsiteY83" fmla="*/ 3016661 h 3910533"/>
                  <a:gd name="connsiteX84" fmla="*/ 3671915 w 11031139"/>
                  <a:gd name="connsiteY84" fmla="*/ 3088098 h 3910533"/>
                  <a:gd name="connsiteX85" fmla="*/ 3357590 w 11031139"/>
                  <a:gd name="connsiteY85" fmla="*/ 3245261 h 3910533"/>
                  <a:gd name="connsiteX86" fmla="*/ 3128990 w 11031139"/>
                  <a:gd name="connsiteY86" fmla="*/ 3288123 h 3910533"/>
                  <a:gd name="connsiteX87" fmla="*/ 2886102 w 11031139"/>
                  <a:gd name="connsiteY87" fmla="*/ 3273836 h 3910533"/>
                  <a:gd name="connsiteX88" fmla="*/ 2571777 w 11031139"/>
                  <a:gd name="connsiteY88" fmla="*/ 3188111 h 3910533"/>
                  <a:gd name="connsiteX89" fmla="*/ 2186015 w 11031139"/>
                  <a:gd name="connsiteY89" fmla="*/ 3330986 h 3910533"/>
                  <a:gd name="connsiteX90" fmla="*/ 1885977 w 11031139"/>
                  <a:gd name="connsiteY90" fmla="*/ 3516723 h 3910533"/>
                  <a:gd name="connsiteX91" fmla="*/ 1685952 w 11031139"/>
                  <a:gd name="connsiteY91" fmla="*/ 3645311 h 3910533"/>
                  <a:gd name="connsiteX92" fmla="*/ 1528790 w 11031139"/>
                  <a:gd name="connsiteY92" fmla="*/ 3731036 h 3910533"/>
                  <a:gd name="connsiteX93" fmla="*/ 985865 w 11031139"/>
                  <a:gd name="connsiteY93" fmla="*/ 3759611 h 3910533"/>
                  <a:gd name="connsiteX94" fmla="*/ 571527 w 11031139"/>
                  <a:gd name="connsiteY94" fmla="*/ 3716748 h 3910533"/>
                  <a:gd name="connsiteX95" fmla="*/ 285777 w 11031139"/>
                  <a:gd name="connsiteY95" fmla="*/ 3788186 h 3910533"/>
                  <a:gd name="connsiteX96" fmla="*/ 57177 w 11031139"/>
                  <a:gd name="connsiteY96" fmla="*/ 3902486 h 3910533"/>
                  <a:gd name="connsiteX97" fmla="*/ 28602 w 11031139"/>
                  <a:gd name="connsiteY97" fmla="*/ 3502436 h 39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1031139" h="3910533">
                    <a:moveTo>
                      <a:pt x="28602" y="3502436"/>
                    </a:moveTo>
                    <a:cubicBezTo>
                      <a:pt x="88133" y="3338130"/>
                      <a:pt x="304828" y="3095242"/>
                      <a:pt x="414365" y="2916648"/>
                    </a:cubicBezTo>
                    <a:cubicBezTo>
                      <a:pt x="523902" y="2738054"/>
                      <a:pt x="571527" y="2554698"/>
                      <a:pt x="685827" y="2430873"/>
                    </a:cubicBezTo>
                    <a:cubicBezTo>
                      <a:pt x="800127" y="2307048"/>
                      <a:pt x="978721" y="2187985"/>
                      <a:pt x="1100165" y="2173698"/>
                    </a:cubicBezTo>
                    <a:cubicBezTo>
                      <a:pt x="1221609" y="2159410"/>
                      <a:pt x="1304953" y="2314192"/>
                      <a:pt x="1414490" y="2345148"/>
                    </a:cubicBezTo>
                    <a:cubicBezTo>
                      <a:pt x="1524028" y="2376104"/>
                      <a:pt x="1654996" y="2397536"/>
                      <a:pt x="1757390" y="2359436"/>
                    </a:cubicBezTo>
                    <a:cubicBezTo>
                      <a:pt x="1859784" y="2321336"/>
                      <a:pt x="1945508" y="2207035"/>
                      <a:pt x="2028852" y="2116548"/>
                    </a:cubicBezTo>
                    <a:cubicBezTo>
                      <a:pt x="2112196" y="2026061"/>
                      <a:pt x="2169346" y="1923667"/>
                      <a:pt x="2257452" y="1816511"/>
                    </a:cubicBezTo>
                    <a:cubicBezTo>
                      <a:pt x="2345558" y="1709355"/>
                      <a:pt x="2493196" y="1314067"/>
                      <a:pt x="2557490" y="1473611"/>
                    </a:cubicBezTo>
                    <a:cubicBezTo>
                      <a:pt x="2621784" y="1633155"/>
                      <a:pt x="2636071" y="2776154"/>
                      <a:pt x="2643215" y="2773773"/>
                    </a:cubicBezTo>
                    <a:cubicBezTo>
                      <a:pt x="2650359" y="2771392"/>
                      <a:pt x="2624164" y="1806985"/>
                      <a:pt x="2600352" y="1459323"/>
                    </a:cubicBezTo>
                    <a:cubicBezTo>
                      <a:pt x="2576540" y="1111661"/>
                      <a:pt x="2574159" y="685417"/>
                      <a:pt x="2500340" y="687798"/>
                    </a:cubicBezTo>
                    <a:cubicBezTo>
                      <a:pt x="2426521" y="690179"/>
                      <a:pt x="2171727" y="1473611"/>
                      <a:pt x="2157440" y="1473611"/>
                    </a:cubicBezTo>
                    <a:cubicBezTo>
                      <a:pt x="2143153" y="1473611"/>
                      <a:pt x="2443190" y="713992"/>
                      <a:pt x="2414615" y="687798"/>
                    </a:cubicBezTo>
                    <a:cubicBezTo>
                      <a:pt x="2386040" y="661604"/>
                      <a:pt x="1990753" y="1333117"/>
                      <a:pt x="1985990" y="1316448"/>
                    </a:cubicBezTo>
                    <a:cubicBezTo>
                      <a:pt x="1981228" y="1299779"/>
                      <a:pt x="2390802" y="673511"/>
                      <a:pt x="2386040" y="587786"/>
                    </a:cubicBezTo>
                    <a:cubicBezTo>
                      <a:pt x="2381278" y="502061"/>
                      <a:pt x="1974084" y="821148"/>
                      <a:pt x="1957415" y="802098"/>
                    </a:cubicBezTo>
                    <a:cubicBezTo>
                      <a:pt x="1940746" y="783048"/>
                      <a:pt x="2286027" y="606836"/>
                      <a:pt x="2286027" y="473486"/>
                    </a:cubicBezTo>
                    <a:cubicBezTo>
                      <a:pt x="2286027" y="340136"/>
                      <a:pt x="1940746" y="28192"/>
                      <a:pt x="1957415" y="1998"/>
                    </a:cubicBezTo>
                    <a:cubicBezTo>
                      <a:pt x="1974084" y="-24196"/>
                      <a:pt x="2297934" y="213929"/>
                      <a:pt x="2386040" y="316323"/>
                    </a:cubicBezTo>
                    <a:cubicBezTo>
                      <a:pt x="2474146" y="418717"/>
                      <a:pt x="2469383" y="587786"/>
                      <a:pt x="2486052" y="616361"/>
                    </a:cubicBezTo>
                    <a:cubicBezTo>
                      <a:pt x="2502721" y="644936"/>
                      <a:pt x="2426521" y="568735"/>
                      <a:pt x="2486052" y="487773"/>
                    </a:cubicBezTo>
                    <a:cubicBezTo>
                      <a:pt x="2545583" y="406811"/>
                      <a:pt x="2757515" y="190117"/>
                      <a:pt x="2843240" y="130586"/>
                    </a:cubicBezTo>
                    <a:cubicBezTo>
                      <a:pt x="2928965" y="71055"/>
                      <a:pt x="3045646" y="68674"/>
                      <a:pt x="3000402" y="130586"/>
                    </a:cubicBezTo>
                    <a:cubicBezTo>
                      <a:pt x="2955158" y="192498"/>
                      <a:pt x="2528915" y="390142"/>
                      <a:pt x="2571777" y="502061"/>
                    </a:cubicBezTo>
                    <a:cubicBezTo>
                      <a:pt x="2614639" y="613980"/>
                      <a:pt x="3245671" y="768761"/>
                      <a:pt x="3257577" y="802098"/>
                    </a:cubicBezTo>
                    <a:cubicBezTo>
                      <a:pt x="3269483" y="835435"/>
                      <a:pt x="2731321" y="718755"/>
                      <a:pt x="2643215" y="702086"/>
                    </a:cubicBezTo>
                    <a:cubicBezTo>
                      <a:pt x="2555109" y="685417"/>
                      <a:pt x="2717034" y="652080"/>
                      <a:pt x="2728940" y="702086"/>
                    </a:cubicBezTo>
                    <a:cubicBezTo>
                      <a:pt x="2740846" y="752092"/>
                      <a:pt x="2707508" y="675892"/>
                      <a:pt x="2714652" y="1002123"/>
                    </a:cubicBezTo>
                    <a:cubicBezTo>
                      <a:pt x="2721796" y="1328354"/>
                      <a:pt x="2771802" y="2359436"/>
                      <a:pt x="2771802" y="2659473"/>
                    </a:cubicBezTo>
                    <a:cubicBezTo>
                      <a:pt x="2771802" y="2959510"/>
                      <a:pt x="2714652" y="3026185"/>
                      <a:pt x="2714652" y="2802348"/>
                    </a:cubicBezTo>
                    <a:cubicBezTo>
                      <a:pt x="2714652" y="2578511"/>
                      <a:pt x="2702746" y="1528379"/>
                      <a:pt x="2771802" y="1316448"/>
                    </a:cubicBezTo>
                    <a:cubicBezTo>
                      <a:pt x="2840858" y="1104517"/>
                      <a:pt x="3052790" y="1433130"/>
                      <a:pt x="3128990" y="1530761"/>
                    </a:cubicBezTo>
                    <a:cubicBezTo>
                      <a:pt x="3205190" y="1628392"/>
                      <a:pt x="3162327" y="1864136"/>
                      <a:pt x="3229002" y="1902236"/>
                    </a:cubicBezTo>
                    <a:cubicBezTo>
                      <a:pt x="3295677" y="1940336"/>
                      <a:pt x="3426646" y="1730786"/>
                      <a:pt x="3529040" y="1759361"/>
                    </a:cubicBezTo>
                    <a:cubicBezTo>
                      <a:pt x="3631434" y="1787936"/>
                      <a:pt x="3714777" y="2052255"/>
                      <a:pt x="3843365" y="2073686"/>
                    </a:cubicBezTo>
                    <a:cubicBezTo>
                      <a:pt x="3971953" y="2095117"/>
                      <a:pt x="4179121" y="1840323"/>
                      <a:pt x="4300565" y="1887948"/>
                    </a:cubicBezTo>
                    <a:cubicBezTo>
                      <a:pt x="4422009" y="1935573"/>
                      <a:pt x="4517258" y="2197511"/>
                      <a:pt x="4572027" y="2359436"/>
                    </a:cubicBezTo>
                    <a:cubicBezTo>
                      <a:pt x="4626796" y="2521361"/>
                      <a:pt x="4624415" y="2980942"/>
                      <a:pt x="4629177" y="2859498"/>
                    </a:cubicBezTo>
                    <a:cubicBezTo>
                      <a:pt x="4633939" y="2738054"/>
                      <a:pt x="4669658" y="1911761"/>
                      <a:pt x="4600602" y="1630773"/>
                    </a:cubicBezTo>
                    <a:cubicBezTo>
                      <a:pt x="4531546" y="1349785"/>
                      <a:pt x="4338665" y="1233104"/>
                      <a:pt x="4214840" y="1173573"/>
                    </a:cubicBezTo>
                    <a:cubicBezTo>
                      <a:pt x="4091015" y="1114042"/>
                      <a:pt x="3860033" y="1299780"/>
                      <a:pt x="3857652" y="1273586"/>
                    </a:cubicBezTo>
                    <a:cubicBezTo>
                      <a:pt x="3855271" y="1247392"/>
                      <a:pt x="4069583" y="1009267"/>
                      <a:pt x="4200552" y="1016411"/>
                    </a:cubicBezTo>
                    <a:cubicBezTo>
                      <a:pt x="4331521" y="1023555"/>
                      <a:pt x="4662515" y="1442654"/>
                      <a:pt x="4643465" y="1316448"/>
                    </a:cubicBezTo>
                    <a:cubicBezTo>
                      <a:pt x="4624415" y="1190242"/>
                      <a:pt x="4067202" y="275842"/>
                      <a:pt x="4086252" y="259173"/>
                    </a:cubicBezTo>
                    <a:cubicBezTo>
                      <a:pt x="4105302" y="242504"/>
                      <a:pt x="4641084" y="1037842"/>
                      <a:pt x="4757765" y="1216436"/>
                    </a:cubicBezTo>
                    <a:cubicBezTo>
                      <a:pt x="4874446" y="1395030"/>
                      <a:pt x="4712521" y="1421223"/>
                      <a:pt x="4786340" y="1330736"/>
                    </a:cubicBezTo>
                    <a:cubicBezTo>
                      <a:pt x="4860159" y="1240249"/>
                      <a:pt x="5091140" y="723517"/>
                      <a:pt x="5200677" y="673511"/>
                    </a:cubicBezTo>
                    <a:cubicBezTo>
                      <a:pt x="5310215" y="623505"/>
                      <a:pt x="5436421" y="1006886"/>
                      <a:pt x="5443565" y="1030698"/>
                    </a:cubicBezTo>
                    <a:cubicBezTo>
                      <a:pt x="5450709" y="1054510"/>
                      <a:pt x="5345934" y="761617"/>
                      <a:pt x="5243540" y="816386"/>
                    </a:cubicBezTo>
                    <a:cubicBezTo>
                      <a:pt x="5141146" y="871155"/>
                      <a:pt x="4907783" y="1235486"/>
                      <a:pt x="4829202" y="1359311"/>
                    </a:cubicBezTo>
                    <a:cubicBezTo>
                      <a:pt x="4750621" y="1483136"/>
                      <a:pt x="4788721" y="1306924"/>
                      <a:pt x="4772052" y="1559336"/>
                    </a:cubicBezTo>
                    <a:cubicBezTo>
                      <a:pt x="4755383" y="1811748"/>
                      <a:pt x="4748240" y="2664236"/>
                      <a:pt x="4729190" y="2873786"/>
                    </a:cubicBezTo>
                    <a:cubicBezTo>
                      <a:pt x="4710140" y="3083336"/>
                      <a:pt x="4643464" y="2949986"/>
                      <a:pt x="4657752" y="2816636"/>
                    </a:cubicBezTo>
                    <a:cubicBezTo>
                      <a:pt x="4672040" y="2683286"/>
                      <a:pt x="4726809" y="2226086"/>
                      <a:pt x="4814915" y="2073686"/>
                    </a:cubicBezTo>
                    <a:cubicBezTo>
                      <a:pt x="4903021" y="1921286"/>
                      <a:pt x="5114953" y="1885567"/>
                      <a:pt x="5186390" y="1902236"/>
                    </a:cubicBezTo>
                    <a:cubicBezTo>
                      <a:pt x="5257828" y="1918905"/>
                      <a:pt x="5155434" y="2145123"/>
                      <a:pt x="5243540" y="2173698"/>
                    </a:cubicBezTo>
                    <a:cubicBezTo>
                      <a:pt x="5331646" y="2202273"/>
                      <a:pt x="5576915" y="2145123"/>
                      <a:pt x="5715027" y="2073686"/>
                    </a:cubicBezTo>
                    <a:cubicBezTo>
                      <a:pt x="5853139" y="2002249"/>
                      <a:pt x="5960296" y="1759360"/>
                      <a:pt x="6072215" y="1745073"/>
                    </a:cubicBezTo>
                    <a:cubicBezTo>
                      <a:pt x="6184134" y="1730785"/>
                      <a:pt x="6210328" y="1973674"/>
                      <a:pt x="6386540" y="1987961"/>
                    </a:cubicBezTo>
                    <a:cubicBezTo>
                      <a:pt x="6562752" y="2002248"/>
                      <a:pt x="6934228" y="1847467"/>
                      <a:pt x="7129490" y="1830798"/>
                    </a:cubicBezTo>
                    <a:cubicBezTo>
                      <a:pt x="7324752" y="1814129"/>
                      <a:pt x="7386665" y="1902235"/>
                      <a:pt x="7558115" y="1887948"/>
                    </a:cubicBezTo>
                    <a:cubicBezTo>
                      <a:pt x="7729565" y="1873661"/>
                      <a:pt x="7965309" y="1814129"/>
                      <a:pt x="8158190" y="1745073"/>
                    </a:cubicBezTo>
                    <a:cubicBezTo>
                      <a:pt x="8351071" y="1676017"/>
                      <a:pt x="8560621" y="1514092"/>
                      <a:pt x="8715402" y="1473611"/>
                    </a:cubicBezTo>
                    <a:cubicBezTo>
                      <a:pt x="8870183" y="1433130"/>
                      <a:pt x="8901140" y="1506948"/>
                      <a:pt x="9086877" y="1502186"/>
                    </a:cubicBezTo>
                    <a:cubicBezTo>
                      <a:pt x="9272614" y="1497424"/>
                      <a:pt x="9653615" y="1471230"/>
                      <a:pt x="9829827" y="1445036"/>
                    </a:cubicBezTo>
                    <a:cubicBezTo>
                      <a:pt x="10006039" y="1418842"/>
                      <a:pt x="9982227" y="1361692"/>
                      <a:pt x="10144152" y="1345023"/>
                    </a:cubicBezTo>
                    <a:cubicBezTo>
                      <a:pt x="10306077" y="1328354"/>
                      <a:pt x="10653740" y="1354548"/>
                      <a:pt x="10801377" y="1345023"/>
                    </a:cubicBezTo>
                    <a:cubicBezTo>
                      <a:pt x="10949014" y="1335498"/>
                      <a:pt x="11015690" y="1275967"/>
                      <a:pt x="11029977" y="1287873"/>
                    </a:cubicBezTo>
                    <a:cubicBezTo>
                      <a:pt x="11044264" y="1299779"/>
                      <a:pt x="10922821" y="1383124"/>
                      <a:pt x="10887102" y="1416461"/>
                    </a:cubicBezTo>
                    <a:cubicBezTo>
                      <a:pt x="10851383" y="1449798"/>
                      <a:pt x="10887102" y="1454561"/>
                      <a:pt x="10815665" y="1487898"/>
                    </a:cubicBezTo>
                    <a:cubicBezTo>
                      <a:pt x="10744228" y="1521235"/>
                      <a:pt x="10613258" y="1573623"/>
                      <a:pt x="10458477" y="1616486"/>
                    </a:cubicBezTo>
                    <a:cubicBezTo>
                      <a:pt x="10303696" y="1659348"/>
                      <a:pt x="10072714" y="1709354"/>
                      <a:pt x="9886977" y="1745073"/>
                    </a:cubicBezTo>
                    <a:cubicBezTo>
                      <a:pt x="9701240" y="1780792"/>
                      <a:pt x="9567889" y="1802223"/>
                      <a:pt x="9344052" y="1830798"/>
                    </a:cubicBezTo>
                    <a:cubicBezTo>
                      <a:pt x="9120215" y="1859373"/>
                      <a:pt x="8765408" y="1873660"/>
                      <a:pt x="8543952" y="1916523"/>
                    </a:cubicBezTo>
                    <a:cubicBezTo>
                      <a:pt x="8322496" y="1959386"/>
                      <a:pt x="8177240" y="2026060"/>
                      <a:pt x="8015315" y="2087973"/>
                    </a:cubicBezTo>
                    <a:cubicBezTo>
                      <a:pt x="7853390" y="2149885"/>
                      <a:pt x="7758139" y="2230848"/>
                      <a:pt x="7572402" y="2287998"/>
                    </a:cubicBezTo>
                    <a:cubicBezTo>
                      <a:pt x="7386665" y="2345148"/>
                      <a:pt x="7072340" y="2364198"/>
                      <a:pt x="6900890" y="2430873"/>
                    </a:cubicBezTo>
                    <a:cubicBezTo>
                      <a:pt x="6729440" y="2497548"/>
                      <a:pt x="6672289" y="2609467"/>
                      <a:pt x="6543702" y="2688048"/>
                    </a:cubicBezTo>
                    <a:cubicBezTo>
                      <a:pt x="6415115" y="2766629"/>
                      <a:pt x="6291290" y="2840448"/>
                      <a:pt x="6129365" y="2902361"/>
                    </a:cubicBezTo>
                    <a:cubicBezTo>
                      <a:pt x="5967440" y="2964273"/>
                      <a:pt x="5774558" y="3019042"/>
                      <a:pt x="5572152" y="3059523"/>
                    </a:cubicBezTo>
                    <a:cubicBezTo>
                      <a:pt x="5369746" y="3100004"/>
                      <a:pt x="5117333" y="3145248"/>
                      <a:pt x="4914927" y="3145248"/>
                    </a:cubicBezTo>
                    <a:cubicBezTo>
                      <a:pt x="4712521" y="3145248"/>
                      <a:pt x="4514877" y="3080954"/>
                      <a:pt x="4357715" y="3059523"/>
                    </a:cubicBezTo>
                    <a:cubicBezTo>
                      <a:pt x="4200553" y="3038092"/>
                      <a:pt x="4086252" y="3011898"/>
                      <a:pt x="3971952" y="3016661"/>
                    </a:cubicBezTo>
                    <a:cubicBezTo>
                      <a:pt x="3857652" y="3021424"/>
                      <a:pt x="3774309" y="3049998"/>
                      <a:pt x="3671915" y="3088098"/>
                    </a:cubicBezTo>
                    <a:cubicBezTo>
                      <a:pt x="3569521" y="3126198"/>
                      <a:pt x="3448078" y="3211923"/>
                      <a:pt x="3357590" y="3245261"/>
                    </a:cubicBezTo>
                    <a:cubicBezTo>
                      <a:pt x="3267102" y="3278599"/>
                      <a:pt x="3207571" y="3283360"/>
                      <a:pt x="3128990" y="3288123"/>
                    </a:cubicBezTo>
                    <a:cubicBezTo>
                      <a:pt x="3050409" y="3292886"/>
                      <a:pt x="2978971" y="3290505"/>
                      <a:pt x="2886102" y="3273836"/>
                    </a:cubicBezTo>
                    <a:cubicBezTo>
                      <a:pt x="2793233" y="3257167"/>
                      <a:pt x="2688458" y="3178586"/>
                      <a:pt x="2571777" y="3188111"/>
                    </a:cubicBezTo>
                    <a:cubicBezTo>
                      <a:pt x="2455096" y="3197636"/>
                      <a:pt x="2300315" y="3276217"/>
                      <a:pt x="2186015" y="3330986"/>
                    </a:cubicBezTo>
                    <a:cubicBezTo>
                      <a:pt x="2071715" y="3385755"/>
                      <a:pt x="1969321" y="3464335"/>
                      <a:pt x="1885977" y="3516723"/>
                    </a:cubicBezTo>
                    <a:cubicBezTo>
                      <a:pt x="1802633" y="3569111"/>
                      <a:pt x="1745483" y="3609592"/>
                      <a:pt x="1685952" y="3645311"/>
                    </a:cubicBezTo>
                    <a:cubicBezTo>
                      <a:pt x="1626421" y="3681030"/>
                      <a:pt x="1645471" y="3711986"/>
                      <a:pt x="1528790" y="3731036"/>
                    </a:cubicBezTo>
                    <a:cubicBezTo>
                      <a:pt x="1412109" y="3750086"/>
                      <a:pt x="1145409" y="3761992"/>
                      <a:pt x="985865" y="3759611"/>
                    </a:cubicBezTo>
                    <a:cubicBezTo>
                      <a:pt x="826321" y="3757230"/>
                      <a:pt x="688208" y="3711986"/>
                      <a:pt x="571527" y="3716748"/>
                    </a:cubicBezTo>
                    <a:cubicBezTo>
                      <a:pt x="454846" y="3721510"/>
                      <a:pt x="371502" y="3757230"/>
                      <a:pt x="285777" y="3788186"/>
                    </a:cubicBezTo>
                    <a:cubicBezTo>
                      <a:pt x="200052" y="3819142"/>
                      <a:pt x="100039" y="3942967"/>
                      <a:pt x="57177" y="3902486"/>
                    </a:cubicBezTo>
                    <a:cubicBezTo>
                      <a:pt x="14315" y="3862005"/>
                      <a:pt x="-30929" y="3666742"/>
                      <a:pt x="28602" y="350243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50800">
                  <a:srgbClr val="00B050"/>
                </a:glow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 rot="20674194">
            <a:off x="2896136" y="740177"/>
            <a:ext cx="4267200" cy="3124200"/>
            <a:chOff x="2826385" y="-14288"/>
            <a:chExt cx="4267200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4926" t="21647" r="7462" b="39563"/>
            <a:stretch/>
          </p:blipFill>
          <p:spPr>
            <a:xfrm>
              <a:off x="2826385" y="-14288"/>
              <a:ext cx="4267200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0251" t="8276" r="10251" b="28438"/>
            <a:stretch/>
          </p:blipFill>
          <p:spPr>
            <a:xfrm>
              <a:off x="2847976" y="1361554"/>
              <a:ext cx="3956527" cy="77204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9CBAF2-A021-4ADC-AABC-BC36B9A89F83}"/>
              </a:ext>
            </a:extLst>
          </p:cNvPr>
          <p:cNvSpPr txBox="1"/>
          <p:nvPr/>
        </p:nvSpPr>
        <p:spPr>
          <a:xfrm>
            <a:off x="2514972" y="6432396"/>
            <a:ext cx="61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মোজাহের হোসেন, মতলবগঞ্জ পাইলট বালিকা উচ্চ বিদ্যালয়, মতলব দক্ষিণ, চাঁদপুর।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0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235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শিক্ষক  পরিচিতি মোঃ মোজাহের হোসেন  সহকারি  শিক্ষক (ট্রেড ইন্সঃ)  মতলবগঞ্জ পাইলট বালিকা উচ্চ বিদ্যালয়,  মতলব দক্ষিণ, চাঁদপুর।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619</cp:revision>
  <dcterms:created xsi:type="dcterms:W3CDTF">2020-07-17T10:39:10Z</dcterms:created>
  <dcterms:modified xsi:type="dcterms:W3CDTF">2021-08-03T07:58:21Z</dcterms:modified>
</cp:coreProperties>
</file>