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3" r:id="rId5"/>
    <p:sldId id="271" r:id="rId6"/>
    <p:sldId id="274" r:id="rId7"/>
    <p:sldId id="272" r:id="rId8"/>
    <p:sldId id="260" r:id="rId9"/>
    <p:sldId id="261" r:id="rId10"/>
    <p:sldId id="262" r:id="rId11"/>
    <p:sldId id="263" r:id="rId12"/>
    <p:sldId id="275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9C94-5640-47C1-8496-91A46014F99E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E4E5-9D08-493B-A46A-1E297D51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07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9C94-5640-47C1-8496-91A46014F99E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E4E5-9D08-493B-A46A-1E297D51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9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9C94-5640-47C1-8496-91A46014F99E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E4E5-9D08-493B-A46A-1E297D51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9C94-5640-47C1-8496-91A46014F99E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E4E5-9D08-493B-A46A-1E297D51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18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9C94-5640-47C1-8496-91A46014F99E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E4E5-9D08-493B-A46A-1E297D51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17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9C94-5640-47C1-8496-91A46014F99E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E4E5-9D08-493B-A46A-1E297D51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82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9C94-5640-47C1-8496-91A46014F99E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E4E5-9D08-493B-A46A-1E297D51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67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9C94-5640-47C1-8496-91A46014F99E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E4E5-9D08-493B-A46A-1E297D51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4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9C94-5640-47C1-8496-91A46014F99E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E4E5-9D08-493B-A46A-1E297D51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3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9C94-5640-47C1-8496-91A46014F99E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E4E5-9D08-493B-A46A-1E297D51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17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9C94-5640-47C1-8496-91A46014F99E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E4E5-9D08-493B-A46A-1E297D51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07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29C94-5640-47C1-8496-91A46014F99E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E4E5-9D08-493B-A46A-1E297D51E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58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049125" cy="67294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813" y="1"/>
            <a:ext cx="8086724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4363" y="1305343"/>
            <a:ext cx="34718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 smtClean="0"/>
              <a:t>Wellcome</a:t>
            </a:r>
            <a:r>
              <a:rPr lang="en-GB" sz="4400" dirty="0" smtClean="0"/>
              <a:t> to my English class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2633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1" y="2857502"/>
            <a:ext cx="10415587" cy="83099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Today we learn about Days in a calendar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6539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0237" y="2314576"/>
            <a:ext cx="8329613" cy="101566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Please open at page 20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3710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5838" y="516905"/>
            <a:ext cx="265747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New word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57863" y="455350"/>
            <a:ext cx="362902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Word meaning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22719" y="1759997"/>
            <a:ext cx="282892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Today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805486" y="1738930"/>
            <a:ext cx="491490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present day</a:t>
            </a:r>
            <a:endParaRPr lang="en-GB" sz="3200" dirty="0"/>
          </a:p>
        </p:txBody>
      </p:sp>
      <p:sp>
        <p:nvSpPr>
          <p:cNvPr id="7" name="Right Arrow 6"/>
          <p:cNvSpPr/>
          <p:nvPr/>
        </p:nvSpPr>
        <p:spPr>
          <a:xfrm>
            <a:off x="4181473" y="1784432"/>
            <a:ext cx="1114425" cy="5603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14400" y="2915520"/>
            <a:ext cx="282892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Yesterday</a:t>
            </a:r>
            <a:endParaRPr lang="en-GB" sz="3200" dirty="0"/>
          </a:p>
        </p:txBody>
      </p:sp>
      <p:sp>
        <p:nvSpPr>
          <p:cNvPr id="9" name="Right Arrow 8"/>
          <p:cNvSpPr/>
          <p:nvPr/>
        </p:nvSpPr>
        <p:spPr>
          <a:xfrm>
            <a:off x="4231478" y="3176858"/>
            <a:ext cx="1114425" cy="572308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848344" y="3104452"/>
            <a:ext cx="591502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On the day before today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7267" y="4158612"/>
            <a:ext cx="2700337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Tomorrow</a:t>
            </a:r>
            <a:endParaRPr lang="en-GB" sz="3200" dirty="0"/>
          </a:p>
        </p:txBody>
      </p:sp>
      <p:sp>
        <p:nvSpPr>
          <p:cNvPr id="12" name="Right Arrow 11"/>
          <p:cNvSpPr/>
          <p:nvPr/>
        </p:nvSpPr>
        <p:spPr>
          <a:xfrm>
            <a:off x="4248143" y="4293065"/>
            <a:ext cx="1114425" cy="58683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748331" y="4322547"/>
            <a:ext cx="601503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On the day after today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58415" y="5313739"/>
            <a:ext cx="291465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weekend</a:t>
            </a:r>
            <a:endParaRPr lang="en-GB" sz="3200" dirty="0"/>
          </a:p>
        </p:txBody>
      </p:sp>
      <p:sp>
        <p:nvSpPr>
          <p:cNvPr id="15" name="Right Arrow 14"/>
          <p:cNvSpPr/>
          <p:nvPr/>
        </p:nvSpPr>
        <p:spPr>
          <a:xfrm>
            <a:off x="4181473" y="5437198"/>
            <a:ext cx="1114425" cy="41395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794775" y="5437198"/>
            <a:ext cx="5957883" cy="1261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Especially regarded as a time for leisure</a:t>
            </a:r>
            <a:r>
              <a:rPr lang="en-GB" sz="4400" dirty="0" smtClean="0"/>
              <a:t>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57680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1526" y="885825"/>
            <a:ext cx="1012983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Look at the calendar . Answer the following question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429" y="1700212"/>
            <a:ext cx="3220508" cy="34781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1526" y="2043113"/>
            <a:ext cx="7672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1. What day is the 10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of January?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160092"/>
            <a:ext cx="64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Ans</a:t>
            </a:r>
            <a:r>
              <a:rPr lang="en-GB" sz="3600" dirty="0" smtClean="0"/>
              <a:t>: the 10</a:t>
            </a:r>
            <a:r>
              <a:rPr lang="en-GB" sz="3600" baseline="30000" dirty="0" smtClean="0"/>
              <a:t>th of </a:t>
            </a:r>
            <a:r>
              <a:rPr lang="en-GB" sz="3600" dirty="0" smtClean="0"/>
              <a:t> January is Sunday.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71526" y="4029075"/>
            <a:ext cx="7486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2.What is the date of the first Saturday of the month?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05884" y="5645705"/>
            <a:ext cx="9381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Ans</a:t>
            </a:r>
            <a:r>
              <a:rPr lang="en-GB" sz="3200" dirty="0" smtClean="0"/>
              <a:t>: The first Saturday of month is 2nd of January.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5663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00075"/>
            <a:ext cx="107442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Look at the calendar .answer the following question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713" y="1486750"/>
            <a:ext cx="2871787" cy="33567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1800225"/>
            <a:ext cx="7843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3. What day is the 20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of January?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718823"/>
            <a:ext cx="7843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Ans</a:t>
            </a:r>
            <a:r>
              <a:rPr lang="en-GB" sz="3600" dirty="0" smtClean="0"/>
              <a:t>: The 20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of January is </a:t>
            </a:r>
            <a:r>
              <a:rPr lang="en-GB" sz="3600" dirty="0" err="1" smtClean="0"/>
              <a:t>wednesday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21556" y="3780652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4. What is the date of the last Friday of month?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5257980"/>
            <a:ext cx="6472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Ans:The</a:t>
            </a:r>
            <a:r>
              <a:rPr lang="en-GB" sz="3600" dirty="0" smtClean="0"/>
              <a:t> date of the last Friday of month is 29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of January.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0331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2963" y="171451"/>
            <a:ext cx="10491787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Look at the calendar .answer the following question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3" y="817782"/>
            <a:ext cx="4948237" cy="51292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50" y="1828800"/>
            <a:ext cx="6600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5. How many weekends are there in the month?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" y="3501538"/>
            <a:ext cx="58007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Ans:There</a:t>
            </a:r>
            <a:r>
              <a:rPr lang="en-GB" sz="3200" dirty="0" smtClean="0"/>
              <a:t> are 5 weekends in the month.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987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99" y="900380"/>
            <a:ext cx="11558587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Write the answers of the following questions on your note book.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71525" y="2439948"/>
            <a:ext cx="817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1. What day is it today? What is todays date?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71525" y="3481744"/>
            <a:ext cx="8079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Ans</a:t>
            </a:r>
            <a:r>
              <a:rPr lang="en-GB" sz="3200" dirty="0" smtClean="0"/>
              <a:t>: Today is Tuesday.  Todays date is 22th of </a:t>
            </a:r>
            <a:r>
              <a:rPr lang="en-GB" sz="3200" dirty="0" err="1" smtClean="0"/>
              <a:t>june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71499" y="4586465"/>
            <a:ext cx="10144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2.What day was it yesterday? What was yesterdays date?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71525" y="5843943"/>
            <a:ext cx="960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Ans</a:t>
            </a:r>
            <a:r>
              <a:rPr lang="en-GB" sz="3200" dirty="0" smtClean="0"/>
              <a:t>: yesterday was Monday. Yesterdays date was 21th </a:t>
            </a:r>
            <a:r>
              <a:rPr lang="en-GB" sz="3200" dirty="0" err="1" smtClean="0"/>
              <a:t>june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029075" y="227513"/>
            <a:ext cx="2185988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Evalution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2679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76" y="1557338"/>
            <a:ext cx="10572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3.What day is it tomorrow? What is tomorrows date?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85876" y="2986088"/>
            <a:ext cx="11172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Ans</a:t>
            </a:r>
            <a:r>
              <a:rPr lang="en-GB" sz="3200" dirty="0" smtClean="0"/>
              <a:t>: tomorrow is </a:t>
            </a:r>
            <a:r>
              <a:rPr lang="en-GB" sz="3200" dirty="0" err="1" smtClean="0"/>
              <a:t>wednesday</a:t>
            </a:r>
            <a:r>
              <a:rPr lang="en-GB" sz="3200" dirty="0" smtClean="0"/>
              <a:t>. Tomorrows date is 23th </a:t>
            </a:r>
            <a:r>
              <a:rPr lang="en-GB" sz="3200" dirty="0" err="1" smtClean="0"/>
              <a:t>june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9027" y="442912"/>
            <a:ext cx="5014912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Home work</a:t>
            </a:r>
            <a:endParaRPr lang="en-GB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14525" y="1781385"/>
            <a:ext cx="9415463" cy="212365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Write the twelve months of the year.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4574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550" y="4781550"/>
            <a:ext cx="2838450" cy="1609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5" y="-273602"/>
            <a:ext cx="10801350" cy="71634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37217">
            <a:off x="38165" y="2884997"/>
            <a:ext cx="2838450" cy="1609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0" y="5270597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9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31"/>
            <a:ext cx="46577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19649" y="1328738"/>
            <a:ext cx="6743701" cy="3170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Sharmin</a:t>
            </a:r>
            <a:r>
              <a:rPr lang="en-GB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Rahman Sweet</a:t>
            </a:r>
          </a:p>
          <a:p>
            <a:r>
              <a:rPr lang="en-GB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Assistant teacher </a:t>
            </a:r>
          </a:p>
          <a:p>
            <a:r>
              <a:rPr lang="en-GB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22no </a:t>
            </a:r>
            <a:r>
              <a:rPr lang="en-GB" sz="4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Gharua</a:t>
            </a:r>
            <a:r>
              <a:rPr lang="en-GB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GB" sz="4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Govt</a:t>
            </a:r>
            <a:r>
              <a:rPr lang="en-GB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primary school</a:t>
            </a:r>
          </a:p>
          <a:p>
            <a:r>
              <a:rPr lang="en-GB" sz="4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Bhanga</a:t>
            </a:r>
            <a:r>
              <a:rPr lang="en-GB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GB" sz="4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Faridpur</a:t>
            </a:r>
            <a:r>
              <a:rPr lang="en-GB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GB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725" y="4727437"/>
            <a:ext cx="2190750" cy="2085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0" y="4772025"/>
            <a:ext cx="2190750" cy="2085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4805156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5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406" y="1754995"/>
            <a:ext cx="49291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Class :Five</a:t>
            </a:r>
          </a:p>
          <a:p>
            <a:r>
              <a:rPr lang="en-GB" sz="3600" dirty="0" smtClean="0"/>
              <a:t>Subject: English</a:t>
            </a:r>
          </a:p>
          <a:p>
            <a:r>
              <a:rPr lang="en-GB" sz="3600" dirty="0" smtClean="0"/>
              <a:t>Unit: 05</a:t>
            </a:r>
          </a:p>
          <a:p>
            <a:r>
              <a:rPr lang="en-GB" sz="3600" dirty="0" smtClean="0"/>
              <a:t>Lesson: 5-7</a:t>
            </a:r>
          </a:p>
          <a:p>
            <a:r>
              <a:rPr lang="en-GB" sz="3600" dirty="0" smtClean="0"/>
              <a:t> context: G, H</a:t>
            </a:r>
          </a:p>
          <a:p>
            <a:r>
              <a:rPr lang="en-GB" sz="3600" dirty="0" smtClean="0"/>
              <a:t>Page: 20</a:t>
            </a:r>
          </a:p>
          <a:p>
            <a:r>
              <a:rPr lang="en-GB" sz="3600" dirty="0" smtClean="0"/>
              <a:t>date: 22.06.2021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342902" y="1322397"/>
            <a:ext cx="5757862" cy="48355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993" y="657225"/>
            <a:ext cx="4810125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25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513" y="2300288"/>
            <a:ext cx="8743950" cy="156966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Do you remember the name of the seven days in a week?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535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5" y="857250"/>
            <a:ext cx="7862884" cy="44228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23825" y="4714875"/>
            <a:ext cx="2266950" cy="2019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48875" y="123825"/>
            <a:ext cx="22669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21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4575" y="1557338"/>
            <a:ext cx="6943726" cy="258532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Can you name me the twelve months of the year?</a:t>
            </a:r>
            <a:endParaRPr lang="en-GB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0727">
            <a:off x="9258301" y="360044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1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" y="-371475"/>
            <a:ext cx="11372849" cy="722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7476" y="228601"/>
            <a:ext cx="6486525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Look at  the picture</a:t>
            </a:r>
            <a:endParaRPr lang="en-GB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215" y="1114423"/>
            <a:ext cx="5267324" cy="51006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8" y="3014663"/>
            <a:ext cx="2528887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calendar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14594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3" y="785812"/>
            <a:ext cx="11758612" cy="63007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28978" y="0"/>
            <a:ext cx="5143497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Look at the picture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8200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348</Words>
  <Application>Microsoft Office PowerPoint</Application>
  <PresentationFormat>Widescreen</PresentationFormat>
  <Paragraphs>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 Unicode MS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45</cp:revision>
  <dcterms:created xsi:type="dcterms:W3CDTF">2021-06-22T05:37:26Z</dcterms:created>
  <dcterms:modified xsi:type="dcterms:W3CDTF">2021-08-09T14:48:58Z</dcterms:modified>
</cp:coreProperties>
</file>