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62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74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1119" autoAdjust="0"/>
  </p:normalViewPr>
  <p:slideViewPr>
    <p:cSldViewPr>
      <p:cViewPr>
        <p:scale>
          <a:sx n="60" d="100"/>
          <a:sy n="60" d="100"/>
        </p:scale>
        <p:origin x="-16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84F85-3493-478D-B058-6CE9027258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03F57-18B2-4816-90A5-F164E5A41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নং-১-স্বাগতম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স্লাইড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নং-১৭-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বাড়ীর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3F57-18B2-4816-90A5-F164E5A419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0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১৮ –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সমাপ্তি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7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microsoft.com/office/2007/relationships/hdphoto" Target="../media/hdphoto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5.wdp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8.wdp"/><Relationship Id="rId4" Type="http://schemas.openxmlformats.org/officeDocument/2006/relationships/image" Target="../media/image26.jpeg"/><Relationship Id="rId9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7" name="Flowchart: Preparation 6"/>
          <p:cNvSpPr/>
          <p:nvPr/>
        </p:nvSpPr>
        <p:spPr>
          <a:xfrm rot="19072633">
            <a:off x="1672614" y="3325378"/>
            <a:ext cx="5562600" cy="1676400"/>
          </a:xfrm>
          <a:prstGeom prst="flowChartPreparation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b="1" i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9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bn.banglapedia.org/images/8/8f/RiceGrainStorage.jpg"/>
          <p:cNvSpPr>
            <a:spLocks noChangeAspect="1" noChangeArrowheads="1"/>
          </p:cNvSpPr>
          <p:nvPr/>
        </p:nvSpPr>
        <p:spPr bwMode="auto">
          <a:xfrm>
            <a:off x="155575" y="-914400"/>
            <a:ext cx="33528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bn.banglapedia.org/images/8/8f/RiceGrainStorage.jpg"/>
          <p:cNvSpPr>
            <a:spLocks noChangeAspect="1" noChangeArrowheads="1"/>
          </p:cNvSpPr>
          <p:nvPr/>
        </p:nvSpPr>
        <p:spPr bwMode="auto">
          <a:xfrm>
            <a:off x="155575" y="-914400"/>
            <a:ext cx="33528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6" descr="http://bn.banglapedia.org/images/8/8f/RiceGrainStor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49818"/>
            <a:ext cx="1845060" cy="1621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slope"/>
            <a:contourClr>
              <a:srgbClr val="333333"/>
            </a:contourClr>
          </a:sp3d>
        </p:spPr>
      </p:pic>
      <p:pic>
        <p:nvPicPr>
          <p:cNvPr id="5" name="Picture 8" descr="http://www.bd-pratidin.com/assets/images/news_images/2015/04/24/7_768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3808" y="2486024"/>
            <a:ext cx="2362200" cy="2238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39707" y="2926140"/>
            <a:ext cx="2146293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ধানবীজের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৮৫%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চাষিরা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নিজেরাই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0"/>
            <a:ext cx="29290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838200"/>
            <a:ext cx="3962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ধানবীজের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চাষীদের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ব্যবসায়ীদের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মুখাপেক্ষী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199784" y="1374597"/>
            <a:ext cx="1219200" cy="59217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http://alorpath24.com/wp-content/uploads/2015/06/pic-00-Copy1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09079" y="4558526"/>
            <a:ext cx="2514600" cy="1822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1" name="Picture 4" descr="https://agricultureandfarming.files.wordpress.com/2012/11/bangladesh_rice_research_institute_brri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81800" y="2220638"/>
            <a:ext cx="2133600" cy="15517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2" name="Straight Arrow Connector 11"/>
          <p:cNvCxnSpPr/>
          <p:nvPr/>
        </p:nvCxnSpPr>
        <p:spPr>
          <a:xfrm>
            <a:off x="5596008" y="2877822"/>
            <a:ext cx="1066800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001000" y="3772435"/>
            <a:ext cx="0" cy="723365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854137" y="5537348"/>
            <a:ext cx="3275271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09957" y="2038529"/>
            <a:ext cx="0" cy="53486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D:\class six chapter 2\class eight dounload picture\4-rice-53-63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4165" r="7296" b="5157"/>
          <a:stretch/>
        </p:blipFill>
        <p:spPr bwMode="auto">
          <a:xfrm>
            <a:off x="155575" y="4621159"/>
            <a:ext cx="2653809" cy="183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00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alerkantho.com/assets/images/news_images/print/2015/05/27/10_22670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712145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2" descr="http://www.whatsonshenzhen.com/news_images/8cb2c22fd286fddb343d3646_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42654" y="2269065"/>
            <a:ext cx="3231455" cy="2552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36927" y="5029200"/>
            <a:ext cx="338767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চাষিরা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ফলনশীল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চাষির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1854" y="1905000"/>
            <a:ext cx="2559746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ফলনশীল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চাষিদের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0" descr="http://10.175.165.11/SP64.185.181.238/SDpimg.tradeindia.com/Sp01193964%2fb%2f1%2fHybrid-Paddy-Seed/Rqae5eb53b-c103-49e4-a363-9cb05f81161d/ID1298C6E1F195AA00/RV200000/AVSkyController_3.1.2.50020/Br200/CL2-global/EI1580096589/Ht240/IP10.46.200.102%3a50491/IQ25/MO15/MT0/NIGPMOCCA-GAZDIST1-SKFCTL1/OC0/OS0/Otjpeg/PB200/PNMedCongestion_3G4GWiFi_Desktop/SI070006003bc550000000000000000000000000000a2ec86600000000000000000000000040b9b5eee97f879d27afc000/SUhttp%3a%2f%2fpimg.tradeindia.com%2f01193964%2fb%2f1%2fHybrid-Paddy-Seed.jpg/Sd736B7966697265/TI1580096589/Tr1/Wh400/EV80f12445576bf06dd802bbd971149cd0/file.jpe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31854" y="228600"/>
            <a:ext cx="2559746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TextBox 6"/>
          <p:cNvSpPr txBox="1"/>
          <p:nvPr/>
        </p:nvSpPr>
        <p:spPr>
          <a:xfrm>
            <a:off x="212117" y="1975682"/>
            <a:ext cx="2592709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অনুমতিক্রমে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কোম্পানিগুলো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দেশেই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ধানবীজ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864546" y="1905001"/>
            <a:ext cx="1693835" cy="364064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58382" y="1798260"/>
            <a:ext cx="1873472" cy="43437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8" descr="http://www.knowledgebank-brri.org/images/rice-in-bangladesh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2741" y="3810000"/>
            <a:ext cx="2245659" cy="16598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1" name="TextBox 10"/>
          <p:cNvSpPr txBox="1"/>
          <p:nvPr/>
        </p:nvSpPr>
        <p:spPr>
          <a:xfrm>
            <a:off x="152399" y="5562600"/>
            <a:ext cx="2652427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পরীক্ষামূলকভাবে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2866" y="438888"/>
            <a:ext cx="14097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116" y="1688812"/>
            <a:ext cx="73152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চীনের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আলোচিত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অত্যাধুনিক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বীজকে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116" y="2895600"/>
            <a:ext cx="73152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ভিয়েতনাম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116" y="4343400"/>
            <a:ext cx="73152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৩। BRRI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5334000"/>
            <a:ext cx="73152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শতাংশ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চাষি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নিজেরাই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04800"/>
            <a:ext cx="20193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1534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:\class six chapter 2\agriculture\agriculture 1-11-15\The field of chemical fertilizer - Google %E0%A6%85%E0%A6%A8%E0%A7%81%E0%A6%B8%E0%A6%A8%E0%A7%8D%E0%A6%A7%E0%A6%BE%E0%A6%A8_files\blank_data_004\Beauty-Flower-Gardening-Ideas-Winsome-Garden-Ideas-Amazing-l.jpg"/>
          <p:cNvSpPr>
            <a:spLocks noChangeAspect="1" noChangeArrowheads="1"/>
          </p:cNvSpPr>
          <p:nvPr/>
        </p:nvSpPr>
        <p:spPr bwMode="auto">
          <a:xfrm>
            <a:off x="155575" y="-1790700"/>
            <a:ext cx="5629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71800"/>
            <a:ext cx="3810000" cy="26014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71600" y="685800"/>
            <a:ext cx="5334000" cy="2209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3200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6815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62400"/>
            <a:ext cx="2209800" cy="2454257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600200"/>
            <a:ext cx="4038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সুলতানা</a:t>
            </a:r>
            <a:r>
              <a:rPr lang="en-US" sz="54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রাজিয়া</a:t>
            </a:r>
            <a:endParaRPr lang="en-US" sz="5400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ৃষি)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তিলসিন্দুর দাখিল মাদরাসা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বারহাট্রা-নেত্রকোনা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5000" y="609600"/>
            <a:ext cx="5257800" cy="7620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i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57800" y="1905000"/>
            <a:ext cx="3276600" cy="2590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lang="bn-BD" sz="3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3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-4</a:t>
            </a:r>
            <a:r>
              <a:rPr lang="bn-BD" sz="3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3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Up-Down Arrow 10"/>
          <p:cNvSpPr/>
          <p:nvPr/>
        </p:nvSpPr>
        <p:spPr>
          <a:xfrm flipH="1">
            <a:off x="4800598" y="1600200"/>
            <a:ext cx="228601" cy="426720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lass six chapter 2\agriculture\6-8class agriculture picture\saharatushar_1273989094_1-000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8" y="3706701"/>
            <a:ext cx="3883572" cy="29126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class six chapter 2\agriculture\6-8class agriculture picture\panna 8m 1odday\file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38" y="381000"/>
            <a:ext cx="3873062" cy="29047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class six chapter 2\agriculture\agriculture 1-11-15\Arka samr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886200" cy="29144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class six chapter 2\agriculture\agriculture 1-11-15\intercropping trials at kari embu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37" y="3706701"/>
            <a:ext cx="3926163" cy="2999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5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04800"/>
            <a:ext cx="27206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999" y="2514600"/>
            <a:ext cx="80772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latin typeface="NikoshBAN" pitchFamily="2" charset="0"/>
                <a:cs typeface="NikoshBAN" pitchFamily="2" charset="0"/>
              </a:rPr>
              <a:t>এশীয়</a:t>
            </a:r>
            <a:r>
              <a:rPr lang="en-US" sz="4800" b="1" cap="none" spc="50" dirty="0" smtClean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cap="none" spc="50" dirty="0" err="1" smtClean="0">
                <a:ln w="11430"/>
                <a:latin typeface="NikoshBAN" pitchFamily="2" charset="0"/>
                <a:cs typeface="NikoshBAN" pitchFamily="2" charset="0"/>
              </a:rPr>
              <a:t>বিশ্ব-প্রেক্ষাপটে</a:t>
            </a:r>
            <a:r>
              <a:rPr lang="en-US" sz="4800" b="1" cap="none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50" dirty="0" err="1" smtClean="0">
                <a:ln w="11430"/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b="1" cap="none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50" dirty="0" err="1" smtClean="0">
                <a:ln w="11430"/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800" b="1" cap="none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50" dirty="0" err="1" smtClean="0">
                <a:ln w="11430"/>
                <a:latin typeface="NikoshBAN" pitchFamily="2" charset="0"/>
                <a:cs typeface="NikoshBAN" pitchFamily="2" charset="0"/>
              </a:rPr>
              <a:t>তুলনা</a:t>
            </a:r>
            <a:endParaRPr lang="en-US" sz="4800" b="1" cap="none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1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8234" y="228600"/>
            <a:ext cx="1625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076271"/>
            <a:ext cx="6858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752671"/>
            <a:ext cx="6858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462" y="5352871"/>
            <a:ext cx="6858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কেন?তা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148227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myanmar-embassy-tokyo.net/images/Location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7004574" cy="509128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1191" y="162580"/>
            <a:ext cx="84818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বাংলাদেশ,ভারত,চীন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ভিয়েতনাম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griculture\images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1" y="990601"/>
            <a:ext cx="2422440" cy="17525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1600200" y="130314"/>
            <a:ext cx="60901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ধান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 descr="http://www.myanmar-embassy-tokyo.net/images/Location-Map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68966" y="2895599"/>
            <a:ext cx="1752600" cy="1810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667000" y="2743200"/>
            <a:ext cx="1101966" cy="53340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2819400"/>
            <a:ext cx="1981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http://4.bp.blogspot.com/-RJiIplhEc4Y/VBw-kroAQ3I/AAAAAAAAArE/nRRNfCv8kLo/s1600/people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00800" y="1031167"/>
            <a:ext cx="2514600" cy="1779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8" name="Straight Arrow Connector 7"/>
          <p:cNvCxnSpPr/>
          <p:nvPr/>
        </p:nvCxnSpPr>
        <p:spPr>
          <a:xfrm flipV="1">
            <a:off x="5448999" y="2810366"/>
            <a:ext cx="951801" cy="466234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68965" y="1295400"/>
            <a:ext cx="240323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জনবহুল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http://theglobalnews24.com/usbd/upload/15072410313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06016" y="4272951"/>
            <a:ext cx="1381490" cy="13658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1" name="Picture 2" descr="http://i.guim.co.uk/img/static/sys-images/Guardian/Pix/pictures/2008/04/15/food460x276.jpg?w=620&amp;q=85&amp;auto=format&amp;sharp=10&amp;s=df08a2e0e1a99f5a5f91df0c33a4ae4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95391" y="4272950"/>
            <a:ext cx="1324609" cy="13658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2" name="Rectangle 11"/>
          <p:cNvSpPr/>
          <p:nvPr/>
        </p:nvSpPr>
        <p:spPr>
          <a:xfrm>
            <a:off x="7328964" y="3729335"/>
            <a:ext cx="166263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ভাত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8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araimedia.com/wp-content/uploads/2013/05/global-agricul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962400"/>
            <a:ext cx="3505200" cy="2286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4" descr="http://static3.demotix.com/sites/default/files/imagecache/a_scale_large/1200-9/photos/1338826953-agriculture-in-bangladesh_12556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962400"/>
            <a:ext cx="3581400" cy="22578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4" name="Straight Connector 3"/>
          <p:cNvCxnSpPr/>
          <p:nvPr/>
        </p:nvCxnSpPr>
        <p:spPr>
          <a:xfrm>
            <a:off x="762000" y="3962400"/>
            <a:ext cx="7086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1256506" y="3238500"/>
            <a:ext cx="1448594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018506" y="3238500"/>
            <a:ext cx="1448594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81200" y="2514600"/>
            <a:ext cx="762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029200" y="2438400"/>
            <a:ext cx="3048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190206" y="2438400"/>
            <a:ext cx="3048794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15000" y="914400"/>
            <a:ext cx="838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14400" y="6273225"/>
            <a:ext cx="21082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6258580"/>
            <a:ext cx="19223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0"/>
            <a:ext cx="80441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উন্নত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assel.unl.edu/Image/siteImages/CGEcycle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8093" y="1371600"/>
            <a:ext cx="3528072" cy="34840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923216" y="0"/>
            <a:ext cx="65469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নগত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বংশগতি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400" y="757535"/>
            <a:ext cx="838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72000" y="4112499"/>
            <a:ext cx="1106215" cy="1188438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53200" y="4962435"/>
            <a:ext cx="24909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678214" y="2547395"/>
            <a:ext cx="898634" cy="913136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579" y="5300937"/>
            <a:ext cx="24909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হেক্টর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সাতগুণ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78214" y="4200856"/>
            <a:ext cx="860534" cy="130463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76848" y="1337608"/>
            <a:ext cx="249095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চীনের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গবেষকগণ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দাবী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জাতগুলো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এখনকার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চাইতে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দ্বিগুণ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145" y="1106775"/>
            <a:ext cx="107250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762565"/>
            <a:ext cx="2057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না,এক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প্রজন্মেই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গুণাগুণ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238704" y="3276600"/>
            <a:ext cx="3439510" cy="12192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http://www.enghunan.gov.cn/wwwHome/201011/W0201011123684992474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47627"/>
            <a:ext cx="2104696" cy="15064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5" name="Rectangle 14"/>
          <p:cNvSpPr/>
          <p:nvPr/>
        </p:nvSpPr>
        <p:spPr>
          <a:xfrm>
            <a:off x="152400" y="5077988"/>
            <a:ext cx="18870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http://www.trbimg.com/img-53389d2e/turbine/la-088604-me-1014-genetic2-rrd-jpg-20140330/2000/2000x13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6848" y="3354589"/>
            <a:ext cx="2467304" cy="1515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518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330</Words>
  <Application>Microsoft Office PowerPoint</Application>
  <PresentationFormat>On-screen Show (4:3)</PresentationFormat>
  <Paragraphs>55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HERA</dc:creator>
  <cp:lastModifiedBy>Windows User</cp:lastModifiedBy>
  <cp:revision>84</cp:revision>
  <dcterms:created xsi:type="dcterms:W3CDTF">2006-08-16T00:00:00Z</dcterms:created>
  <dcterms:modified xsi:type="dcterms:W3CDTF">2021-08-09T11:20:30Z</dcterms:modified>
</cp:coreProperties>
</file>