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70" r:id="rId14"/>
    <p:sldId id="267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AB57EE-1A5F-493F-A284-8D2158DDB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9C47D8C-C165-45E7-936D-868902A2C23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953727-1B42-46E3-851E-FEC80E29AD76}" type="parTrans" cxnId="{DFFBBA16-19D5-4A1B-A711-5054EAFFBB3A}">
      <dgm:prSet/>
      <dgm:spPr/>
      <dgm:t>
        <a:bodyPr/>
        <a:lstStyle/>
        <a:p>
          <a:endParaRPr lang="en-US"/>
        </a:p>
      </dgm:t>
    </dgm:pt>
    <dgm:pt modelId="{E33F8644-52C0-4CA3-8F36-B56E116223CC}" type="sibTrans" cxnId="{DFFBBA16-19D5-4A1B-A711-5054EAFFBB3A}">
      <dgm:prSet/>
      <dgm:spPr/>
      <dgm:t>
        <a:bodyPr/>
        <a:lstStyle/>
        <a:p>
          <a:endParaRPr lang="en-US"/>
        </a:p>
      </dgm:t>
    </dgm:pt>
    <dgm:pt modelId="{FCC8355B-EC38-41C3-9147-DD0F789F4B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C8982-C08E-4851-9FB2-DB98238B91C9}" type="parTrans" cxnId="{6994E9EB-55EE-4B36-BE2D-D1B4F5F5DF3B}">
      <dgm:prSet/>
      <dgm:spPr/>
      <dgm:t>
        <a:bodyPr/>
        <a:lstStyle/>
        <a:p>
          <a:endParaRPr lang="en-US"/>
        </a:p>
      </dgm:t>
    </dgm:pt>
    <dgm:pt modelId="{1E7FBA08-BF12-4FBE-996A-B0C83EA7F226}" type="sibTrans" cxnId="{6994E9EB-55EE-4B36-BE2D-D1B4F5F5DF3B}">
      <dgm:prSet/>
      <dgm:spPr/>
      <dgm:t>
        <a:bodyPr/>
        <a:lstStyle/>
        <a:p>
          <a:endParaRPr lang="en-US"/>
        </a:p>
      </dgm:t>
    </dgm:pt>
    <dgm:pt modelId="{66360186-3A47-402E-91EE-BF2443E2D6F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54D1F-B452-492A-95BF-6F252869E3ED}" type="parTrans" cxnId="{DDD4E976-F88A-4C1C-86F8-DCC9A148B9E7}">
      <dgm:prSet/>
      <dgm:spPr/>
      <dgm:t>
        <a:bodyPr/>
        <a:lstStyle/>
        <a:p>
          <a:endParaRPr lang="en-US"/>
        </a:p>
      </dgm:t>
    </dgm:pt>
    <dgm:pt modelId="{5E918E5B-FBAF-4644-9C0E-D54415B8F90B}" type="sibTrans" cxnId="{DDD4E976-F88A-4C1C-86F8-DCC9A148B9E7}">
      <dgm:prSet/>
      <dgm:spPr/>
      <dgm:t>
        <a:bodyPr/>
        <a:lstStyle/>
        <a:p>
          <a:endParaRPr lang="en-US"/>
        </a:p>
      </dgm:t>
    </dgm:pt>
    <dgm:pt modelId="{946E1E68-6C51-40E0-9BD0-0D2CBEEF0C1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B50854-C126-424A-8A11-C691D4CC352D}" type="parTrans" cxnId="{FC919F68-B787-408D-8615-159F076756BE}">
      <dgm:prSet/>
      <dgm:spPr/>
      <dgm:t>
        <a:bodyPr/>
        <a:lstStyle/>
        <a:p>
          <a:endParaRPr lang="en-US"/>
        </a:p>
      </dgm:t>
    </dgm:pt>
    <dgm:pt modelId="{9F608C5E-C7FC-49F7-93B6-716D85CF22CA}" type="sibTrans" cxnId="{FC919F68-B787-408D-8615-159F076756BE}">
      <dgm:prSet/>
      <dgm:spPr/>
      <dgm:t>
        <a:bodyPr/>
        <a:lstStyle/>
        <a:p>
          <a:endParaRPr lang="en-US"/>
        </a:p>
      </dgm:t>
    </dgm:pt>
    <dgm:pt modelId="{72F1E8AA-2025-4D63-B569-8F536F8FEA7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অ্যানেলিডা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688F9-6EBB-4CBE-9E85-10EDB236FB8F}" type="parTrans" cxnId="{95323019-5C2E-48B3-99B5-548EA0C3EFE1}">
      <dgm:prSet/>
      <dgm:spPr/>
      <dgm:t>
        <a:bodyPr/>
        <a:lstStyle/>
        <a:p>
          <a:endParaRPr lang="en-US"/>
        </a:p>
      </dgm:t>
    </dgm:pt>
    <dgm:pt modelId="{29CF28FE-BE0C-407C-86CD-9BF3AA8F15A6}" type="sibTrans" cxnId="{95323019-5C2E-48B3-99B5-548EA0C3EFE1}">
      <dgm:prSet/>
      <dgm:spPr/>
      <dgm:t>
        <a:bodyPr/>
        <a:lstStyle/>
        <a:p>
          <a:endParaRPr lang="en-US"/>
        </a:p>
      </dgm:t>
    </dgm:pt>
    <dgm:pt modelId="{A18E54BB-53C5-4E58-88B7-1B60EB93DC0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আর্থোপোডা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71627-7048-4329-88E7-ACE92A2B8DA2}" type="parTrans" cxnId="{76711508-EFCC-40DC-846F-56347247354E}">
      <dgm:prSet/>
      <dgm:spPr/>
      <dgm:t>
        <a:bodyPr/>
        <a:lstStyle/>
        <a:p>
          <a:endParaRPr lang="en-US"/>
        </a:p>
      </dgm:t>
    </dgm:pt>
    <dgm:pt modelId="{F9F09403-588C-4407-8C82-6AD298740091}" type="sibTrans" cxnId="{76711508-EFCC-40DC-846F-56347247354E}">
      <dgm:prSet/>
      <dgm:spPr/>
      <dgm:t>
        <a:bodyPr/>
        <a:lstStyle/>
        <a:p>
          <a:endParaRPr lang="en-US"/>
        </a:p>
      </dgm:t>
    </dgm:pt>
    <dgm:pt modelId="{69D6C834-7F10-4DD0-9EB2-4F5453835CC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A5C187-41AC-455B-A5E2-B996FF73A16A}" type="parTrans" cxnId="{C906B075-049F-467E-AA19-D584E78E9AB4}">
      <dgm:prSet/>
      <dgm:spPr/>
      <dgm:t>
        <a:bodyPr/>
        <a:lstStyle/>
        <a:p>
          <a:endParaRPr lang="en-US"/>
        </a:p>
      </dgm:t>
    </dgm:pt>
    <dgm:pt modelId="{72ACF0F0-F562-47ED-ADE1-A50B7BCD7B2E}" type="sibTrans" cxnId="{C906B075-049F-467E-AA19-D584E78E9AB4}">
      <dgm:prSet/>
      <dgm:spPr/>
      <dgm:t>
        <a:bodyPr/>
        <a:lstStyle/>
        <a:p>
          <a:endParaRPr lang="en-US"/>
        </a:p>
      </dgm:t>
    </dgm:pt>
    <dgm:pt modelId="{E93A2E5E-1A64-44CE-852B-C9109C3FCF5F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957ED6-067B-43BE-A6BF-2F8C3E4DED3A}" type="parTrans" cxnId="{3592C5AE-7953-4A29-86B2-334EB7D26671}">
      <dgm:prSet/>
      <dgm:spPr/>
      <dgm:t>
        <a:bodyPr/>
        <a:lstStyle/>
        <a:p>
          <a:endParaRPr lang="en-US"/>
        </a:p>
      </dgm:t>
    </dgm:pt>
    <dgm:pt modelId="{E0D5C40A-6EC5-4725-9B3D-95AA45CB75C3}" type="sibTrans" cxnId="{3592C5AE-7953-4A29-86B2-334EB7D26671}">
      <dgm:prSet/>
      <dgm:spPr/>
      <dgm:t>
        <a:bodyPr/>
        <a:lstStyle/>
        <a:p>
          <a:endParaRPr lang="en-US"/>
        </a:p>
      </dgm:t>
    </dgm:pt>
    <dgm:pt modelId="{A6196C11-EF77-4453-9C6C-2EEFB5237424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BE5CE6-6CC2-43E4-95F6-10F385324FF7}" type="parTrans" cxnId="{A0C9DFDF-4C56-49CA-8F79-29F58202D34E}">
      <dgm:prSet/>
      <dgm:spPr/>
      <dgm:t>
        <a:bodyPr/>
        <a:lstStyle/>
        <a:p>
          <a:endParaRPr lang="en-US"/>
        </a:p>
      </dgm:t>
    </dgm:pt>
    <dgm:pt modelId="{72B91E3E-D8FE-4CFD-9FBB-AEEDED0BA3CB}" type="sibTrans" cxnId="{A0C9DFDF-4C56-49CA-8F79-29F58202D34E}">
      <dgm:prSet/>
      <dgm:spPr/>
      <dgm:t>
        <a:bodyPr/>
        <a:lstStyle/>
        <a:p>
          <a:endParaRPr lang="en-US"/>
        </a:p>
      </dgm:t>
    </dgm:pt>
    <dgm:pt modelId="{E548432D-1780-40E1-B116-87D58358C458}" type="pres">
      <dgm:prSet presAssocID="{FAAB57EE-1A5F-493F-A284-8D2158DDB314}" presName="linearFlow" presStyleCnt="0">
        <dgm:presLayoutVars>
          <dgm:dir/>
          <dgm:resizeHandles val="exact"/>
        </dgm:presLayoutVars>
      </dgm:prSet>
      <dgm:spPr/>
    </dgm:pt>
    <dgm:pt modelId="{204259CC-D258-40A7-BFEE-28C8B462E406}" type="pres">
      <dgm:prSet presAssocID="{E9C47D8C-C165-45E7-936D-868902A2C233}" presName="composite" presStyleCnt="0"/>
      <dgm:spPr/>
    </dgm:pt>
    <dgm:pt modelId="{8CF9E140-E6F6-490C-912F-B886E8F1F1D3}" type="pres">
      <dgm:prSet presAssocID="{E9C47D8C-C165-45E7-936D-868902A2C233}" presName="imgShp" presStyleLbl="fgImgPlace1" presStyleIdx="0" presStyleCnt="9"/>
      <dgm:spPr/>
    </dgm:pt>
    <dgm:pt modelId="{9D6A61CB-0A11-4A03-A3CF-DB10407C639E}" type="pres">
      <dgm:prSet presAssocID="{E9C47D8C-C165-45E7-936D-868902A2C233}" presName="txShp" presStyleLbl="node1" presStyleIdx="0" presStyleCnt="9">
        <dgm:presLayoutVars>
          <dgm:bulletEnabled val="1"/>
        </dgm:presLayoutVars>
      </dgm:prSet>
      <dgm:spPr/>
    </dgm:pt>
    <dgm:pt modelId="{6DD972FB-4D08-42E3-B51E-49A00EE5F62E}" type="pres">
      <dgm:prSet presAssocID="{E33F8644-52C0-4CA3-8F36-B56E116223CC}" presName="spacing" presStyleCnt="0"/>
      <dgm:spPr/>
    </dgm:pt>
    <dgm:pt modelId="{27341830-ABFC-479F-906D-1EE34CDA62EA}" type="pres">
      <dgm:prSet presAssocID="{FCC8355B-EC38-41C3-9147-DD0F789F4BDC}" presName="composite" presStyleCnt="0"/>
      <dgm:spPr/>
    </dgm:pt>
    <dgm:pt modelId="{A4F0626A-1458-4519-BC46-BAD2D8D47D66}" type="pres">
      <dgm:prSet presAssocID="{FCC8355B-EC38-41C3-9147-DD0F789F4BDC}" presName="imgShp" presStyleLbl="fgImgPlace1" presStyleIdx="1" presStyleCnt="9"/>
      <dgm:spPr/>
    </dgm:pt>
    <dgm:pt modelId="{71C97207-37B7-412F-BFB0-364B662717A4}" type="pres">
      <dgm:prSet presAssocID="{FCC8355B-EC38-41C3-9147-DD0F789F4BDC}" presName="txShp" presStyleLbl="node1" presStyleIdx="1" presStyleCnt="9">
        <dgm:presLayoutVars>
          <dgm:bulletEnabled val="1"/>
        </dgm:presLayoutVars>
      </dgm:prSet>
      <dgm:spPr/>
    </dgm:pt>
    <dgm:pt modelId="{F5B94E38-BF9E-4F84-A96F-69D8CDA54BAC}" type="pres">
      <dgm:prSet presAssocID="{1E7FBA08-BF12-4FBE-996A-B0C83EA7F226}" presName="spacing" presStyleCnt="0"/>
      <dgm:spPr/>
    </dgm:pt>
    <dgm:pt modelId="{13866CC8-52E1-4F7F-BA24-C8785819323D}" type="pres">
      <dgm:prSet presAssocID="{66360186-3A47-402E-91EE-BF2443E2D6FC}" presName="composite" presStyleCnt="0"/>
      <dgm:spPr/>
    </dgm:pt>
    <dgm:pt modelId="{8704383B-756F-4990-AEA9-4BB506060B3C}" type="pres">
      <dgm:prSet presAssocID="{66360186-3A47-402E-91EE-BF2443E2D6FC}" presName="imgShp" presStyleLbl="fgImgPlace1" presStyleIdx="2" presStyleCnt="9"/>
      <dgm:spPr/>
    </dgm:pt>
    <dgm:pt modelId="{52A8E244-0718-41EF-B75F-C4738006F4B3}" type="pres">
      <dgm:prSet presAssocID="{66360186-3A47-402E-91EE-BF2443E2D6FC}" presName="txShp" presStyleLbl="node1" presStyleIdx="2" presStyleCnt="9">
        <dgm:presLayoutVars>
          <dgm:bulletEnabled val="1"/>
        </dgm:presLayoutVars>
      </dgm:prSet>
      <dgm:spPr/>
    </dgm:pt>
    <dgm:pt modelId="{898B40AE-DD36-4FB4-BA46-A92A7AF0A551}" type="pres">
      <dgm:prSet presAssocID="{5E918E5B-FBAF-4644-9C0E-D54415B8F90B}" presName="spacing" presStyleCnt="0"/>
      <dgm:spPr/>
    </dgm:pt>
    <dgm:pt modelId="{43E0E887-6727-4BD6-B9D1-B37D81A90BAD}" type="pres">
      <dgm:prSet presAssocID="{946E1E68-6C51-40E0-9BD0-0D2CBEEF0C16}" presName="composite" presStyleCnt="0"/>
      <dgm:spPr/>
    </dgm:pt>
    <dgm:pt modelId="{05B3A78B-C9F6-468B-97A3-D932BBFD4B0C}" type="pres">
      <dgm:prSet presAssocID="{946E1E68-6C51-40E0-9BD0-0D2CBEEF0C16}" presName="imgShp" presStyleLbl="fgImgPlace1" presStyleIdx="3" presStyleCnt="9"/>
      <dgm:spPr/>
    </dgm:pt>
    <dgm:pt modelId="{A782BB3C-1E5C-46CE-898C-84E7A071B73C}" type="pres">
      <dgm:prSet presAssocID="{946E1E68-6C51-40E0-9BD0-0D2CBEEF0C16}" presName="txShp" presStyleLbl="node1" presStyleIdx="3" presStyleCnt="9">
        <dgm:presLayoutVars>
          <dgm:bulletEnabled val="1"/>
        </dgm:presLayoutVars>
      </dgm:prSet>
      <dgm:spPr/>
    </dgm:pt>
    <dgm:pt modelId="{E297B46C-2368-4D9D-9E69-EC4F72242D13}" type="pres">
      <dgm:prSet presAssocID="{9F608C5E-C7FC-49F7-93B6-716D85CF22CA}" presName="spacing" presStyleCnt="0"/>
      <dgm:spPr/>
    </dgm:pt>
    <dgm:pt modelId="{7C0A9406-0997-4270-BC1F-BB5E10F6B0F8}" type="pres">
      <dgm:prSet presAssocID="{72F1E8AA-2025-4D63-B569-8F536F8FEA79}" presName="composite" presStyleCnt="0"/>
      <dgm:spPr/>
    </dgm:pt>
    <dgm:pt modelId="{617B6D5B-F387-491A-AA5F-CC9373DAC6EA}" type="pres">
      <dgm:prSet presAssocID="{72F1E8AA-2025-4D63-B569-8F536F8FEA79}" presName="imgShp" presStyleLbl="fgImgPlace1" presStyleIdx="4" presStyleCnt="9"/>
      <dgm:spPr/>
    </dgm:pt>
    <dgm:pt modelId="{D723C49E-9CD3-4155-B7AA-76EA9EE5793C}" type="pres">
      <dgm:prSet presAssocID="{72F1E8AA-2025-4D63-B569-8F536F8FEA79}" presName="txShp" presStyleLbl="node1" presStyleIdx="4" presStyleCnt="9">
        <dgm:presLayoutVars>
          <dgm:bulletEnabled val="1"/>
        </dgm:presLayoutVars>
      </dgm:prSet>
      <dgm:spPr/>
    </dgm:pt>
    <dgm:pt modelId="{05961488-706A-4C69-B0B4-81F2673B6BF7}" type="pres">
      <dgm:prSet presAssocID="{29CF28FE-BE0C-407C-86CD-9BF3AA8F15A6}" presName="spacing" presStyleCnt="0"/>
      <dgm:spPr/>
    </dgm:pt>
    <dgm:pt modelId="{AEA625AE-E72A-4084-A24C-EBC3BF86300A}" type="pres">
      <dgm:prSet presAssocID="{A18E54BB-53C5-4E58-88B7-1B60EB93DC03}" presName="composite" presStyleCnt="0"/>
      <dgm:spPr/>
    </dgm:pt>
    <dgm:pt modelId="{0A1C0DE4-FF9B-458D-9818-2F8A96D38F47}" type="pres">
      <dgm:prSet presAssocID="{A18E54BB-53C5-4E58-88B7-1B60EB93DC03}" presName="imgShp" presStyleLbl="fgImgPlace1" presStyleIdx="5" presStyleCnt="9"/>
      <dgm:spPr/>
    </dgm:pt>
    <dgm:pt modelId="{EBA9CD13-E691-436F-AF9C-54F627FF6C50}" type="pres">
      <dgm:prSet presAssocID="{A18E54BB-53C5-4E58-88B7-1B60EB93DC03}" presName="txShp" presStyleLbl="node1" presStyleIdx="5" presStyleCnt="9">
        <dgm:presLayoutVars>
          <dgm:bulletEnabled val="1"/>
        </dgm:presLayoutVars>
      </dgm:prSet>
      <dgm:spPr/>
    </dgm:pt>
    <dgm:pt modelId="{ABB6FA01-901F-4A8C-A959-D51B3A3203D3}" type="pres">
      <dgm:prSet presAssocID="{F9F09403-588C-4407-8C82-6AD298740091}" presName="spacing" presStyleCnt="0"/>
      <dgm:spPr/>
    </dgm:pt>
    <dgm:pt modelId="{46C163A7-AD84-4731-A2E3-322180E8A9BD}" type="pres">
      <dgm:prSet presAssocID="{69D6C834-7F10-4DD0-9EB2-4F5453835CC2}" presName="composite" presStyleCnt="0"/>
      <dgm:spPr/>
    </dgm:pt>
    <dgm:pt modelId="{2641CE6D-B9E2-43DB-836E-29C6EA91A64F}" type="pres">
      <dgm:prSet presAssocID="{69D6C834-7F10-4DD0-9EB2-4F5453835CC2}" presName="imgShp" presStyleLbl="fgImgPlace1" presStyleIdx="6" presStyleCnt="9"/>
      <dgm:spPr/>
    </dgm:pt>
    <dgm:pt modelId="{ABF02AF9-E657-4C6C-8092-694225B43408}" type="pres">
      <dgm:prSet presAssocID="{69D6C834-7F10-4DD0-9EB2-4F5453835CC2}" presName="txShp" presStyleLbl="node1" presStyleIdx="6" presStyleCnt="9">
        <dgm:presLayoutVars>
          <dgm:bulletEnabled val="1"/>
        </dgm:presLayoutVars>
      </dgm:prSet>
      <dgm:spPr/>
    </dgm:pt>
    <dgm:pt modelId="{8110B28C-BF1A-425D-B277-57E7AD491438}" type="pres">
      <dgm:prSet presAssocID="{72ACF0F0-F562-47ED-ADE1-A50B7BCD7B2E}" presName="spacing" presStyleCnt="0"/>
      <dgm:spPr/>
    </dgm:pt>
    <dgm:pt modelId="{279342EE-1125-4032-90EA-15CEE449E860}" type="pres">
      <dgm:prSet presAssocID="{E93A2E5E-1A64-44CE-852B-C9109C3FCF5F}" presName="composite" presStyleCnt="0"/>
      <dgm:spPr/>
    </dgm:pt>
    <dgm:pt modelId="{1F051087-81F4-4EA2-B282-1757F316629E}" type="pres">
      <dgm:prSet presAssocID="{E93A2E5E-1A64-44CE-852B-C9109C3FCF5F}" presName="imgShp" presStyleLbl="fgImgPlace1" presStyleIdx="7" presStyleCnt="9"/>
      <dgm:spPr/>
    </dgm:pt>
    <dgm:pt modelId="{71465C91-B63F-4140-9487-EACBC00B23C5}" type="pres">
      <dgm:prSet presAssocID="{E93A2E5E-1A64-44CE-852B-C9109C3FCF5F}" presName="txShp" presStyleLbl="node1" presStyleIdx="7" presStyleCnt="9">
        <dgm:presLayoutVars>
          <dgm:bulletEnabled val="1"/>
        </dgm:presLayoutVars>
      </dgm:prSet>
      <dgm:spPr/>
    </dgm:pt>
    <dgm:pt modelId="{C7CA0EEB-8D01-4A46-A112-D651BEEA2E92}" type="pres">
      <dgm:prSet presAssocID="{E0D5C40A-6EC5-4725-9B3D-95AA45CB75C3}" presName="spacing" presStyleCnt="0"/>
      <dgm:spPr/>
    </dgm:pt>
    <dgm:pt modelId="{744CB251-0F63-4EA8-B36F-AAFD1BCAE32E}" type="pres">
      <dgm:prSet presAssocID="{A6196C11-EF77-4453-9C6C-2EEFB5237424}" presName="composite" presStyleCnt="0"/>
      <dgm:spPr/>
    </dgm:pt>
    <dgm:pt modelId="{C02A88B4-A09B-477C-8B88-4B084504B2E4}" type="pres">
      <dgm:prSet presAssocID="{A6196C11-EF77-4453-9C6C-2EEFB5237424}" presName="imgShp" presStyleLbl="fgImgPlace1" presStyleIdx="8" presStyleCnt="9"/>
      <dgm:spPr/>
    </dgm:pt>
    <dgm:pt modelId="{21C0311E-B17D-407F-A79B-754797B96916}" type="pres">
      <dgm:prSet presAssocID="{A6196C11-EF77-4453-9C6C-2EEFB5237424}" presName="txShp" presStyleLbl="node1" presStyleIdx="8" presStyleCnt="9">
        <dgm:presLayoutVars>
          <dgm:bulletEnabled val="1"/>
        </dgm:presLayoutVars>
      </dgm:prSet>
      <dgm:spPr/>
    </dgm:pt>
  </dgm:ptLst>
  <dgm:cxnLst>
    <dgm:cxn modelId="{76711508-EFCC-40DC-846F-56347247354E}" srcId="{FAAB57EE-1A5F-493F-A284-8D2158DDB314}" destId="{A18E54BB-53C5-4E58-88B7-1B60EB93DC03}" srcOrd="5" destOrd="0" parTransId="{B1571627-7048-4329-88E7-ACE92A2B8DA2}" sibTransId="{F9F09403-588C-4407-8C82-6AD298740091}"/>
    <dgm:cxn modelId="{3D3D2612-D24F-419E-89BF-8B20E9797B59}" type="presOf" srcId="{E9C47D8C-C165-45E7-936D-868902A2C233}" destId="{9D6A61CB-0A11-4A03-A3CF-DB10407C639E}" srcOrd="0" destOrd="0" presId="urn:microsoft.com/office/officeart/2005/8/layout/vList3"/>
    <dgm:cxn modelId="{DFFBBA16-19D5-4A1B-A711-5054EAFFBB3A}" srcId="{FAAB57EE-1A5F-493F-A284-8D2158DDB314}" destId="{E9C47D8C-C165-45E7-936D-868902A2C233}" srcOrd="0" destOrd="0" parTransId="{45953727-1B42-46E3-851E-FEC80E29AD76}" sibTransId="{E33F8644-52C0-4CA3-8F36-B56E116223CC}"/>
    <dgm:cxn modelId="{95323019-5C2E-48B3-99B5-548EA0C3EFE1}" srcId="{FAAB57EE-1A5F-493F-A284-8D2158DDB314}" destId="{72F1E8AA-2025-4D63-B569-8F536F8FEA79}" srcOrd="4" destOrd="0" parTransId="{408688F9-6EBB-4CBE-9E85-10EDB236FB8F}" sibTransId="{29CF28FE-BE0C-407C-86CD-9BF3AA8F15A6}"/>
    <dgm:cxn modelId="{A1D1CC22-1D09-498A-8145-3F9B2B2CC07E}" type="presOf" srcId="{FCC8355B-EC38-41C3-9147-DD0F789F4BDC}" destId="{71C97207-37B7-412F-BFB0-364B662717A4}" srcOrd="0" destOrd="0" presId="urn:microsoft.com/office/officeart/2005/8/layout/vList3"/>
    <dgm:cxn modelId="{CC31ED3F-644C-4094-826C-FAD736B362F1}" type="presOf" srcId="{66360186-3A47-402E-91EE-BF2443E2D6FC}" destId="{52A8E244-0718-41EF-B75F-C4738006F4B3}" srcOrd="0" destOrd="0" presId="urn:microsoft.com/office/officeart/2005/8/layout/vList3"/>
    <dgm:cxn modelId="{FC919F68-B787-408D-8615-159F076756BE}" srcId="{FAAB57EE-1A5F-493F-A284-8D2158DDB314}" destId="{946E1E68-6C51-40E0-9BD0-0D2CBEEF0C16}" srcOrd="3" destOrd="0" parTransId="{7CB50854-C126-424A-8A11-C691D4CC352D}" sibTransId="{9F608C5E-C7FC-49F7-93B6-716D85CF22CA}"/>
    <dgm:cxn modelId="{8266504C-3AED-4B0E-B8D5-6899D24FF9B0}" type="presOf" srcId="{A6196C11-EF77-4453-9C6C-2EEFB5237424}" destId="{21C0311E-B17D-407F-A79B-754797B96916}" srcOrd="0" destOrd="0" presId="urn:microsoft.com/office/officeart/2005/8/layout/vList3"/>
    <dgm:cxn modelId="{C906B075-049F-467E-AA19-D584E78E9AB4}" srcId="{FAAB57EE-1A5F-493F-A284-8D2158DDB314}" destId="{69D6C834-7F10-4DD0-9EB2-4F5453835CC2}" srcOrd="6" destOrd="0" parTransId="{C6A5C187-41AC-455B-A5E2-B996FF73A16A}" sibTransId="{72ACF0F0-F562-47ED-ADE1-A50B7BCD7B2E}"/>
    <dgm:cxn modelId="{DDD4E976-F88A-4C1C-86F8-DCC9A148B9E7}" srcId="{FAAB57EE-1A5F-493F-A284-8D2158DDB314}" destId="{66360186-3A47-402E-91EE-BF2443E2D6FC}" srcOrd="2" destOrd="0" parTransId="{A1E54D1F-B452-492A-95BF-6F252869E3ED}" sibTransId="{5E918E5B-FBAF-4644-9C0E-D54415B8F90B}"/>
    <dgm:cxn modelId="{06C0508D-ABE9-4CBB-AB14-BCD43800C948}" type="presOf" srcId="{FAAB57EE-1A5F-493F-A284-8D2158DDB314}" destId="{E548432D-1780-40E1-B116-87D58358C458}" srcOrd="0" destOrd="0" presId="urn:microsoft.com/office/officeart/2005/8/layout/vList3"/>
    <dgm:cxn modelId="{4012AEAA-6A96-4434-B9B7-1203C6DE9A8C}" type="presOf" srcId="{69D6C834-7F10-4DD0-9EB2-4F5453835CC2}" destId="{ABF02AF9-E657-4C6C-8092-694225B43408}" srcOrd="0" destOrd="0" presId="urn:microsoft.com/office/officeart/2005/8/layout/vList3"/>
    <dgm:cxn modelId="{4EE612AD-D8C5-4343-8BCC-7B05D2BEEFCA}" type="presOf" srcId="{72F1E8AA-2025-4D63-B569-8F536F8FEA79}" destId="{D723C49E-9CD3-4155-B7AA-76EA9EE5793C}" srcOrd="0" destOrd="0" presId="urn:microsoft.com/office/officeart/2005/8/layout/vList3"/>
    <dgm:cxn modelId="{3592C5AE-7953-4A29-86B2-334EB7D26671}" srcId="{FAAB57EE-1A5F-493F-A284-8D2158DDB314}" destId="{E93A2E5E-1A64-44CE-852B-C9109C3FCF5F}" srcOrd="7" destOrd="0" parTransId="{43957ED6-067B-43BE-A6BF-2F8C3E4DED3A}" sibTransId="{E0D5C40A-6EC5-4725-9B3D-95AA45CB75C3}"/>
    <dgm:cxn modelId="{1E9D81B9-E161-4373-9F50-8D10BD3FBB03}" type="presOf" srcId="{946E1E68-6C51-40E0-9BD0-0D2CBEEF0C16}" destId="{A782BB3C-1E5C-46CE-898C-84E7A071B73C}" srcOrd="0" destOrd="0" presId="urn:microsoft.com/office/officeart/2005/8/layout/vList3"/>
    <dgm:cxn modelId="{7D4384DF-049C-470D-9089-43BBAB2BAB3B}" type="presOf" srcId="{E93A2E5E-1A64-44CE-852B-C9109C3FCF5F}" destId="{71465C91-B63F-4140-9487-EACBC00B23C5}" srcOrd="0" destOrd="0" presId="urn:microsoft.com/office/officeart/2005/8/layout/vList3"/>
    <dgm:cxn modelId="{A0C9DFDF-4C56-49CA-8F79-29F58202D34E}" srcId="{FAAB57EE-1A5F-493F-A284-8D2158DDB314}" destId="{A6196C11-EF77-4453-9C6C-2EEFB5237424}" srcOrd="8" destOrd="0" parTransId="{70BE5CE6-6CC2-43E4-95F6-10F385324FF7}" sibTransId="{72B91E3E-D8FE-4CFD-9FBB-AEEDED0BA3CB}"/>
    <dgm:cxn modelId="{6994E9EB-55EE-4B36-BE2D-D1B4F5F5DF3B}" srcId="{FAAB57EE-1A5F-493F-A284-8D2158DDB314}" destId="{FCC8355B-EC38-41C3-9147-DD0F789F4BDC}" srcOrd="1" destOrd="0" parTransId="{336C8982-C08E-4851-9FB2-DB98238B91C9}" sibTransId="{1E7FBA08-BF12-4FBE-996A-B0C83EA7F226}"/>
    <dgm:cxn modelId="{499D4AF0-C495-402E-BC86-84E520E30401}" type="presOf" srcId="{A18E54BB-53C5-4E58-88B7-1B60EB93DC03}" destId="{EBA9CD13-E691-436F-AF9C-54F627FF6C50}" srcOrd="0" destOrd="0" presId="urn:microsoft.com/office/officeart/2005/8/layout/vList3"/>
    <dgm:cxn modelId="{1DE1D747-4163-4267-B6C4-53405CE6F647}" type="presParOf" srcId="{E548432D-1780-40E1-B116-87D58358C458}" destId="{204259CC-D258-40A7-BFEE-28C8B462E406}" srcOrd="0" destOrd="0" presId="urn:microsoft.com/office/officeart/2005/8/layout/vList3"/>
    <dgm:cxn modelId="{13AE9106-A72E-4321-A336-75CBC79AB11D}" type="presParOf" srcId="{204259CC-D258-40A7-BFEE-28C8B462E406}" destId="{8CF9E140-E6F6-490C-912F-B886E8F1F1D3}" srcOrd="0" destOrd="0" presId="urn:microsoft.com/office/officeart/2005/8/layout/vList3"/>
    <dgm:cxn modelId="{BC2176AA-FA41-447D-9FD8-1B18AD711AC3}" type="presParOf" srcId="{204259CC-D258-40A7-BFEE-28C8B462E406}" destId="{9D6A61CB-0A11-4A03-A3CF-DB10407C639E}" srcOrd="1" destOrd="0" presId="urn:microsoft.com/office/officeart/2005/8/layout/vList3"/>
    <dgm:cxn modelId="{35E85AE7-89BB-4D20-B573-A899081B5B60}" type="presParOf" srcId="{E548432D-1780-40E1-B116-87D58358C458}" destId="{6DD972FB-4D08-42E3-B51E-49A00EE5F62E}" srcOrd="1" destOrd="0" presId="urn:microsoft.com/office/officeart/2005/8/layout/vList3"/>
    <dgm:cxn modelId="{BDDF07D9-DE7A-4C1E-8175-C65F54636EC2}" type="presParOf" srcId="{E548432D-1780-40E1-B116-87D58358C458}" destId="{27341830-ABFC-479F-906D-1EE34CDA62EA}" srcOrd="2" destOrd="0" presId="urn:microsoft.com/office/officeart/2005/8/layout/vList3"/>
    <dgm:cxn modelId="{0B5253CB-9677-4A98-B84D-245C94A92B8D}" type="presParOf" srcId="{27341830-ABFC-479F-906D-1EE34CDA62EA}" destId="{A4F0626A-1458-4519-BC46-BAD2D8D47D66}" srcOrd="0" destOrd="0" presId="urn:microsoft.com/office/officeart/2005/8/layout/vList3"/>
    <dgm:cxn modelId="{0949CA1B-6707-4568-9743-B6320E2751B2}" type="presParOf" srcId="{27341830-ABFC-479F-906D-1EE34CDA62EA}" destId="{71C97207-37B7-412F-BFB0-364B662717A4}" srcOrd="1" destOrd="0" presId="urn:microsoft.com/office/officeart/2005/8/layout/vList3"/>
    <dgm:cxn modelId="{D2AC9C14-03BA-484B-B9A6-7094CF54D043}" type="presParOf" srcId="{E548432D-1780-40E1-B116-87D58358C458}" destId="{F5B94E38-BF9E-4F84-A96F-69D8CDA54BAC}" srcOrd="3" destOrd="0" presId="urn:microsoft.com/office/officeart/2005/8/layout/vList3"/>
    <dgm:cxn modelId="{2BCCA303-6415-48D5-8EA0-76C56885B35C}" type="presParOf" srcId="{E548432D-1780-40E1-B116-87D58358C458}" destId="{13866CC8-52E1-4F7F-BA24-C8785819323D}" srcOrd="4" destOrd="0" presId="urn:microsoft.com/office/officeart/2005/8/layout/vList3"/>
    <dgm:cxn modelId="{E6B1F1E2-D455-4F43-84DA-D3413A1EA53D}" type="presParOf" srcId="{13866CC8-52E1-4F7F-BA24-C8785819323D}" destId="{8704383B-756F-4990-AEA9-4BB506060B3C}" srcOrd="0" destOrd="0" presId="urn:microsoft.com/office/officeart/2005/8/layout/vList3"/>
    <dgm:cxn modelId="{28AB6A01-8103-478D-97CB-BB21127D3454}" type="presParOf" srcId="{13866CC8-52E1-4F7F-BA24-C8785819323D}" destId="{52A8E244-0718-41EF-B75F-C4738006F4B3}" srcOrd="1" destOrd="0" presId="urn:microsoft.com/office/officeart/2005/8/layout/vList3"/>
    <dgm:cxn modelId="{D303ECBC-1B4B-4D2D-B919-DEFA9395FCDF}" type="presParOf" srcId="{E548432D-1780-40E1-B116-87D58358C458}" destId="{898B40AE-DD36-4FB4-BA46-A92A7AF0A551}" srcOrd="5" destOrd="0" presId="urn:microsoft.com/office/officeart/2005/8/layout/vList3"/>
    <dgm:cxn modelId="{E7AC5584-72D9-412D-AB60-798D23AA691C}" type="presParOf" srcId="{E548432D-1780-40E1-B116-87D58358C458}" destId="{43E0E887-6727-4BD6-B9D1-B37D81A90BAD}" srcOrd="6" destOrd="0" presId="urn:microsoft.com/office/officeart/2005/8/layout/vList3"/>
    <dgm:cxn modelId="{F5FBD9FB-149E-4840-9072-A088D89F1A55}" type="presParOf" srcId="{43E0E887-6727-4BD6-B9D1-B37D81A90BAD}" destId="{05B3A78B-C9F6-468B-97A3-D932BBFD4B0C}" srcOrd="0" destOrd="0" presId="urn:microsoft.com/office/officeart/2005/8/layout/vList3"/>
    <dgm:cxn modelId="{1AB0D788-08A8-4A28-BDCC-FE7096ABEBB8}" type="presParOf" srcId="{43E0E887-6727-4BD6-B9D1-B37D81A90BAD}" destId="{A782BB3C-1E5C-46CE-898C-84E7A071B73C}" srcOrd="1" destOrd="0" presId="urn:microsoft.com/office/officeart/2005/8/layout/vList3"/>
    <dgm:cxn modelId="{44C797C1-6E81-495D-87C0-B13BDD5E44A8}" type="presParOf" srcId="{E548432D-1780-40E1-B116-87D58358C458}" destId="{E297B46C-2368-4D9D-9E69-EC4F72242D13}" srcOrd="7" destOrd="0" presId="urn:microsoft.com/office/officeart/2005/8/layout/vList3"/>
    <dgm:cxn modelId="{436D3981-18BF-4235-86DA-22F38732035B}" type="presParOf" srcId="{E548432D-1780-40E1-B116-87D58358C458}" destId="{7C0A9406-0997-4270-BC1F-BB5E10F6B0F8}" srcOrd="8" destOrd="0" presId="urn:microsoft.com/office/officeart/2005/8/layout/vList3"/>
    <dgm:cxn modelId="{7345C296-1EA9-48B4-A97D-A31E3257169E}" type="presParOf" srcId="{7C0A9406-0997-4270-BC1F-BB5E10F6B0F8}" destId="{617B6D5B-F387-491A-AA5F-CC9373DAC6EA}" srcOrd="0" destOrd="0" presId="urn:microsoft.com/office/officeart/2005/8/layout/vList3"/>
    <dgm:cxn modelId="{1D1289F8-282F-4D01-B68C-E33FEC752F1F}" type="presParOf" srcId="{7C0A9406-0997-4270-BC1F-BB5E10F6B0F8}" destId="{D723C49E-9CD3-4155-B7AA-76EA9EE5793C}" srcOrd="1" destOrd="0" presId="urn:microsoft.com/office/officeart/2005/8/layout/vList3"/>
    <dgm:cxn modelId="{D1B0A227-64BA-4298-844F-38DEC8C9E72C}" type="presParOf" srcId="{E548432D-1780-40E1-B116-87D58358C458}" destId="{05961488-706A-4C69-B0B4-81F2673B6BF7}" srcOrd="9" destOrd="0" presId="urn:microsoft.com/office/officeart/2005/8/layout/vList3"/>
    <dgm:cxn modelId="{A723002E-E04A-44A0-A131-BD5C396EDA63}" type="presParOf" srcId="{E548432D-1780-40E1-B116-87D58358C458}" destId="{AEA625AE-E72A-4084-A24C-EBC3BF86300A}" srcOrd="10" destOrd="0" presId="urn:microsoft.com/office/officeart/2005/8/layout/vList3"/>
    <dgm:cxn modelId="{AFE8D434-E8E7-4663-B292-DDFB6BA3B2A0}" type="presParOf" srcId="{AEA625AE-E72A-4084-A24C-EBC3BF86300A}" destId="{0A1C0DE4-FF9B-458D-9818-2F8A96D38F47}" srcOrd="0" destOrd="0" presId="urn:microsoft.com/office/officeart/2005/8/layout/vList3"/>
    <dgm:cxn modelId="{D5F141AA-86CC-44A3-AB15-8E9BE7851DF1}" type="presParOf" srcId="{AEA625AE-E72A-4084-A24C-EBC3BF86300A}" destId="{EBA9CD13-E691-436F-AF9C-54F627FF6C50}" srcOrd="1" destOrd="0" presId="urn:microsoft.com/office/officeart/2005/8/layout/vList3"/>
    <dgm:cxn modelId="{E4A5872D-4543-4EF9-93F5-4785374C9AFC}" type="presParOf" srcId="{E548432D-1780-40E1-B116-87D58358C458}" destId="{ABB6FA01-901F-4A8C-A959-D51B3A3203D3}" srcOrd="11" destOrd="0" presId="urn:microsoft.com/office/officeart/2005/8/layout/vList3"/>
    <dgm:cxn modelId="{A598C086-8229-494A-8A08-5F716A3DEE88}" type="presParOf" srcId="{E548432D-1780-40E1-B116-87D58358C458}" destId="{46C163A7-AD84-4731-A2E3-322180E8A9BD}" srcOrd="12" destOrd="0" presId="urn:microsoft.com/office/officeart/2005/8/layout/vList3"/>
    <dgm:cxn modelId="{B26577A0-DFF5-4D1C-9CFC-7223362BDE86}" type="presParOf" srcId="{46C163A7-AD84-4731-A2E3-322180E8A9BD}" destId="{2641CE6D-B9E2-43DB-836E-29C6EA91A64F}" srcOrd="0" destOrd="0" presId="urn:microsoft.com/office/officeart/2005/8/layout/vList3"/>
    <dgm:cxn modelId="{F062C546-ED82-4EB5-9794-4C5187B8A0EA}" type="presParOf" srcId="{46C163A7-AD84-4731-A2E3-322180E8A9BD}" destId="{ABF02AF9-E657-4C6C-8092-694225B43408}" srcOrd="1" destOrd="0" presId="urn:microsoft.com/office/officeart/2005/8/layout/vList3"/>
    <dgm:cxn modelId="{BB7D6923-5C3C-4C7B-A95A-5F14C6A051A4}" type="presParOf" srcId="{E548432D-1780-40E1-B116-87D58358C458}" destId="{8110B28C-BF1A-425D-B277-57E7AD491438}" srcOrd="13" destOrd="0" presId="urn:microsoft.com/office/officeart/2005/8/layout/vList3"/>
    <dgm:cxn modelId="{5F599FF8-0BF1-4393-9EFA-AFECF373350F}" type="presParOf" srcId="{E548432D-1780-40E1-B116-87D58358C458}" destId="{279342EE-1125-4032-90EA-15CEE449E860}" srcOrd="14" destOrd="0" presId="urn:microsoft.com/office/officeart/2005/8/layout/vList3"/>
    <dgm:cxn modelId="{3F3A3696-81E4-4BFF-84E0-DFB613CA7C89}" type="presParOf" srcId="{279342EE-1125-4032-90EA-15CEE449E860}" destId="{1F051087-81F4-4EA2-B282-1757F316629E}" srcOrd="0" destOrd="0" presId="urn:microsoft.com/office/officeart/2005/8/layout/vList3"/>
    <dgm:cxn modelId="{08AC70A3-257D-46D3-9D0D-963929666693}" type="presParOf" srcId="{279342EE-1125-4032-90EA-15CEE449E860}" destId="{71465C91-B63F-4140-9487-EACBC00B23C5}" srcOrd="1" destOrd="0" presId="urn:microsoft.com/office/officeart/2005/8/layout/vList3"/>
    <dgm:cxn modelId="{9D1F9722-3AE3-46D7-84F8-F1FB980A923A}" type="presParOf" srcId="{E548432D-1780-40E1-B116-87D58358C458}" destId="{C7CA0EEB-8D01-4A46-A112-D651BEEA2E92}" srcOrd="15" destOrd="0" presId="urn:microsoft.com/office/officeart/2005/8/layout/vList3"/>
    <dgm:cxn modelId="{DBA9E41D-E595-41C9-8924-D654A051D9EE}" type="presParOf" srcId="{E548432D-1780-40E1-B116-87D58358C458}" destId="{744CB251-0F63-4EA8-B36F-AAFD1BCAE32E}" srcOrd="16" destOrd="0" presId="urn:microsoft.com/office/officeart/2005/8/layout/vList3"/>
    <dgm:cxn modelId="{8D095E81-70D6-4EAD-B0E8-93BE1C4BB276}" type="presParOf" srcId="{744CB251-0F63-4EA8-B36F-AAFD1BCAE32E}" destId="{C02A88B4-A09B-477C-8B88-4B084504B2E4}" srcOrd="0" destOrd="0" presId="urn:microsoft.com/office/officeart/2005/8/layout/vList3"/>
    <dgm:cxn modelId="{F6EC81BA-F3A2-4CC8-9DA4-E74F154B3DFF}" type="presParOf" srcId="{744CB251-0F63-4EA8-B36F-AAFD1BCAE32E}" destId="{21C0311E-B17D-407F-A79B-754797B9691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EADCC-6F86-48B5-9006-E39185E20B0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A99809E-7F70-4605-BDC4-DA425CA63C8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ইউরোকর্ডাটা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7662C6-2AA7-4F10-966E-36CB433AC004}" type="parTrans" cxnId="{9C2D80F3-2168-493D-A477-595D82B1D1F6}">
      <dgm:prSet/>
      <dgm:spPr/>
      <dgm:t>
        <a:bodyPr/>
        <a:lstStyle/>
        <a:p>
          <a:endParaRPr lang="en-US"/>
        </a:p>
      </dgm:t>
    </dgm:pt>
    <dgm:pt modelId="{4C3A3C17-550F-4415-A690-0D4CC10DA7F1}" type="sibTrans" cxnId="{9C2D80F3-2168-493D-A477-595D82B1D1F6}">
      <dgm:prSet/>
      <dgm:spPr/>
      <dgm:t>
        <a:bodyPr/>
        <a:lstStyle/>
        <a:p>
          <a:endParaRPr lang="en-US"/>
        </a:p>
      </dgm:t>
    </dgm:pt>
    <dgm:pt modelId="{B3B3B93F-D667-4A03-9E0D-D4E6A58ADB0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সেফালোকর্ডাটা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E297A-D273-4B48-B125-EB8407690344}" type="parTrans" cxnId="{6F6017FC-1864-43AE-BA9A-41BEF64568BF}">
      <dgm:prSet/>
      <dgm:spPr/>
      <dgm:t>
        <a:bodyPr/>
        <a:lstStyle/>
        <a:p>
          <a:endParaRPr lang="en-US"/>
        </a:p>
      </dgm:t>
    </dgm:pt>
    <dgm:pt modelId="{6E446DAD-2B4D-461D-A8B7-B1CFD1C8C419}" type="sibTrans" cxnId="{6F6017FC-1864-43AE-BA9A-41BEF64568BF}">
      <dgm:prSet/>
      <dgm:spPr/>
      <dgm:t>
        <a:bodyPr/>
        <a:lstStyle/>
        <a:p>
          <a:endParaRPr lang="en-US"/>
        </a:p>
      </dgm:t>
    </dgm:pt>
    <dgm:pt modelId="{9B8BA384-499A-4E93-A0A6-7B4DBB2546A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58F2DD-5648-474A-8BB3-808B157B64FE}" type="parTrans" cxnId="{4E34B41E-CB0B-48CC-9184-4B81B1D11261}">
      <dgm:prSet/>
      <dgm:spPr/>
      <dgm:t>
        <a:bodyPr/>
        <a:lstStyle/>
        <a:p>
          <a:endParaRPr lang="en-US"/>
        </a:p>
      </dgm:t>
    </dgm:pt>
    <dgm:pt modelId="{971E677A-3181-4ACE-9138-225072904F1E}" type="sibTrans" cxnId="{4E34B41E-CB0B-48CC-9184-4B81B1D11261}">
      <dgm:prSet/>
      <dgm:spPr/>
      <dgm:t>
        <a:bodyPr/>
        <a:lstStyle/>
        <a:p>
          <a:endParaRPr lang="en-US"/>
        </a:p>
      </dgm:t>
    </dgm:pt>
    <dgm:pt modelId="{67D006C9-73CF-4521-9B72-A0D30BBC75D8}" type="pres">
      <dgm:prSet presAssocID="{2E3EADCC-6F86-48B5-9006-E39185E20B02}" presName="linearFlow" presStyleCnt="0">
        <dgm:presLayoutVars>
          <dgm:dir/>
          <dgm:resizeHandles val="exact"/>
        </dgm:presLayoutVars>
      </dgm:prSet>
      <dgm:spPr/>
    </dgm:pt>
    <dgm:pt modelId="{13F207D4-425D-47EE-8384-1DA7AB2347A2}" type="pres">
      <dgm:prSet presAssocID="{7A99809E-7F70-4605-BDC4-DA425CA63C8C}" presName="composite" presStyleCnt="0"/>
      <dgm:spPr/>
    </dgm:pt>
    <dgm:pt modelId="{A966198E-E619-4132-BA00-FABF38192997}" type="pres">
      <dgm:prSet presAssocID="{7A99809E-7F70-4605-BDC4-DA425CA63C8C}" presName="imgShp" presStyleLbl="fgImgPlace1" presStyleIdx="0" presStyleCnt="3"/>
      <dgm:spPr/>
    </dgm:pt>
    <dgm:pt modelId="{CEC3C359-79DA-4213-80D5-6C7429A9BABC}" type="pres">
      <dgm:prSet presAssocID="{7A99809E-7F70-4605-BDC4-DA425CA63C8C}" presName="txShp" presStyleLbl="node1" presStyleIdx="0" presStyleCnt="3">
        <dgm:presLayoutVars>
          <dgm:bulletEnabled val="1"/>
        </dgm:presLayoutVars>
      </dgm:prSet>
      <dgm:spPr/>
    </dgm:pt>
    <dgm:pt modelId="{31338C39-4361-48D9-9F2E-034CB24887AD}" type="pres">
      <dgm:prSet presAssocID="{4C3A3C17-550F-4415-A690-0D4CC10DA7F1}" presName="spacing" presStyleCnt="0"/>
      <dgm:spPr/>
    </dgm:pt>
    <dgm:pt modelId="{E695E343-3776-4A13-8A1B-380ACD4EE6B7}" type="pres">
      <dgm:prSet presAssocID="{B3B3B93F-D667-4A03-9E0D-D4E6A58ADB06}" presName="composite" presStyleCnt="0"/>
      <dgm:spPr/>
    </dgm:pt>
    <dgm:pt modelId="{F990C1C4-FCC1-4298-8FEF-A977577D653A}" type="pres">
      <dgm:prSet presAssocID="{B3B3B93F-D667-4A03-9E0D-D4E6A58ADB06}" presName="imgShp" presStyleLbl="fgImgPlace1" presStyleIdx="1" presStyleCnt="3"/>
      <dgm:spPr/>
    </dgm:pt>
    <dgm:pt modelId="{8F2D36FB-8711-4132-BC1F-EA5C08498890}" type="pres">
      <dgm:prSet presAssocID="{B3B3B93F-D667-4A03-9E0D-D4E6A58ADB06}" presName="txShp" presStyleLbl="node1" presStyleIdx="1" presStyleCnt="3">
        <dgm:presLayoutVars>
          <dgm:bulletEnabled val="1"/>
        </dgm:presLayoutVars>
      </dgm:prSet>
      <dgm:spPr/>
    </dgm:pt>
    <dgm:pt modelId="{3B614873-33CA-4FC1-9B2C-ACD87348AD40}" type="pres">
      <dgm:prSet presAssocID="{6E446DAD-2B4D-461D-A8B7-B1CFD1C8C419}" presName="spacing" presStyleCnt="0"/>
      <dgm:spPr/>
    </dgm:pt>
    <dgm:pt modelId="{685F4852-9C7F-4999-955D-C8FB87E5D955}" type="pres">
      <dgm:prSet presAssocID="{9B8BA384-499A-4E93-A0A6-7B4DBB2546A4}" presName="composite" presStyleCnt="0"/>
      <dgm:spPr/>
    </dgm:pt>
    <dgm:pt modelId="{CC471B51-7C1D-4BDE-B8B8-7C3E4FEA4EB9}" type="pres">
      <dgm:prSet presAssocID="{9B8BA384-499A-4E93-A0A6-7B4DBB2546A4}" presName="imgShp" presStyleLbl="fgImgPlace1" presStyleIdx="2" presStyleCnt="3"/>
      <dgm:spPr/>
    </dgm:pt>
    <dgm:pt modelId="{65E0A919-1F9D-4ADB-A19D-1518BA1357B6}" type="pres">
      <dgm:prSet presAssocID="{9B8BA384-499A-4E93-A0A6-7B4DBB2546A4}" presName="txShp" presStyleLbl="node1" presStyleIdx="2" presStyleCnt="3">
        <dgm:presLayoutVars>
          <dgm:bulletEnabled val="1"/>
        </dgm:presLayoutVars>
      </dgm:prSet>
      <dgm:spPr/>
    </dgm:pt>
  </dgm:ptLst>
  <dgm:cxnLst>
    <dgm:cxn modelId="{4E34B41E-CB0B-48CC-9184-4B81B1D11261}" srcId="{2E3EADCC-6F86-48B5-9006-E39185E20B02}" destId="{9B8BA384-499A-4E93-A0A6-7B4DBB2546A4}" srcOrd="2" destOrd="0" parTransId="{8258F2DD-5648-474A-8BB3-808B157B64FE}" sibTransId="{971E677A-3181-4ACE-9138-225072904F1E}"/>
    <dgm:cxn modelId="{07A00F29-9AED-4899-ADFF-9ECC7F2A3C24}" type="presOf" srcId="{2E3EADCC-6F86-48B5-9006-E39185E20B02}" destId="{67D006C9-73CF-4521-9B72-A0D30BBC75D8}" srcOrd="0" destOrd="0" presId="urn:microsoft.com/office/officeart/2005/8/layout/vList3"/>
    <dgm:cxn modelId="{8F93983D-8371-400C-9411-270AF2CEE5DF}" type="presOf" srcId="{7A99809E-7F70-4605-BDC4-DA425CA63C8C}" destId="{CEC3C359-79DA-4213-80D5-6C7429A9BABC}" srcOrd="0" destOrd="0" presId="urn:microsoft.com/office/officeart/2005/8/layout/vList3"/>
    <dgm:cxn modelId="{00189B86-C824-4ED4-91F0-8613ED5F3D5A}" type="presOf" srcId="{9B8BA384-499A-4E93-A0A6-7B4DBB2546A4}" destId="{65E0A919-1F9D-4ADB-A19D-1518BA1357B6}" srcOrd="0" destOrd="0" presId="urn:microsoft.com/office/officeart/2005/8/layout/vList3"/>
    <dgm:cxn modelId="{0970C3CD-DF12-42A1-A9BD-086B431B753D}" type="presOf" srcId="{B3B3B93F-D667-4A03-9E0D-D4E6A58ADB06}" destId="{8F2D36FB-8711-4132-BC1F-EA5C08498890}" srcOrd="0" destOrd="0" presId="urn:microsoft.com/office/officeart/2005/8/layout/vList3"/>
    <dgm:cxn modelId="{9C2D80F3-2168-493D-A477-595D82B1D1F6}" srcId="{2E3EADCC-6F86-48B5-9006-E39185E20B02}" destId="{7A99809E-7F70-4605-BDC4-DA425CA63C8C}" srcOrd="0" destOrd="0" parTransId="{6A7662C6-2AA7-4F10-966E-36CB433AC004}" sibTransId="{4C3A3C17-550F-4415-A690-0D4CC10DA7F1}"/>
    <dgm:cxn modelId="{6F6017FC-1864-43AE-BA9A-41BEF64568BF}" srcId="{2E3EADCC-6F86-48B5-9006-E39185E20B02}" destId="{B3B3B93F-D667-4A03-9E0D-D4E6A58ADB06}" srcOrd="1" destOrd="0" parTransId="{E5CE297A-D273-4B48-B125-EB8407690344}" sibTransId="{6E446DAD-2B4D-461D-A8B7-B1CFD1C8C419}"/>
    <dgm:cxn modelId="{A2CB4B7E-A353-4BD3-A18E-C4A2A8802353}" type="presParOf" srcId="{67D006C9-73CF-4521-9B72-A0D30BBC75D8}" destId="{13F207D4-425D-47EE-8384-1DA7AB2347A2}" srcOrd="0" destOrd="0" presId="urn:microsoft.com/office/officeart/2005/8/layout/vList3"/>
    <dgm:cxn modelId="{BE20C9A8-6788-4AC7-A044-0593B735F483}" type="presParOf" srcId="{13F207D4-425D-47EE-8384-1DA7AB2347A2}" destId="{A966198E-E619-4132-BA00-FABF38192997}" srcOrd="0" destOrd="0" presId="urn:microsoft.com/office/officeart/2005/8/layout/vList3"/>
    <dgm:cxn modelId="{4374B215-1BDC-4FCD-A332-E5892D9BE299}" type="presParOf" srcId="{13F207D4-425D-47EE-8384-1DA7AB2347A2}" destId="{CEC3C359-79DA-4213-80D5-6C7429A9BABC}" srcOrd="1" destOrd="0" presId="urn:microsoft.com/office/officeart/2005/8/layout/vList3"/>
    <dgm:cxn modelId="{4B6B03AD-7DA1-4F35-9DFB-75C289A08966}" type="presParOf" srcId="{67D006C9-73CF-4521-9B72-A0D30BBC75D8}" destId="{31338C39-4361-48D9-9F2E-034CB24887AD}" srcOrd="1" destOrd="0" presId="urn:microsoft.com/office/officeart/2005/8/layout/vList3"/>
    <dgm:cxn modelId="{09217645-D784-4BDC-9294-19A4142AFF79}" type="presParOf" srcId="{67D006C9-73CF-4521-9B72-A0D30BBC75D8}" destId="{E695E343-3776-4A13-8A1B-380ACD4EE6B7}" srcOrd="2" destOrd="0" presId="urn:microsoft.com/office/officeart/2005/8/layout/vList3"/>
    <dgm:cxn modelId="{E42E864B-4DC2-4C98-9E37-AD31681829EA}" type="presParOf" srcId="{E695E343-3776-4A13-8A1B-380ACD4EE6B7}" destId="{F990C1C4-FCC1-4298-8FEF-A977577D653A}" srcOrd="0" destOrd="0" presId="urn:microsoft.com/office/officeart/2005/8/layout/vList3"/>
    <dgm:cxn modelId="{7D3B3453-F606-4B8C-B3C0-C209E5794026}" type="presParOf" srcId="{E695E343-3776-4A13-8A1B-380ACD4EE6B7}" destId="{8F2D36FB-8711-4132-BC1F-EA5C08498890}" srcOrd="1" destOrd="0" presId="urn:microsoft.com/office/officeart/2005/8/layout/vList3"/>
    <dgm:cxn modelId="{842368F7-6A87-4E4E-9FB7-C5C9E3AAF13C}" type="presParOf" srcId="{67D006C9-73CF-4521-9B72-A0D30BBC75D8}" destId="{3B614873-33CA-4FC1-9B2C-ACD87348AD40}" srcOrd="3" destOrd="0" presId="urn:microsoft.com/office/officeart/2005/8/layout/vList3"/>
    <dgm:cxn modelId="{69D714CB-A0B2-4980-9087-EF43CEE63AB8}" type="presParOf" srcId="{67D006C9-73CF-4521-9B72-A0D30BBC75D8}" destId="{685F4852-9C7F-4999-955D-C8FB87E5D955}" srcOrd="4" destOrd="0" presId="urn:microsoft.com/office/officeart/2005/8/layout/vList3"/>
    <dgm:cxn modelId="{7E1AFD21-14B0-41DE-9689-62D84AB9A5EB}" type="presParOf" srcId="{685F4852-9C7F-4999-955D-C8FB87E5D955}" destId="{CC471B51-7C1D-4BDE-B8B8-7C3E4FEA4EB9}" srcOrd="0" destOrd="0" presId="urn:microsoft.com/office/officeart/2005/8/layout/vList3"/>
    <dgm:cxn modelId="{47F59556-7A92-49B5-A034-D1D244139D75}" type="presParOf" srcId="{685F4852-9C7F-4999-955D-C8FB87E5D955}" destId="{65E0A919-1F9D-4ADB-A19D-1518BA1357B6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37B3F-ACF7-4E8A-A7B2-13925EBAE6E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406800D-4062-445E-A1D6-6193B477F543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93609C-B4DC-4A4B-889F-E495E3FB5D29}" type="parTrans" cxnId="{2FAC7A44-720F-4D66-AEF1-DFE62A2BA95E}">
      <dgm:prSet/>
      <dgm:spPr/>
      <dgm:t>
        <a:bodyPr/>
        <a:lstStyle/>
        <a:p>
          <a:endParaRPr lang="en-US"/>
        </a:p>
      </dgm:t>
    </dgm:pt>
    <dgm:pt modelId="{6CE7DEAE-A091-4E0E-B260-8B1D4FC32512}" type="sibTrans" cxnId="{2FAC7A44-720F-4D66-AEF1-DFE62A2BA95E}">
      <dgm:prSet/>
      <dgm:spPr/>
      <dgm:t>
        <a:bodyPr/>
        <a:lstStyle/>
        <a:p>
          <a:endParaRPr lang="en-US"/>
        </a:p>
      </dgm:t>
    </dgm:pt>
    <dgm:pt modelId="{82AF74EB-5F96-4993-80D2-4F62DA03E0E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কনড্রিকথিস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19F6CC-6068-4C12-A84D-390E4D82A722}" type="parTrans" cxnId="{394BF43C-CD00-4F6D-B3B6-3350E52DC869}">
      <dgm:prSet/>
      <dgm:spPr/>
      <dgm:t>
        <a:bodyPr/>
        <a:lstStyle/>
        <a:p>
          <a:endParaRPr lang="en-US"/>
        </a:p>
      </dgm:t>
    </dgm:pt>
    <dgm:pt modelId="{B79FA178-28DD-49B5-AF2C-063A508F69F5}" type="sibTrans" cxnId="{394BF43C-CD00-4F6D-B3B6-3350E52DC869}">
      <dgm:prSet/>
      <dgm:spPr/>
      <dgm:t>
        <a:bodyPr/>
        <a:lstStyle/>
        <a:p>
          <a:endParaRPr lang="en-US"/>
        </a:p>
      </dgm:t>
    </dgm:pt>
    <dgm:pt modelId="{EEE0DE2C-B91D-48B7-8341-4A583236D4C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অসটিকথিস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6353D60-6DA0-467E-80CD-88794DB26C39}" type="parTrans" cxnId="{9B1D3010-8FE3-4376-AED6-B01EC0FD3B36}">
      <dgm:prSet/>
      <dgm:spPr/>
      <dgm:t>
        <a:bodyPr/>
        <a:lstStyle/>
        <a:p>
          <a:endParaRPr lang="en-US"/>
        </a:p>
      </dgm:t>
    </dgm:pt>
    <dgm:pt modelId="{1A1A7792-E7E4-4635-A184-D26B7D9B60C2}" type="sibTrans" cxnId="{9B1D3010-8FE3-4376-AED6-B01EC0FD3B36}">
      <dgm:prSet/>
      <dgm:spPr/>
      <dgm:t>
        <a:bodyPr/>
        <a:lstStyle/>
        <a:p>
          <a:endParaRPr lang="en-US"/>
        </a:p>
      </dgm:t>
    </dgm:pt>
    <dgm:pt modelId="{0C2EB282-3BCE-4308-A2B2-821A2ED137E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পক্ষীকূল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30EE4D-0C9F-4BA0-9CA4-3037C47AB869}" type="parTrans" cxnId="{70519CFC-579F-47DF-A396-537EEF2AEDA8}">
      <dgm:prSet/>
      <dgm:spPr/>
      <dgm:t>
        <a:bodyPr/>
        <a:lstStyle/>
        <a:p>
          <a:endParaRPr lang="en-US"/>
        </a:p>
      </dgm:t>
    </dgm:pt>
    <dgm:pt modelId="{D3D91934-93D5-4FE9-8EA5-CDDD8AA3544D}" type="sibTrans" cxnId="{70519CFC-579F-47DF-A396-537EEF2AEDA8}">
      <dgm:prSet/>
      <dgm:spPr/>
      <dgm:t>
        <a:bodyPr/>
        <a:lstStyle/>
        <a:p>
          <a:endParaRPr lang="en-US"/>
        </a:p>
      </dgm:t>
    </dgm:pt>
    <dgm:pt modelId="{B5136A7E-E705-4EC6-BC94-07E93DDFE93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স্তন্যপায়ী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998C66-BBD0-4DBC-A410-17EC9ECFD498}" type="parTrans" cxnId="{6FEECDC7-BE85-4AAD-BF40-DB51147D7081}">
      <dgm:prSet/>
      <dgm:spPr/>
      <dgm:t>
        <a:bodyPr/>
        <a:lstStyle/>
        <a:p>
          <a:endParaRPr lang="en-US"/>
        </a:p>
      </dgm:t>
    </dgm:pt>
    <dgm:pt modelId="{A62288E6-D142-42C8-A622-4863FB53FFDF}" type="sibTrans" cxnId="{6FEECDC7-BE85-4AAD-BF40-DB51147D7081}">
      <dgm:prSet/>
      <dgm:spPr/>
      <dgm:t>
        <a:bodyPr/>
        <a:lstStyle/>
        <a:p>
          <a:endParaRPr lang="en-US"/>
        </a:p>
      </dgm:t>
    </dgm:pt>
    <dgm:pt modelId="{103B0637-A384-4966-86A0-DC079E8D246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6E9290-6AC8-44D0-8685-C33C03010E60}" type="parTrans" cxnId="{8562F49B-D462-430D-9C28-5AF1FD6A1810}">
      <dgm:prSet/>
      <dgm:spPr/>
      <dgm:t>
        <a:bodyPr/>
        <a:lstStyle/>
        <a:p>
          <a:endParaRPr lang="en-US"/>
        </a:p>
      </dgm:t>
    </dgm:pt>
    <dgm:pt modelId="{E83162F3-2364-407C-8080-F12B1305D3D4}" type="sibTrans" cxnId="{8562F49B-D462-430D-9C28-5AF1FD6A1810}">
      <dgm:prSet/>
      <dgm:spPr/>
      <dgm:t>
        <a:bodyPr/>
        <a:lstStyle/>
        <a:p>
          <a:endParaRPr lang="en-US"/>
        </a:p>
      </dgm:t>
    </dgm:pt>
    <dgm:pt modelId="{CBA46119-DCAC-4592-8CD8-7874271FE1B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444B4B-7080-498F-BEFC-15EFC3E41B25}" type="parTrans" cxnId="{32400CD3-8E0E-41F3-A219-2FFA3E8DE93B}">
      <dgm:prSet/>
      <dgm:spPr/>
      <dgm:t>
        <a:bodyPr/>
        <a:lstStyle/>
        <a:p>
          <a:endParaRPr lang="en-US"/>
        </a:p>
      </dgm:t>
    </dgm:pt>
    <dgm:pt modelId="{769D4395-209D-49F6-A848-D144C3FEA37D}" type="sibTrans" cxnId="{32400CD3-8E0E-41F3-A219-2FFA3E8DE93B}">
      <dgm:prSet/>
      <dgm:spPr/>
      <dgm:t>
        <a:bodyPr/>
        <a:lstStyle/>
        <a:p>
          <a:endParaRPr lang="en-US"/>
        </a:p>
      </dgm:t>
    </dgm:pt>
    <dgm:pt modelId="{0D127195-6054-4E07-9C47-4D2E0A88ADBE}" type="pres">
      <dgm:prSet presAssocID="{BAF37B3F-ACF7-4E8A-A7B2-13925EBAE6E5}" presName="linearFlow" presStyleCnt="0">
        <dgm:presLayoutVars>
          <dgm:dir/>
          <dgm:resizeHandles val="exact"/>
        </dgm:presLayoutVars>
      </dgm:prSet>
      <dgm:spPr/>
    </dgm:pt>
    <dgm:pt modelId="{1B9723D2-66C2-4E69-B10D-919DDA8D23CC}" type="pres">
      <dgm:prSet presAssocID="{1406800D-4062-445E-A1D6-6193B477F543}" presName="composite" presStyleCnt="0"/>
      <dgm:spPr/>
    </dgm:pt>
    <dgm:pt modelId="{6E0B956B-189B-488F-BFDC-812649039CCA}" type="pres">
      <dgm:prSet presAssocID="{1406800D-4062-445E-A1D6-6193B477F543}" presName="imgShp" presStyleLbl="fgImgPlace1" presStyleIdx="0" presStyleCnt="7"/>
      <dgm:spPr/>
    </dgm:pt>
    <dgm:pt modelId="{2D23D988-0C73-4EAD-958D-9DD67358E0DD}" type="pres">
      <dgm:prSet presAssocID="{1406800D-4062-445E-A1D6-6193B477F543}" presName="txShp" presStyleLbl="node1" presStyleIdx="0" presStyleCnt="7">
        <dgm:presLayoutVars>
          <dgm:bulletEnabled val="1"/>
        </dgm:presLayoutVars>
      </dgm:prSet>
      <dgm:spPr/>
    </dgm:pt>
    <dgm:pt modelId="{F28A678B-C919-484E-98CD-61E03267C6C0}" type="pres">
      <dgm:prSet presAssocID="{6CE7DEAE-A091-4E0E-B260-8B1D4FC32512}" presName="spacing" presStyleCnt="0"/>
      <dgm:spPr/>
    </dgm:pt>
    <dgm:pt modelId="{2C7B716A-27B5-4F95-83B4-F2C05E8EA0E0}" type="pres">
      <dgm:prSet presAssocID="{82AF74EB-5F96-4993-80D2-4F62DA03E0E7}" presName="composite" presStyleCnt="0"/>
      <dgm:spPr/>
    </dgm:pt>
    <dgm:pt modelId="{A25C2340-4CFA-45F0-BCF9-691705A0A6D7}" type="pres">
      <dgm:prSet presAssocID="{82AF74EB-5F96-4993-80D2-4F62DA03E0E7}" presName="imgShp" presStyleLbl="fgImgPlace1" presStyleIdx="1" presStyleCnt="7"/>
      <dgm:spPr/>
    </dgm:pt>
    <dgm:pt modelId="{6F417170-859A-49CA-B43D-057FE4BF3B23}" type="pres">
      <dgm:prSet presAssocID="{82AF74EB-5F96-4993-80D2-4F62DA03E0E7}" presName="txShp" presStyleLbl="node1" presStyleIdx="1" presStyleCnt="7">
        <dgm:presLayoutVars>
          <dgm:bulletEnabled val="1"/>
        </dgm:presLayoutVars>
      </dgm:prSet>
      <dgm:spPr/>
    </dgm:pt>
    <dgm:pt modelId="{CD14916B-7345-47CB-9DE7-4CE17185AC07}" type="pres">
      <dgm:prSet presAssocID="{B79FA178-28DD-49B5-AF2C-063A508F69F5}" presName="spacing" presStyleCnt="0"/>
      <dgm:spPr/>
    </dgm:pt>
    <dgm:pt modelId="{4D9D51BC-D1F5-4580-BEA9-1ED838818451}" type="pres">
      <dgm:prSet presAssocID="{EEE0DE2C-B91D-48B7-8341-4A583236D4CC}" presName="composite" presStyleCnt="0"/>
      <dgm:spPr/>
    </dgm:pt>
    <dgm:pt modelId="{25580CD2-5E6C-4F5A-8488-E827BF0E12E2}" type="pres">
      <dgm:prSet presAssocID="{EEE0DE2C-B91D-48B7-8341-4A583236D4CC}" presName="imgShp" presStyleLbl="fgImgPlace1" presStyleIdx="2" presStyleCnt="7"/>
      <dgm:spPr/>
    </dgm:pt>
    <dgm:pt modelId="{FB9B567F-0925-4353-9B68-4A365D96F85E}" type="pres">
      <dgm:prSet presAssocID="{EEE0DE2C-B91D-48B7-8341-4A583236D4CC}" presName="txShp" presStyleLbl="node1" presStyleIdx="2" presStyleCnt="7">
        <dgm:presLayoutVars>
          <dgm:bulletEnabled val="1"/>
        </dgm:presLayoutVars>
      </dgm:prSet>
      <dgm:spPr/>
    </dgm:pt>
    <dgm:pt modelId="{823B8289-4DA7-4209-95D0-77BD7DF71223}" type="pres">
      <dgm:prSet presAssocID="{1A1A7792-E7E4-4635-A184-D26B7D9B60C2}" presName="spacing" presStyleCnt="0"/>
      <dgm:spPr/>
    </dgm:pt>
    <dgm:pt modelId="{A3EFDEFE-E73D-4E75-9463-2CCF4B9F4D95}" type="pres">
      <dgm:prSet presAssocID="{103B0637-A384-4966-86A0-DC079E8D2463}" presName="composite" presStyleCnt="0"/>
      <dgm:spPr/>
    </dgm:pt>
    <dgm:pt modelId="{F42EDF45-1E73-41B4-9C3A-08B9A18902B6}" type="pres">
      <dgm:prSet presAssocID="{103B0637-A384-4966-86A0-DC079E8D2463}" presName="imgShp" presStyleLbl="fgImgPlace1" presStyleIdx="3" presStyleCnt="7"/>
      <dgm:spPr/>
    </dgm:pt>
    <dgm:pt modelId="{87A716E1-DB69-47BB-B60D-06FFEC95F7C3}" type="pres">
      <dgm:prSet presAssocID="{103B0637-A384-4966-86A0-DC079E8D2463}" presName="txShp" presStyleLbl="node1" presStyleIdx="3" presStyleCnt="7">
        <dgm:presLayoutVars>
          <dgm:bulletEnabled val="1"/>
        </dgm:presLayoutVars>
      </dgm:prSet>
      <dgm:spPr/>
    </dgm:pt>
    <dgm:pt modelId="{52FCE863-A374-4751-B0A9-F52309A3CF2B}" type="pres">
      <dgm:prSet presAssocID="{E83162F3-2364-407C-8080-F12B1305D3D4}" presName="spacing" presStyleCnt="0"/>
      <dgm:spPr/>
    </dgm:pt>
    <dgm:pt modelId="{D163BFBC-DAAB-4428-8080-CE6D41EE4FE5}" type="pres">
      <dgm:prSet presAssocID="{CBA46119-DCAC-4592-8CD8-7874271FE1BC}" presName="composite" presStyleCnt="0"/>
      <dgm:spPr/>
    </dgm:pt>
    <dgm:pt modelId="{3F4CA697-DCA7-466D-8A29-B7BF9E82D2BC}" type="pres">
      <dgm:prSet presAssocID="{CBA46119-DCAC-4592-8CD8-7874271FE1BC}" presName="imgShp" presStyleLbl="fgImgPlace1" presStyleIdx="4" presStyleCnt="7"/>
      <dgm:spPr/>
    </dgm:pt>
    <dgm:pt modelId="{7DA84FFD-354E-477D-A12A-36A1A897B631}" type="pres">
      <dgm:prSet presAssocID="{CBA46119-DCAC-4592-8CD8-7874271FE1BC}" presName="txShp" presStyleLbl="node1" presStyleIdx="4" presStyleCnt="7">
        <dgm:presLayoutVars>
          <dgm:bulletEnabled val="1"/>
        </dgm:presLayoutVars>
      </dgm:prSet>
      <dgm:spPr/>
    </dgm:pt>
    <dgm:pt modelId="{B3FA5856-44CF-4314-9AB0-560FF56BC81B}" type="pres">
      <dgm:prSet presAssocID="{769D4395-209D-49F6-A848-D144C3FEA37D}" presName="spacing" presStyleCnt="0"/>
      <dgm:spPr/>
    </dgm:pt>
    <dgm:pt modelId="{54CBDF33-EE34-4DD5-B8E5-5823606F0642}" type="pres">
      <dgm:prSet presAssocID="{0C2EB282-3BCE-4308-A2B2-821A2ED137E2}" presName="composite" presStyleCnt="0"/>
      <dgm:spPr/>
    </dgm:pt>
    <dgm:pt modelId="{AB849BBE-8EBB-4EDF-8ACC-3329D99E3E72}" type="pres">
      <dgm:prSet presAssocID="{0C2EB282-3BCE-4308-A2B2-821A2ED137E2}" presName="imgShp" presStyleLbl="fgImgPlace1" presStyleIdx="5" presStyleCnt="7"/>
      <dgm:spPr/>
    </dgm:pt>
    <dgm:pt modelId="{8BE85A15-EAD4-4F9A-BFE0-6442B657AF97}" type="pres">
      <dgm:prSet presAssocID="{0C2EB282-3BCE-4308-A2B2-821A2ED137E2}" presName="txShp" presStyleLbl="node1" presStyleIdx="5" presStyleCnt="7">
        <dgm:presLayoutVars>
          <dgm:bulletEnabled val="1"/>
        </dgm:presLayoutVars>
      </dgm:prSet>
      <dgm:spPr/>
    </dgm:pt>
    <dgm:pt modelId="{5903FBF1-E2DA-4248-8C21-E3D0A107C91A}" type="pres">
      <dgm:prSet presAssocID="{D3D91934-93D5-4FE9-8EA5-CDDD8AA3544D}" presName="spacing" presStyleCnt="0"/>
      <dgm:spPr/>
    </dgm:pt>
    <dgm:pt modelId="{59B31409-3156-4104-BF9B-64394269BCDE}" type="pres">
      <dgm:prSet presAssocID="{B5136A7E-E705-4EC6-BC94-07E93DDFE933}" presName="composite" presStyleCnt="0"/>
      <dgm:spPr/>
    </dgm:pt>
    <dgm:pt modelId="{7A7A47C0-F537-48C6-8B3A-6A67DDD7D059}" type="pres">
      <dgm:prSet presAssocID="{B5136A7E-E705-4EC6-BC94-07E93DDFE933}" presName="imgShp" presStyleLbl="fgImgPlace1" presStyleIdx="6" presStyleCnt="7"/>
      <dgm:spPr/>
    </dgm:pt>
    <dgm:pt modelId="{984E0296-B9A0-4C4B-AE65-27AD5BE707FB}" type="pres">
      <dgm:prSet presAssocID="{B5136A7E-E705-4EC6-BC94-07E93DDFE933}" presName="txShp" presStyleLbl="node1" presStyleIdx="6" presStyleCnt="7" custLinFactNeighborX="335">
        <dgm:presLayoutVars>
          <dgm:bulletEnabled val="1"/>
        </dgm:presLayoutVars>
      </dgm:prSet>
      <dgm:spPr/>
    </dgm:pt>
  </dgm:ptLst>
  <dgm:cxnLst>
    <dgm:cxn modelId="{F7EFE600-AA00-4C4F-BC89-7C490D84404C}" type="presOf" srcId="{0C2EB282-3BCE-4308-A2B2-821A2ED137E2}" destId="{8BE85A15-EAD4-4F9A-BFE0-6442B657AF97}" srcOrd="0" destOrd="0" presId="urn:microsoft.com/office/officeart/2005/8/layout/vList3"/>
    <dgm:cxn modelId="{9B1D3010-8FE3-4376-AED6-B01EC0FD3B36}" srcId="{BAF37B3F-ACF7-4E8A-A7B2-13925EBAE6E5}" destId="{EEE0DE2C-B91D-48B7-8341-4A583236D4CC}" srcOrd="2" destOrd="0" parTransId="{B6353D60-6DA0-467E-80CD-88794DB26C39}" sibTransId="{1A1A7792-E7E4-4635-A184-D26B7D9B60C2}"/>
    <dgm:cxn modelId="{DD5AFE1E-F549-43C8-A623-86DB1E02E622}" type="presOf" srcId="{B5136A7E-E705-4EC6-BC94-07E93DDFE933}" destId="{984E0296-B9A0-4C4B-AE65-27AD5BE707FB}" srcOrd="0" destOrd="0" presId="urn:microsoft.com/office/officeart/2005/8/layout/vList3"/>
    <dgm:cxn modelId="{394BF43C-CD00-4F6D-B3B6-3350E52DC869}" srcId="{BAF37B3F-ACF7-4E8A-A7B2-13925EBAE6E5}" destId="{82AF74EB-5F96-4993-80D2-4F62DA03E0E7}" srcOrd="1" destOrd="0" parTransId="{2819F6CC-6068-4C12-A84D-390E4D82A722}" sibTransId="{B79FA178-28DD-49B5-AF2C-063A508F69F5}"/>
    <dgm:cxn modelId="{BDAF0164-013D-41D2-BB32-350619C3ABA7}" type="presOf" srcId="{103B0637-A384-4966-86A0-DC079E8D2463}" destId="{87A716E1-DB69-47BB-B60D-06FFEC95F7C3}" srcOrd="0" destOrd="0" presId="urn:microsoft.com/office/officeart/2005/8/layout/vList3"/>
    <dgm:cxn modelId="{2FAC7A44-720F-4D66-AEF1-DFE62A2BA95E}" srcId="{BAF37B3F-ACF7-4E8A-A7B2-13925EBAE6E5}" destId="{1406800D-4062-445E-A1D6-6193B477F543}" srcOrd="0" destOrd="0" parTransId="{4693609C-B4DC-4A4B-889F-E495E3FB5D29}" sibTransId="{6CE7DEAE-A091-4E0E-B260-8B1D4FC32512}"/>
    <dgm:cxn modelId="{6BC7A377-4FFE-494D-8CB8-4E4C2C49ED24}" type="presOf" srcId="{BAF37B3F-ACF7-4E8A-A7B2-13925EBAE6E5}" destId="{0D127195-6054-4E07-9C47-4D2E0A88ADBE}" srcOrd="0" destOrd="0" presId="urn:microsoft.com/office/officeart/2005/8/layout/vList3"/>
    <dgm:cxn modelId="{8562F49B-D462-430D-9C28-5AF1FD6A1810}" srcId="{BAF37B3F-ACF7-4E8A-A7B2-13925EBAE6E5}" destId="{103B0637-A384-4966-86A0-DC079E8D2463}" srcOrd="3" destOrd="0" parTransId="{256E9290-6AC8-44D0-8685-C33C03010E60}" sibTransId="{E83162F3-2364-407C-8080-F12B1305D3D4}"/>
    <dgm:cxn modelId="{E1F05F9D-AFC8-40C4-B5A2-1333EA66EBC3}" type="presOf" srcId="{CBA46119-DCAC-4592-8CD8-7874271FE1BC}" destId="{7DA84FFD-354E-477D-A12A-36A1A897B631}" srcOrd="0" destOrd="0" presId="urn:microsoft.com/office/officeart/2005/8/layout/vList3"/>
    <dgm:cxn modelId="{107D03B1-EA48-459F-9B7D-490D6A01D295}" type="presOf" srcId="{82AF74EB-5F96-4993-80D2-4F62DA03E0E7}" destId="{6F417170-859A-49CA-B43D-057FE4BF3B23}" srcOrd="0" destOrd="0" presId="urn:microsoft.com/office/officeart/2005/8/layout/vList3"/>
    <dgm:cxn modelId="{AF521CC3-D1C8-493E-AF24-E38036FF64BF}" type="presOf" srcId="{EEE0DE2C-B91D-48B7-8341-4A583236D4CC}" destId="{FB9B567F-0925-4353-9B68-4A365D96F85E}" srcOrd="0" destOrd="0" presId="urn:microsoft.com/office/officeart/2005/8/layout/vList3"/>
    <dgm:cxn modelId="{6FEECDC7-BE85-4AAD-BF40-DB51147D7081}" srcId="{BAF37B3F-ACF7-4E8A-A7B2-13925EBAE6E5}" destId="{B5136A7E-E705-4EC6-BC94-07E93DDFE933}" srcOrd="6" destOrd="0" parTransId="{11998C66-BBD0-4DBC-A410-17EC9ECFD498}" sibTransId="{A62288E6-D142-42C8-A622-4863FB53FFDF}"/>
    <dgm:cxn modelId="{32400CD3-8E0E-41F3-A219-2FFA3E8DE93B}" srcId="{BAF37B3F-ACF7-4E8A-A7B2-13925EBAE6E5}" destId="{CBA46119-DCAC-4592-8CD8-7874271FE1BC}" srcOrd="4" destOrd="0" parTransId="{0D444B4B-7080-498F-BEFC-15EFC3E41B25}" sibTransId="{769D4395-209D-49F6-A848-D144C3FEA37D}"/>
    <dgm:cxn modelId="{E096C8F6-F2E0-44F2-98C6-EA4C2EA59D40}" type="presOf" srcId="{1406800D-4062-445E-A1D6-6193B477F543}" destId="{2D23D988-0C73-4EAD-958D-9DD67358E0DD}" srcOrd="0" destOrd="0" presId="urn:microsoft.com/office/officeart/2005/8/layout/vList3"/>
    <dgm:cxn modelId="{70519CFC-579F-47DF-A396-537EEF2AEDA8}" srcId="{BAF37B3F-ACF7-4E8A-A7B2-13925EBAE6E5}" destId="{0C2EB282-3BCE-4308-A2B2-821A2ED137E2}" srcOrd="5" destOrd="0" parTransId="{3330EE4D-0C9F-4BA0-9CA4-3037C47AB869}" sibTransId="{D3D91934-93D5-4FE9-8EA5-CDDD8AA3544D}"/>
    <dgm:cxn modelId="{FCBCF66B-BB90-4BBF-83E4-3235E59E7BAE}" type="presParOf" srcId="{0D127195-6054-4E07-9C47-4D2E0A88ADBE}" destId="{1B9723D2-66C2-4E69-B10D-919DDA8D23CC}" srcOrd="0" destOrd="0" presId="urn:microsoft.com/office/officeart/2005/8/layout/vList3"/>
    <dgm:cxn modelId="{613DF149-640C-4153-BE56-EA31565A191D}" type="presParOf" srcId="{1B9723D2-66C2-4E69-B10D-919DDA8D23CC}" destId="{6E0B956B-189B-488F-BFDC-812649039CCA}" srcOrd="0" destOrd="0" presId="urn:microsoft.com/office/officeart/2005/8/layout/vList3"/>
    <dgm:cxn modelId="{45031321-2151-4226-9065-A903C793A405}" type="presParOf" srcId="{1B9723D2-66C2-4E69-B10D-919DDA8D23CC}" destId="{2D23D988-0C73-4EAD-958D-9DD67358E0DD}" srcOrd="1" destOrd="0" presId="urn:microsoft.com/office/officeart/2005/8/layout/vList3"/>
    <dgm:cxn modelId="{E4DD5D32-6A82-49D7-B285-AB1B3D6B4C27}" type="presParOf" srcId="{0D127195-6054-4E07-9C47-4D2E0A88ADBE}" destId="{F28A678B-C919-484E-98CD-61E03267C6C0}" srcOrd="1" destOrd="0" presId="urn:microsoft.com/office/officeart/2005/8/layout/vList3"/>
    <dgm:cxn modelId="{CA62B8B8-7E04-4761-8AFC-29F590E479C3}" type="presParOf" srcId="{0D127195-6054-4E07-9C47-4D2E0A88ADBE}" destId="{2C7B716A-27B5-4F95-83B4-F2C05E8EA0E0}" srcOrd="2" destOrd="0" presId="urn:microsoft.com/office/officeart/2005/8/layout/vList3"/>
    <dgm:cxn modelId="{F18F9294-1FA6-4549-942B-D326A77F53BF}" type="presParOf" srcId="{2C7B716A-27B5-4F95-83B4-F2C05E8EA0E0}" destId="{A25C2340-4CFA-45F0-BCF9-691705A0A6D7}" srcOrd="0" destOrd="0" presId="urn:microsoft.com/office/officeart/2005/8/layout/vList3"/>
    <dgm:cxn modelId="{C2ECFD4F-7012-454F-8C3C-84E26D944F2F}" type="presParOf" srcId="{2C7B716A-27B5-4F95-83B4-F2C05E8EA0E0}" destId="{6F417170-859A-49CA-B43D-057FE4BF3B23}" srcOrd="1" destOrd="0" presId="urn:microsoft.com/office/officeart/2005/8/layout/vList3"/>
    <dgm:cxn modelId="{1889D844-955C-4178-A69C-418678A4D620}" type="presParOf" srcId="{0D127195-6054-4E07-9C47-4D2E0A88ADBE}" destId="{CD14916B-7345-47CB-9DE7-4CE17185AC07}" srcOrd="3" destOrd="0" presId="urn:microsoft.com/office/officeart/2005/8/layout/vList3"/>
    <dgm:cxn modelId="{C44140E3-5E8C-4C8E-8CA1-68F10FD45DEB}" type="presParOf" srcId="{0D127195-6054-4E07-9C47-4D2E0A88ADBE}" destId="{4D9D51BC-D1F5-4580-BEA9-1ED838818451}" srcOrd="4" destOrd="0" presId="urn:microsoft.com/office/officeart/2005/8/layout/vList3"/>
    <dgm:cxn modelId="{C34DDE87-BBB7-46D2-8B13-EB8E03F68BA5}" type="presParOf" srcId="{4D9D51BC-D1F5-4580-BEA9-1ED838818451}" destId="{25580CD2-5E6C-4F5A-8488-E827BF0E12E2}" srcOrd="0" destOrd="0" presId="urn:microsoft.com/office/officeart/2005/8/layout/vList3"/>
    <dgm:cxn modelId="{5A4F4C52-8674-496C-9C89-DEFBA947BF3D}" type="presParOf" srcId="{4D9D51BC-D1F5-4580-BEA9-1ED838818451}" destId="{FB9B567F-0925-4353-9B68-4A365D96F85E}" srcOrd="1" destOrd="0" presId="urn:microsoft.com/office/officeart/2005/8/layout/vList3"/>
    <dgm:cxn modelId="{542AB7F7-79C3-480A-88F2-5412B6B5E769}" type="presParOf" srcId="{0D127195-6054-4E07-9C47-4D2E0A88ADBE}" destId="{823B8289-4DA7-4209-95D0-77BD7DF71223}" srcOrd="5" destOrd="0" presId="urn:microsoft.com/office/officeart/2005/8/layout/vList3"/>
    <dgm:cxn modelId="{34B9BC2A-2DFC-4BC6-8ACE-642096937C66}" type="presParOf" srcId="{0D127195-6054-4E07-9C47-4D2E0A88ADBE}" destId="{A3EFDEFE-E73D-4E75-9463-2CCF4B9F4D95}" srcOrd="6" destOrd="0" presId="urn:microsoft.com/office/officeart/2005/8/layout/vList3"/>
    <dgm:cxn modelId="{88EBA43E-2C48-4648-96F9-2AFFE3E4318C}" type="presParOf" srcId="{A3EFDEFE-E73D-4E75-9463-2CCF4B9F4D95}" destId="{F42EDF45-1E73-41B4-9C3A-08B9A18902B6}" srcOrd="0" destOrd="0" presId="urn:microsoft.com/office/officeart/2005/8/layout/vList3"/>
    <dgm:cxn modelId="{6FEF36E3-D5CC-4C1F-BB71-6714A83F12AE}" type="presParOf" srcId="{A3EFDEFE-E73D-4E75-9463-2CCF4B9F4D95}" destId="{87A716E1-DB69-47BB-B60D-06FFEC95F7C3}" srcOrd="1" destOrd="0" presId="urn:microsoft.com/office/officeart/2005/8/layout/vList3"/>
    <dgm:cxn modelId="{593BA538-C937-4307-BDE8-14BF47D5F8B2}" type="presParOf" srcId="{0D127195-6054-4E07-9C47-4D2E0A88ADBE}" destId="{52FCE863-A374-4751-B0A9-F52309A3CF2B}" srcOrd="7" destOrd="0" presId="urn:microsoft.com/office/officeart/2005/8/layout/vList3"/>
    <dgm:cxn modelId="{A69A7FEB-BDE5-4623-9D46-C44A00470F40}" type="presParOf" srcId="{0D127195-6054-4E07-9C47-4D2E0A88ADBE}" destId="{D163BFBC-DAAB-4428-8080-CE6D41EE4FE5}" srcOrd="8" destOrd="0" presId="urn:microsoft.com/office/officeart/2005/8/layout/vList3"/>
    <dgm:cxn modelId="{A5E0DB1B-E324-4940-9AFC-B9F1CC5FCFFB}" type="presParOf" srcId="{D163BFBC-DAAB-4428-8080-CE6D41EE4FE5}" destId="{3F4CA697-DCA7-466D-8A29-B7BF9E82D2BC}" srcOrd="0" destOrd="0" presId="urn:microsoft.com/office/officeart/2005/8/layout/vList3"/>
    <dgm:cxn modelId="{C4CDE088-D69B-4CEF-917F-AE08BE34D32C}" type="presParOf" srcId="{D163BFBC-DAAB-4428-8080-CE6D41EE4FE5}" destId="{7DA84FFD-354E-477D-A12A-36A1A897B631}" srcOrd="1" destOrd="0" presId="urn:microsoft.com/office/officeart/2005/8/layout/vList3"/>
    <dgm:cxn modelId="{5EAEDC0E-8517-455A-8AE9-6C0A3141A06C}" type="presParOf" srcId="{0D127195-6054-4E07-9C47-4D2E0A88ADBE}" destId="{B3FA5856-44CF-4314-9AB0-560FF56BC81B}" srcOrd="9" destOrd="0" presId="urn:microsoft.com/office/officeart/2005/8/layout/vList3"/>
    <dgm:cxn modelId="{2B85D69B-7BA6-447B-A9A4-12F573D7E8D4}" type="presParOf" srcId="{0D127195-6054-4E07-9C47-4D2E0A88ADBE}" destId="{54CBDF33-EE34-4DD5-B8E5-5823606F0642}" srcOrd="10" destOrd="0" presId="urn:microsoft.com/office/officeart/2005/8/layout/vList3"/>
    <dgm:cxn modelId="{FEE9481A-3E7A-404A-B0DD-6B32A8F19148}" type="presParOf" srcId="{54CBDF33-EE34-4DD5-B8E5-5823606F0642}" destId="{AB849BBE-8EBB-4EDF-8ACC-3329D99E3E72}" srcOrd="0" destOrd="0" presId="urn:microsoft.com/office/officeart/2005/8/layout/vList3"/>
    <dgm:cxn modelId="{E2277436-B123-4070-8A5B-CAA043394499}" type="presParOf" srcId="{54CBDF33-EE34-4DD5-B8E5-5823606F0642}" destId="{8BE85A15-EAD4-4F9A-BFE0-6442B657AF97}" srcOrd="1" destOrd="0" presId="urn:microsoft.com/office/officeart/2005/8/layout/vList3"/>
    <dgm:cxn modelId="{FAC5FFF3-6185-4405-80C5-9861DD0863E1}" type="presParOf" srcId="{0D127195-6054-4E07-9C47-4D2E0A88ADBE}" destId="{5903FBF1-E2DA-4248-8C21-E3D0A107C91A}" srcOrd="11" destOrd="0" presId="urn:microsoft.com/office/officeart/2005/8/layout/vList3"/>
    <dgm:cxn modelId="{1F0CEFEC-5F1D-482A-89C7-F477815C9B80}" type="presParOf" srcId="{0D127195-6054-4E07-9C47-4D2E0A88ADBE}" destId="{59B31409-3156-4104-BF9B-64394269BCDE}" srcOrd="12" destOrd="0" presId="urn:microsoft.com/office/officeart/2005/8/layout/vList3"/>
    <dgm:cxn modelId="{31FF7DE7-8F8A-484C-B5CE-0B3EF79C88C0}" type="presParOf" srcId="{59B31409-3156-4104-BF9B-64394269BCDE}" destId="{7A7A47C0-F537-48C6-8B3A-6A67DDD7D059}" srcOrd="0" destOrd="0" presId="urn:microsoft.com/office/officeart/2005/8/layout/vList3"/>
    <dgm:cxn modelId="{79725FEB-482E-4B2C-977F-F2A1DB0FF20B}" type="presParOf" srcId="{59B31409-3156-4104-BF9B-64394269BCDE}" destId="{984E0296-B9A0-4C4B-AE65-27AD5BE707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AB57EE-1A5F-493F-A284-8D2158DDB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9C47D8C-C165-45E7-936D-868902A2C23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953727-1B42-46E3-851E-FEC80E29AD76}" type="parTrans" cxnId="{DFFBBA16-19D5-4A1B-A711-5054EAFFBB3A}">
      <dgm:prSet/>
      <dgm:spPr/>
      <dgm:t>
        <a:bodyPr/>
        <a:lstStyle/>
        <a:p>
          <a:endParaRPr lang="en-US"/>
        </a:p>
      </dgm:t>
    </dgm:pt>
    <dgm:pt modelId="{E33F8644-52C0-4CA3-8F36-B56E116223CC}" type="sibTrans" cxnId="{DFFBBA16-19D5-4A1B-A711-5054EAFFBB3A}">
      <dgm:prSet/>
      <dgm:spPr/>
      <dgm:t>
        <a:bodyPr/>
        <a:lstStyle/>
        <a:p>
          <a:endParaRPr lang="en-US"/>
        </a:p>
      </dgm:t>
    </dgm:pt>
    <dgm:pt modelId="{FCC8355B-EC38-41C3-9147-DD0F789F4B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C8982-C08E-4851-9FB2-DB98238B91C9}" type="parTrans" cxnId="{6994E9EB-55EE-4B36-BE2D-D1B4F5F5DF3B}">
      <dgm:prSet/>
      <dgm:spPr/>
      <dgm:t>
        <a:bodyPr/>
        <a:lstStyle/>
        <a:p>
          <a:endParaRPr lang="en-US"/>
        </a:p>
      </dgm:t>
    </dgm:pt>
    <dgm:pt modelId="{1E7FBA08-BF12-4FBE-996A-B0C83EA7F226}" type="sibTrans" cxnId="{6994E9EB-55EE-4B36-BE2D-D1B4F5F5DF3B}">
      <dgm:prSet/>
      <dgm:spPr/>
      <dgm:t>
        <a:bodyPr/>
        <a:lstStyle/>
        <a:p>
          <a:endParaRPr lang="en-US"/>
        </a:p>
      </dgm:t>
    </dgm:pt>
    <dgm:pt modelId="{66360186-3A47-402E-91EE-BF2443E2D6F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E54D1F-B452-492A-95BF-6F252869E3ED}" type="parTrans" cxnId="{DDD4E976-F88A-4C1C-86F8-DCC9A148B9E7}">
      <dgm:prSet/>
      <dgm:spPr/>
      <dgm:t>
        <a:bodyPr/>
        <a:lstStyle/>
        <a:p>
          <a:endParaRPr lang="en-US"/>
        </a:p>
      </dgm:t>
    </dgm:pt>
    <dgm:pt modelId="{5E918E5B-FBAF-4644-9C0E-D54415B8F90B}" type="sibTrans" cxnId="{DDD4E976-F88A-4C1C-86F8-DCC9A148B9E7}">
      <dgm:prSet/>
      <dgm:spPr/>
      <dgm:t>
        <a:bodyPr/>
        <a:lstStyle/>
        <a:p>
          <a:endParaRPr lang="en-US"/>
        </a:p>
      </dgm:t>
    </dgm:pt>
    <dgm:pt modelId="{946E1E68-6C51-40E0-9BD0-0D2CBEEF0C1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CB50854-C126-424A-8A11-C691D4CC352D}" type="parTrans" cxnId="{FC919F68-B787-408D-8615-159F076756BE}">
      <dgm:prSet/>
      <dgm:spPr/>
      <dgm:t>
        <a:bodyPr/>
        <a:lstStyle/>
        <a:p>
          <a:endParaRPr lang="en-US"/>
        </a:p>
      </dgm:t>
    </dgm:pt>
    <dgm:pt modelId="{9F608C5E-C7FC-49F7-93B6-716D85CF22CA}" type="sibTrans" cxnId="{FC919F68-B787-408D-8615-159F076756BE}">
      <dgm:prSet/>
      <dgm:spPr/>
      <dgm:t>
        <a:bodyPr/>
        <a:lstStyle/>
        <a:p>
          <a:endParaRPr lang="en-US"/>
        </a:p>
      </dgm:t>
    </dgm:pt>
    <dgm:pt modelId="{72F1E8AA-2025-4D63-B569-8F536F8FEA79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অ্যানেলিডা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8688F9-6EBB-4CBE-9E85-10EDB236FB8F}" type="parTrans" cxnId="{95323019-5C2E-48B3-99B5-548EA0C3EFE1}">
      <dgm:prSet/>
      <dgm:spPr/>
      <dgm:t>
        <a:bodyPr/>
        <a:lstStyle/>
        <a:p>
          <a:endParaRPr lang="en-US"/>
        </a:p>
      </dgm:t>
    </dgm:pt>
    <dgm:pt modelId="{29CF28FE-BE0C-407C-86CD-9BF3AA8F15A6}" type="sibTrans" cxnId="{95323019-5C2E-48B3-99B5-548EA0C3EFE1}">
      <dgm:prSet/>
      <dgm:spPr/>
      <dgm:t>
        <a:bodyPr/>
        <a:lstStyle/>
        <a:p>
          <a:endParaRPr lang="en-US"/>
        </a:p>
      </dgm:t>
    </dgm:pt>
    <dgm:pt modelId="{A18E54BB-53C5-4E58-88B7-1B60EB93DC03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আর্থোপোডা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71627-7048-4329-88E7-ACE92A2B8DA2}" type="parTrans" cxnId="{76711508-EFCC-40DC-846F-56347247354E}">
      <dgm:prSet/>
      <dgm:spPr/>
      <dgm:t>
        <a:bodyPr/>
        <a:lstStyle/>
        <a:p>
          <a:endParaRPr lang="en-US"/>
        </a:p>
      </dgm:t>
    </dgm:pt>
    <dgm:pt modelId="{F9F09403-588C-4407-8C82-6AD298740091}" type="sibTrans" cxnId="{76711508-EFCC-40DC-846F-56347247354E}">
      <dgm:prSet/>
      <dgm:spPr/>
      <dgm:t>
        <a:bodyPr/>
        <a:lstStyle/>
        <a:p>
          <a:endParaRPr lang="en-US"/>
        </a:p>
      </dgm:t>
    </dgm:pt>
    <dgm:pt modelId="{69D6C834-7F10-4DD0-9EB2-4F5453835CC2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A5C187-41AC-455B-A5E2-B996FF73A16A}" type="parTrans" cxnId="{C906B075-049F-467E-AA19-D584E78E9AB4}">
      <dgm:prSet/>
      <dgm:spPr/>
      <dgm:t>
        <a:bodyPr/>
        <a:lstStyle/>
        <a:p>
          <a:endParaRPr lang="en-US"/>
        </a:p>
      </dgm:t>
    </dgm:pt>
    <dgm:pt modelId="{72ACF0F0-F562-47ED-ADE1-A50B7BCD7B2E}" type="sibTrans" cxnId="{C906B075-049F-467E-AA19-D584E78E9AB4}">
      <dgm:prSet/>
      <dgm:spPr/>
      <dgm:t>
        <a:bodyPr/>
        <a:lstStyle/>
        <a:p>
          <a:endParaRPr lang="en-US"/>
        </a:p>
      </dgm:t>
    </dgm:pt>
    <dgm:pt modelId="{E93A2E5E-1A64-44CE-852B-C9109C3FCF5F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957ED6-067B-43BE-A6BF-2F8C3E4DED3A}" type="parTrans" cxnId="{3592C5AE-7953-4A29-86B2-334EB7D26671}">
      <dgm:prSet/>
      <dgm:spPr/>
      <dgm:t>
        <a:bodyPr/>
        <a:lstStyle/>
        <a:p>
          <a:endParaRPr lang="en-US"/>
        </a:p>
      </dgm:t>
    </dgm:pt>
    <dgm:pt modelId="{E0D5C40A-6EC5-4725-9B3D-95AA45CB75C3}" type="sibTrans" cxnId="{3592C5AE-7953-4A29-86B2-334EB7D26671}">
      <dgm:prSet/>
      <dgm:spPr/>
      <dgm:t>
        <a:bodyPr/>
        <a:lstStyle/>
        <a:p>
          <a:endParaRPr lang="en-US"/>
        </a:p>
      </dgm:t>
    </dgm:pt>
    <dgm:pt modelId="{E548432D-1780-40E1-B116-87D58358C458}" type="pres">
      <dgm:prSet presAssocID="{FAAB57EE-1A5F-493F-A284-8D2158DDB314}" presName="linearFlow" presStyleCnt="0">
        <dgm:presLayoutVars>
          <dgm:dir/>
          <dgm:resizeHandles val="exact"/>
        </dgm:presLayoutVars>
      </dgm:prSet>
      <dgm:spPr/>
    </dgm:pt>
    <dgm:pt modelId="{204259CC-D258-40A7-BFEE-28C8B462E406}" type="pres">
      <dgm:prSet presAssocID="{E9C47D8C-C165-45E7-936D-868902A2C233}" presName="composite" presStyleCnt="0"/>
      <dgm:spPr/>
    </dgm:pt>
    <dgm:pt modelId="{8CF9E140-E6F6-490C-912F-B886E8F1F1D3}" type="pres">
      <dgm:prSet presAssocID="{E9C47D8C-C165-45E7-936D-868902A2C233}" presName="imgShp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D6A61CB-0A11-4A03-A3CF-DB10407C639E}" type="pres">
      <dgm:prSet presAssocID="{E9C47D8C-C165-45E7-936D-868902A2C233}" presName="txShp" presStyleLbl="node1" presStyleIdx="0" presStyleCnt="8">
        <dgm:presLayoutVars>
          <dgm:bulletEnabled val="1"/>
        </dgm:presLayoutVars>
      </dgm:prSet>
      <dgm:spPr/>
    </dgm:pt>
    <dgm:pt modelId="{6DD972FB-4D08-42E3-B51E-49A00EE5F62E}" type="pres">
      <dgm:prSet presAssocID="{E33F8644-52C0-4CA3-8F36-B56E116223CC}" presName="spacing" presStyleCnt="0"/>
      <dgm:spPr/>
    </dgm:pt>
    <dgm:pt modelId="{27341830-ABFC-479F-906D-1EE34CDA62EA}" type="pres">
      <dgm:prSet presAssocID="{FCC8355B-EC38-41C3-9147-DD0F789F4BDC}" presName="composite" presStyleCnt="0"/>
      <dgm:spPr/>
    </dgm:pt>
    <dgm:pt modelId="{A4F0626A-1458-4519-BC46-BAD2D8D47D66}" type="pres">
      <dgm:prSet presAssocID="{FCC8355B-EC38-41C3-9147-DD0F789F4BDC}" presName="imgShp" presStyleLbl="fgImgPlace1" presStyleIdx="1" presStyleCnt="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71C97207-37B7-412F-BFB0-364B662717A4}" type="pres">
      <dgm:prSet presAssocID="{FCC8355B-EC38-41C3-9147-DD0F789F4BDC}" presName="txShp" presStyleLbl="node1" presStyleIdx="1" presStyleCnt="8">
        <dgm:presLayoutVars>
          <dgm:bulletEnabled val="1"/>
        </dgm:presLayoutVars>
      </dgm:prSet>
      <dgm:spPr/>
    </dgm:pt>
    <dgm:pt modelId="{F5B94E38-BF9E-4F84-A96F-69D8CDA54BAC}" type="pres">
      <dgm:prSet presAssocID="{1E7FBA08-BF12-4FBE-996A-B0C83EA7F226}" presName="spacing" presStyleCnt="0"/>
      <dgm:spPr/>
    </dgm:pt>
    <dgm:pt modelId="{13866CC8-52E1-4F7F-BA24-C8785819323D}" type="pres">
      <dgm:prSet presAssocID="{66360186-3A47-402E-91EE-BF2443E2D6FC}" presName="composite" presStyleCnt="0"/>
      <dgm:spPr/>
    </dgm:pt>
    <dgm:pt modelId="{8704383B-756F-4990-AEA9-4BB506060B3C}" type="pres">
      <dgm:prSet presAssocID="{66360186-3A47-402E-91EE-BF2443E2D6FC}" presName="imgShp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2A8E244-0718-41EF-B75F-C4738006F4B3}" type="pres">
      <dgm:prSet presAssocID="{66360186-3A47-402E-91EE-BF2443E2D6FC}" presName="txShp" presStyleLbl="node1" presStyleIdx="2" presStyleCnt="8">
        <dgm:presLayoutVars>
          <dgm:bulletEnabled val="1"/>
        </dgm:presLayoutVars>
      </dgm:prSet>
      <dgm:spPr/>
    </dgm:pt>
    <dgm:pt modelId="{898B40AE-DD36-4FB4-BA46-A92A7AF0A551}" type="pres">
      <dgm:prSet presAssocID="{5E918E5B-FBAF-4644-9C0E-D54415B8F90B}" presName="spacing" presStyleCnt="0"/>
      <dgm:spPr/>
    </dgm:pt>
    <dgm:pt modelId="{43E0E887-6727-4BD6-B9D1-B37D81A90BAD}" type="pres">
      <dgm:prSet presAssocID="{946E1E68-6C51-40E0-9BD0-0D2CBEEF0C16}" presName="composite" presStyleCnt="0"/>
      <dgm:spPr/>
    </dgm:pt>
    <dgm:pt modelId="{05B3A78B-C9F6-468B-97A3-D932BBFD4B0C}" type="pres">
      <dgm:prSet presAssocID="{946E1E68-6C51-40E0-9BD0-0D2CBEEF0C16}" presName="imgShp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A782BB3C-1E5C-46CE-898C-84E7A071B73C}" type="pres">
      <dgm:prSet presAssocID="{946E1E68-6C51-40E0-9BD0-0D2CBEEF0C16}" presName="txShp" presStyleLbl="node1" presStyleIdx="3" presStyleCnt="8">
        <dgm:presLayoutVars>
          <dgm:bulletEnabled val="1"/>
        </dgm:presLayoutVars>
      </dgm:prSet>
      <dgm:spPr/>
    </dgm:pt>
    <dgm:pt modelId="{E297B46C-2368-4D9D-9E69-EC4F72242D13}" type="pres">
      <dgm:prSet presAssocID="{9F608C5E-C7FC-49F7-93B6-716D85CF22CA}" presName="spacing" presStyleCnt="0"/>
      <dgm:spPr/>
    </dgm:pt>
    <dgm:pt modelId="{7C0A9406-0997-4270-BC1F-BB5E10F6B0F8}" type="pres">
      <dgm:prSet presAssocID="{72F1E8AA-2025-4D63-B569-8F536F8FEA79}" presName="composite" presStyleCnt="0"/>
      <dgm:spPr/>
    </dgm:pt>
    <dgm:pt modelId="{617B6D5B-F387-491A-AA5F-CC9373DAC6EA}" type="pres">
      <dgm:prSet presAssocID="{72F1E8AA-2025-4D63-B569-8F536F8FEA79}" presName="imgShp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723C49E-9CD3-4155-B7AA-76EA9EE5793C}" type="pres">
      <dgm:prSet presAssocID="{72F1E8AA-2025-4D63-B569-8F536F8FEA79}" presName="txShp" presStyleLbl="node1" presStyleIdx="4" presStyleCnt="8">
        <dgm:presLayoutVars>
          <dgm:bulletEnabled val="1"/>
        </dgm:presLayoutVars>
      </dgm:prSet>
      <dgm:spPr/>
    </dgm:pt>
    <dgm:pt modelId="{05961488-706A-4C69-B0B4-81F2673B6BF7}" type="pres">
      <dgm:prSet presAssocID="{29CF28FE-BE0C-407C-86CD-9BF3AA8F15A6}" presName="spacing" presStyleCnt="0"/>
      <dgm:spPr/>
    </dgm:pt>
    <dgm:pt modelId="{AEA625AE-E72A-4084-A24C-EBC3BF86300A}" type="pres">
      <dgm:prSet presAssocID="{A18E54BB-53C5-4E58-88B7-1B60EB93DC03}" presName="composite" presStyleCnt="0"/>
      <dgm:spPr/>
    </dgm:pt>
    <dgm:pt modelId="{0A1C0DE4-FF9B-458D-9818-2F8A96D38F47}" type="pres">
      <dgm:prSet presAssocID="{A18E54BB-53C5-4E58-88B7-1B60EB93DC03}" presName="imgShp" presStyleLbl="fgImgPlace1" presStyleIdx="5" presStyleCnt="8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EBA9CD13-E691-436F-AF9C-54F627FF6C50}" type="pres">
      <dgm:prSet presAssocID="{A18E54BB-53C5-4E58-88B7-1B60EB93DC03}" presName="txShp" presStyleLbl="node1" presStyleIdx="5" presStyleCnt="8">
        <dgm:presLayoutVars>
          <dgm:bulletEnabled val="1"/>
        </dgm:presLayoutVars>
      </dgm:prSet>
      <dgm:spPr/>
    </dgm:pt>
    <dgm:pt modelId="{ABB6FA01-901F-4A8C-A959-D51B3A3203D3}" type="pres">
      <dgm:prSet presAssocID="{F9F09403-588C-4407-8C82-6AD298740091}" presName="spacing" presStyleCnt="0"/>
      <dgm:spPr/>
    </dgm:pt>
    <dgm:pt modelId="{46C163A7-AD84-4731-A2E3-322180E8A9BD}" type="pres">
      <dgm:prSet presAssocID="{69D6C834-7F10-4DD0-9EB2-4F5453835CC2}" presName="composite" presStyleCnt="0"/>
      <dgm:spPr/>
    </dgm:pt>
    <dgm:pt modelId="{2641CE6D-B9E2-43DB-836E-29C6EA91A64F}" type="pres">
      <dgm:prSet presAssocID="{69D6C834-7F10-4DD0-9EB2-4F5453835CC2}" presName="imgShp" presStyleLbl="fgImgPlace1" presStyleIdx="6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ABF02AF9-E657-4C6C-8092-694225B43408}" type="pres">
      <dgm:prSet presAssocID="{69D6C834-7F10-4DD0-9EB2-4F5453835CC2}" presName="txShp" presStyleLbl="node1" presStyleIdx="6" presStyleCnt="8">
        <dgm:presLayoutVars>
          <dgm:bulletEnabled val="1"/>
        </dgm:presLayoutVars>
      </dgm:prSet>
      <dgm:spPr/>
    </dgm:pt>
    <dgm:pt modelId="{8110B28C-BF1A-425D-B277-57E7AD491438}" type="pres">
      <dgm:prSet presAssocID="{72ACF0F0-F562-47ED-ADE1-A50B7BCD7B2E}" presName="spacing" presStyleCnt="0"/>
      <dgm:spPr/>
    </dgm:pt>
    <dgm:pt modelId="{279342EE-1125-4032-90EA-15CEE449E860}" type="pres">
      <dgm:prSet presAssocID="{E93A2E5E-1A64-44CE-852B-C9109C3FCF5F}" presName="composite" presStyleCnt="0"/>
      <dgm:spPr/>
    </dgm:pt>
    <dgm:pt modelId="{1F051087-81F4-4EA2-B282-1757F316629E}" type="pres">
      <dgm:prSet presAssocID="{E93A2E5E-1A64-44CE-852B-C9109C3FCF5F}" presName="imgShp" presStyleLbl="fgImgPlace1" presStyleIdx="7" presStyleCnt="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465C91-B63F-4140-9487-EACBC00B23C5}" type="pres">
      <dgm:prSet presAssocID="{E93A2E5E-1A64-44CE-852B-C9109C3FCF5F}" presName="txShp" presStyleLbl="node1" presStyleIdx="7" presStyleCnt="8">
        <dgm:presLayoutVars>
          <dgm:bulletEnabled val="1"/>
        </dgm:presLayoutVars>
      </dgm:prSet>
      <dgm:spPr/>
    </dgm:pt>
  </dgm:ptLst>
  <dgm:cxnLst>
    <dgm:cxn modelId="{76711508-EFCC-40DC-846F-56347247354E}" srcId="{FAAB57EE-1A5F-493F-A284-8D2158DDB314}" destId="{A18E54BB-53C5-4E58-88B7-1B60EB93DC03}" srcOrd="5" destOrd="0" parTransId="{B1571627-7048-4329-88E7-ACE92A2B8DA2}" sibTransId="{F9F09403-588C-4407-8C82-6AD298740091}"/>
    <dgm:cxn modelId="{3D3D2612-D24F-419E-89BF-8B20E9797B59}" type="presOf" srcId="{E9C47D8C-C165-45E7-936D-868902A2C233}" destId="{9D6A61CB-0A11-4A03-A3CF-DB10407C639E}" srcOrd="0" destOrd="0" presId="urn:microsoft.com/office/officeart/2005/8/layout/vList3"/>
    <dgm:cxn modelId="{DFFBBA16-19D5-4A1B-A711-5054EAFFBB3A}" srcId="{FAAB57EE-1A5F-493F-A284-8D2158DDB314}" destId="{E9C47D8C-C165-45E7-936D-868902A2C233}" srcOrd="0" destOrd="0" parTransId="{45953727-1B42-46E3-851E-FEC80E29AD76}" sibTransId="{E33F8644-52C0-4CA3-8F36-B56E116223CC}"/>
    <dgm:cxn modelId="{95323019-5C2E-48B3-99B5-548EA0C3EFE1}" srcId="{FAAB57EE-1A5F-493F-A284-8D2158DDB314}" destId="{72F1E8AA-2025-4D63-B569-8F536F8FEA79}" srcOrd="4" destOrd="0" parTransId="{408688F9-6EBB-4CBE-9E85-10EDB236FB8F}" sibTransId="{29CF28FE-BE0C-407C-86CD-9BF3AA8F15A6}"/>
    <dgm:cxn modelId="{A1D1CC22-1D09-498A-8145-3F9B2B2CC07E}" type="presOf" srcId="{FCC8355B-EC38-41C3-9147-DD0F789F4BDC}" destId="{71C97207-37B7-412F-BFB0-364B662717A4}" srcOrd="0" destOrd="0" presId="urn:microsoft.com/office/officeart/2005/8/layout/vList3"/>
    <dgm:cxn modelId="{CC31ED3F-644C-4094-826C-FAD736B362F1}" type="presOf" srcId="{66360186-3A47-402E-91EE-BF2443E2D6FC}" destId="{52A8E244-0718-41EF-B75F-C4738006F4B3}" srcOrd="0" destOrd="0" presId="urn:microsoft.com/office/officeart/2005/8/layout/vList3"/>
    <dgm:cxn modelId="{FC919F68-B787-408D-8615-159F076756BE}" srcId="{FAAB57EE-1A5F-493F-A284-8D2158DDB314}" destId="{946E1E68-6C51-40E0-9BD0-0D2CBEEF0C16}" srcOrd="3" destOrd="0" parTransId="{7CB50854-C126-424A-8A11-C691D4CC352D}" sibTransId="{9F608C5E-C7FC-49F7-93B6-716D85CF22CA}"/>
    <dgm:cxn modelId="{C906B075-049F-467E-AA19-D584E78E9AB4}" srcId="{FAAB57EE-1A5F-493F-A284-8D2158DDB314}" destId="{69D6C834-7F10-4DD0-9EB2-4F5453835CC2}" srcOrd="6" destOrd="0" parTransId="{C6A5C187-41AC-455B-A5E2-B996FF73A16A}" sibTransId="{72ACF0F0-F562-47ED-ADE1-A50B7BCD7B2E}"/>
    <dgm:cxn modelId="{DDD4E976-F88A-4C1C-86F8-DCC9A148B9E7}" srcId="{FAAB57EE-1A5F-493F-A284-8D2158DDB314}" destId="{66360186-3A47-402E-91EE-BF2443E2D6FC}" srcOrd="2" destOrd="0" parTransId="{A1E54D1F-B452-492A-95BF-6F252869E3ED}" sibTransId="{5E918E5B-FBAF-4644-9C0E-D54415B8F90B}"/>
    <dgm:cxn modelId="{06C0508D-ABE9-4CBB-AB14-BCD43800C948}" type="presOf" srcId="{FAAB57EE-1A5F-493F-A284-8D2158DDB314}" destId="{E548432D-1780-40E1-B116-87D58358C458}" srcOrd="0" destOrd="0" presId="urn:microsoft.com/office/officeart/2005/8/layout/vList3"/>
    <dgm:cxn modelId="{4012AEAA-6A96-4434-B9B7-1203C6DE9A8C}" type="presOf" srcId="{69D6C834-7F10-4DD0-9EB2-4F5453835CC2}" destId="{ABF02AF9-E657-4C6C-8092-694225B43408}" srcOrd="0" destOrd="0" presId="urn:microsoft.com/office/officeart/2005/8/layout/vList3"/>
    <dgm:cxn modelId="{4EE612AD-D8C5-4343-8BCC-7B05D2BEEFCA}" type="presOf" srcId="{72F1E8AA-2025-4D63-B569-8F536F8FEA79}" destId="{D723C49E-9CD3-4155-B7AA-76EA9EE5793C}" srcOrd="0" destOrd="0" presId="urn:microsoft.com/office/officeart/2005/8/layout/vList3"/>
    <dgm:cxn modelId="{3592C5AE-7953-4A29-86B2-334EB7D26671}" srcId="{FAAB57EE-1A5F-493F-A284-8D2158DDB314}" destId="{E93A2E5E-1A64-44CE-852B-C9109C3FCF5F}" srcOrd="7" destOrd="0" parTransId="{43957ED6-067B-43BE-A6BF-2F8C3E4DED3A}" sibTransId="{E0D5C40A-6EC5-4725-9B3D-95AA45CB75C3}"/>
    <dgm:cxn modelId="{1E9D81B9-E161-4373-9F50-8D10BD3FBB03}" type="presOf" srcId="{946E1E68-6C51-40E0-9BD0-0D2CBEEF0C16}" destId="{A782BB3C-1E5C-46CE-898C-84E7A071B73C}" srcOrd="0" destOrd="0" presId="urn:microsoft.com/office/officeart/2005/8/layout/vList3"/>
    <dgm:cxn modelId="{7D4384DF-049C-470D-9089-43BBAB2BAB3B}" type="presOf" srcId="{E93A2E5E-1A64-44CE-852B-C9109C3FCF5F}" destId="{71465C91-B63F-4140-9487-EACBC00B23C5}" srcOrd="0" destOrd="0" presId="urn:microsoft.com/office/officeart/2005/8/layout/vList3"/>
    <dgm:cxn modelId="{6994E9EB-55EE-4B36-BE2D-D1B4F5F5DF3B}" srcId="{FAAB57EE-1A5F-493F-A284-8D2158DDB314}" destId="{FCC8355B-EC38-41C3-9147-DD0F789F4BDC}" srcOrd="1" destOrd="0" parTransId="{336C8982-C08E-4851-9FB2-DB98238B91C9}" sibTransId="{1E7FBA08-BF12-4FBE-996A-B0C83EA7F226}"/>
    <dgm:cxn modelId="{499D4AF0-C495-402E-BC86-84E520E30401}" type="presOf" srcId="{A18E54BB-53C5-4E58-88B7-1B60EB93DC03}" destId="{EBA9CD13-E691-436F-AF9C-54F627FF6C50}" srcOrd="0" destOrd="0" presId="urn:microsoft.com/office/officeart/2005/8/layout/vList3"/>
    <dgm:cxn modelId="{1DE1D747-4163-4267-B6C4-53405CE6F647}" type="presParOf" srcId="{E548432D-1780-40E1-B116-87D58358C458}" destId="{204259CC-D258-40A7-BFEE-28C8B462E406}" srcOrd="0" destOrd="0" presId="urn:microsoft.com/office/officeart/2005/8/layout/vList3"/>
    <dgm:cxn modelId="{13AE9106-A72E-4321-A336-75CBC79AB11D}" type="presParOf" srcId="{204259CC-D258-40A7-BFEE-28C8B462E406}" destId="{8CF9E140-E6F6-490C-912F-B886E8F1F1D3}" srcOrd="0" destOrd="0" presId="urn:microsoft.com/office/officeart/2005/8/layout/vList3"/>
    <dgm:cxn modelId="{BC2176AA-FA41-447D-9FD8-1B18AD711AC3}" type="presParOf" srcId="{204259CC-D258-40A7-BFEE-28C8B462E406}" destId="{9D6A61CB-0A11-4A03-A3CF-DB10407C639E}" srcOrd="1" destOrd="0" presId="urn:microsoft.com/office/officeart/2005/8/layout/vList3"/>
    <dgm:cxn modelId="{35E85AE7-89BB-4D20-B573-A899081B5B60}" type="presParOf" srcId="{E548432D-1780-40E1-B116-87D58358C458}" destId="{6DD972FB-4D08-42E3-B51E-49A00EE5F62E}" srcOrd="1" destOrd="0" presId="urn:microsoft.com/office/officeart/2005/8/layout/vList3"/>
    <dgm:cxn modelId="{BDDF07D9-DE7A-4C1E-8175-C65F54636EC2}" type="presParOf" srcId="{E548432D-1780-40E1-B116-87D58358C458}" destId="{27341830-ABFC-479F-906D-1EE34CDA62EA}" srcOrd="2" destOrd="0" presId="urn:microsoft.com/office/officeart/2005/8/layout/vList3"/>
    <dgm:cxn modelId="{0B5253CB-9677-4A98-B84D-245C94A92B8D}" type="presParOf" srcId="{27341830-ABFC-479F-906D-1EE34CDA62EA}" destId="{A4F0626A-1458-4519-BC46-BAD2D8D47D66}" srcOrd="0" destOrd="0" presId="urn:microsoft.com/office/officeart/2005/8/layout/vList3"/>
    <dgm:cxn modelId="{0949CA1B-6707-4568-9743-B6320E2751B2}" type="presParOf" srcId="{27341830-ABFC-479F-906D-1EE34CDA62EA}" destId="{71C97207-37B7-412F-BFB0-364B662717A4}" srcOrd="1" destOrd="0" presId="urn:microsoft.com/office/officeart/2005/8/layout/vList3"/>
    <dgm:cxn modelId="{D2AC9C14-03BA-484B-B9A6-7094CF54D043}" type="presParOf" srcId="{E548432D-1780-40E1-B116-87D58358C458}" destId="{F5B94E38-BF9E-4F84-A96F-69D8CDA54BAC}" srcOrd="3" destOrd="0" presId="urn:microsoft.com/office/officeart/2005/8/layout/vList3"/>
    <dgm:cxn modelId="{2BCCA303-6415-48D5-8EA0-76C56885B35C}" type="presParOf" srcId="{E548432D-1780-40E1-B116-87D58358C458}" destId="{13866CC8-52E1-4F7F-BA24-C8785819323D}" srcOrd="4" destOrd="0" presId="urn:microsoft.com/office/officeart/2005/8/layout/vList3"/>
    <dgm:cxn modelId="{E6B1F1E2-D455-4F43-84DA-D3413A1EA53D}" type="presParOf" srcId="{13866CC8-52E1-4F7F-BA24-C8785819323D}" destId="{8704383B-756F-4990-AEA9-4BB506060B3C}" srcOrd="0" destOrd="0" presId="urn:microsoft.com/office/officeart/2005/8/layout/vList3"/>
    <dgm:cxn modelId="{28AB6A01-8103-478D-97CB-BB21127D3454}" type="presParOf" srcId="{13866CC8-52E1-4F7F-BA24-C8785819323D}" destId="{52A8E244-0718-41EF-B75F-C4738006F4B3}" srcOrd="1" destOrd="0" presId="urn:microsoft.com/office/officeart/2005/8/layout/vList3"/>
    <dgm:cxn modelId="{D303ECBC-1B4B-4D2D-B919-DEFA9395FCDF}" type="presParOf" srcId="{E548432D-1780-40E1-B116-87D58358C458}" destId="{898B40AE-DD36-4FB4-BA46-A92A7AF0A551}" srcOrd="5" destOrd="0" presId="urn:microsoft.com/office/officeart/2005/8/layout/vList3"/>
    <dgm:cxn modelId="{E7AC5584-72D9-412D-AB60-798D23AA691C}" type="presParOf" srcId="{E548432D-1780-40E1-B116-87D58358C458}" destId="{43E0E887-6727-4BD6-B9D1-B37D81A90BAD}" srcOrd="6" destOrd="0" presId="urn:microsoft.com/office/officeart/2005/8/layout/vList3"/>
    <dgm:cxn modelId="{F5FBD9FB-149E-4840-9072-A088D89F1A55}" type="presParOf" srcId="{43E0E887-6727-4BD6-B9D1-B37D81A90BAD}" destId="{05B3A78B-C9F6-468B-97A3-D932BBFD4B0C}" srcOrd="0" destOrd="0" presId="urn:microsoft.com/office/officeart/2005/8/layout/vList3"/>
    <dgm:cxn modelId="{1AB0D788-08A8-4A28-BDCC-FE7096ABEBB8}" type="presParOf" srcId="{43E0E887-6727-4BD6-B9D1-B37D81A90BAD}" destId="{A782BB3C-1E5C-46CE-898C-84E7A071B73C}" srcOrd="1" destOrd="0" presId="urn:microsoft.com/office/officeart/2005/8/layout/vList3"/>
    <dgm:cxn modelId="{44C797C1-6E81-495D-87C0-B13BDD5E44A8}" type="presParOf" srcId="{E548432D-1780-40E1-B116-87D58358C458}" destId="{E297B46C-2368-4D9D-9E69-EC4F72242D13}" srcOrd="7" destOrd="0" presId="urn:microsoft.com/office/officeart/2005/8/layout/vList3"/>
    <dgm:cxn modelId="{436D3981-18BF-4235-86DA-22F38732035B}" type="presParOf" srcId="{E548432D-1780-40E1-B116-87D58358C458}" destId="{7C0A9406-0997-4270-BC1F-BB5E10F6B0F8}" srcOrd="8" destOrd="0" presId="urn:microsoft.com/office/officeart/2005/8/layout/vList3"/>
    <dgm:cxn modelId="{7345C296-1EA9-48B4-A97D-A31E3257169E}" type="presParOf" srcId="{7C0A9406-0997-4270-BC1F-BB5E10F6B0F8}" destId="{617B6D5B-F387-491A-AA5F-CC9373DAC6EA}" srcOrd="0" destOrd="0" presId="urn:microsoft.com/office/officeart/2005/8/layout/vList3"/>
    <dgm:cxn modelId="{1D1289F8-282F-4D01-B68C-E33FEC752F1F}" type="presParOf" srcId="{7C0A9406-0997-4270-BC1F-BB5E10F6B0F8}" destId="{D723C49E-9CD3-4155-B7AA-76EA9EE5793C}" srcOrd="1" destOrd="0" presId="urn:microsoft.com/office/officeart/2005/8/layout/vList3"/>
    <dgm:cxn modelId="{D1B0A227-64BA-4298-844F-38DEC8C9E72C}" type="presParOf" srcId="{E548432D-1780-40E1-B116-87D58358C458}" destId="{05961488-706A-4C69-B0B4-81F2673B6BF7}" srcOrd="9" destOrd="0" presId="urn:microsoft.com/office/officeart/2005/8/layout/vList3"/>
    <dgm:cxn modelId="{A723002E-E04A-44A0-A131-BD5C396EDA63}" type="presParOf" srcId="{E548432D-1780-40E1-B116-87D58358C458}" destId="{AEA625AE-E72A-4084-A24C-EBC3BF86300A}" srcOrd="10" destOrd="0" presId="urn:microsoft.com/office/officeart/2005/8/layout/vList3"/>
    <dgm:cxn modelId="{AFE8D434-E8E7-4663-B292-DDFB6BA3B2A0}" type="presParOf" srcId="{AEA625AE-E72A-4084-A24C-EBC3BF86300A}" destId="{0A1C0DE4-FF9B-458D-9818-2F8A96D38F47}" srcOrd="0" destOrd="0" presId="urn:microsoft.com/office/officeart/2005/8/layout/vList3"/>
    <dgm:cxn modelId="{D5F141AA-86CC-44A3-AB15-8E9BE7851DF1}" type="presParOf" srcId="{AEA625AE-E72A-4084-A24C-EBC3BF86300A}" destId="{EBA9CD13-E691-436F-AF9C-54F627FF6C50}" srcOrd="1" destOrd="0" presId="urn:microsoft.com/office/officeart/2005/8/layout/vList3"/>
    <dgm:cxn modelId="{E4A5872D-4543-4EF9-93F5-4785374C9AFC}" type="presParOf" srcId="{E548432D-1780-40E1-B116-87D58358C458}" destId="{ABB6FA01-901F-4A8C-A959-D51B3A3203D3}" srcOrd="11" destOrd="0" presId="urn:microsoft.com/office/officeart/2005/8/layout/vList3"/>
    <dgm:cxn modelId="{A598C086-8229-494A-8A08-5F716A3DEE88}" type="presParOf" srcId="{E548432D-1780-40E1-B116-87D58358C458}" destId="{46C163A7-AD84-4731-A2E3-322180E8A9BD}" srcOrd="12" destOrd="0" presId="urn:microsoft.com/office/officeart/2005/8/layout/vList3"/>
    <dgm:cxn modelId="{B26577A0-DFF5-4D1C-9CFC-7223362BDE86}" type="presParOf" srcId="{46C163A7-AD84-4731-A2E3-322180E8A9BD}" destId="{2641CE6D-B9E2-43DB-836E-29C6EA91A64F}" srcOrd="0" destOrd="0" presId="urn:microsoft.com/office/officeart/2005/8/layout/vList3"/>
    <dgm:cxn modelId="{F062C546-ED82-4EB5-9794-4C5187B8A0EA}" type="presParOf" srcId="{46C163A7-AD84-4731-A2E3-322180E8A9BD}" destId="{ABF02AF9-E657-4C6C-8092-694225B43408}" srcOrd="1" destOrd="0" presId="urn:microsoft.com/office/officeart/2005/8/layout/vList3"/>
    <dgm:cxn modelId="{BB7D6923-5C3C-4C7B-A95A-5F14C6A051A4}" type="presParOf" srcId="{E548432D-1780-40E1-B116-87D58358C458}" destId="{8110B28C-BF1A-425D-B277-57E7AD491438}" srcOrd="13" destOrd="0" presId="urn:microsoft.com/office/officeart/2005/8/layout/vList3"/>
    <dgm:cxn modelId="{5F599FF8-0BF1-4393-9EFA-AFECF373350F}" type="presParOf" srcId="{E548432D-1780-40E1-B116-87D58358C458}" destId="{279342EE-1125-4032-90EA-15CEE449E860}" srcOrd="14" destOrd="0" presId="urn:microsoft.com/office/officeart/2005/8/layout/vList3"/>
    <dgm:cxn modelId="{3F3A3696-81E4-4BFF-84E0-DFB613CA7C89}" type="presParOf" srcId="{279342EE-1125-4032-90EA-15CEE449E860}" destId="{1F051087-81F4-4EA2-B282-1757F316629E}" srcOrd="0" destOrd="0" presId="urn:microsoft.com/office/officeart/2005/8/layout/vList3"/>
    <dgm:cxn modelId="{08AC70A3-257D-46D3-9D0D-963929666693}" type="presParOf" srcId="{279342EE-1125-4032-90EA-15CEE449E860}" destId="{71465C91-B63F-4140-9487-EACBC00B23C5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AB57EE-1A5F-493F-A284-8D2158DDB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9C47D8C-C165-45E7-936D-868902A2C233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953727-1B42-46E3-851E-FEC80E29AD76}" type="parTrans" cxnId="{DFFBBA16-19D5-4A1B-A711-5054EAFFBB3A}">
      <dgm:prSet/>
      <dgm:spPr/>
      <dgm:t>
        <a:bodyPr/>
        <a:lstStyle/>
        <a:p>
          <a:endParaRPr lang="en-US"/>
        </a:p>
      </dgm:t>
    </dgm:pt>
    <dgm:pt modelId="{E33F8644-52C0-4CA3-8F36-B56E116223CC}" type="sibTrans" cxnId="{DFFBBA16-19D5-4A1B-A711-5054EAFFBB3A}">
      <dgm:prSet/>
      <dgm:spPr/>
      <dgm:t>
        <a:bodyPr/>
        <a:lstStyle/>
        <a:p>
          <a:endParaRPr lang="en-US"/>
        </a:p>
      </dgm:t>
    </dgm:pt>
    <dgm:pt modelId="{E548432D-1780-40E1-B116-87D58358C458}" type="pres">
      <dgm:prSet presAssocID="{FAAB57EE-1A5F-493F-A284-8D2158DDB314}" presName="linearFlow" presStyleCnt="0">
        <dgm:presLayoutVars>
          <dgm:dir/>
          <dgm:resizeHandles val="exact"/>
        </dgm:presLayoutVars>
      </dgm:prSet>
      <dgm:spPr/>
    </dgm:pt>
    <dgm:pt modelId="{204259CC-D258-40A7-BFEE-28C8B462E406}" type="pres">
      <dgm:prSet presAssocID="{E9C47D8C-C165-45E7-936D-868902A2C233}" presName="composite" presStyleCnt="0"/>
      <dgm:spPr/>
    </dgm:pt>
    <dgm:pt modelId="{8CF9E140-E6F6-490C-912F-B886E8F1F1D3}" type="pres">
      <dgm:prSet presAssocID="{E9C47D8C-C165-45E7-936D-868902A2C23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D6A61CB-0A11-4A03-A3CF-DB10407C639E}" type="pres">
      <dgm:prSet presAssocID="{E9C47D8C-C165-45E7-936D-868902A2C233}" presName="txShp" presStyleLbl="node1" presStyleIdx="0" presStyleCnt="1">
        <dgm:presLayoutVars>
          <dgm:bulletEnabled val="1"/>
        </dgm:presLayoutVars>
      </dgm:prSet>
      <dgm:spPr/>
    </dgm:pt>
  </dgm:ptLst>
  <dgm:cxnLst>
    <dgm:cxn modelId="{3D3D2612-D24F-419E-89BF-8B20E9797B59}" type="presOf" srcId="{E9C47D8C-C165-45E7-936D-868902A2C233}" destId="{9D6A61CB-0A11-4A03-A3CF-DB10407C639E}" srcOrd="0" destOrd="0" presId="urn:microsoft.com/office/officeart/2005/8/layout/vList3"/>
    <dgm:cxn modelId="{DFFBBA16-19D5-4A1B-A711-5054EAFFBB3A}" srcId="{FAAB57EE-1A5F-493F-A284-8D2158DDB314}" destId="{E9C47D8C-C165-45E7-936D-868902A2C233}" srcOrd="0" destOrd="0" parTransId="{45953727-1B42-46E3-851E-FEC80E29AD76}" sibTransId="{E33F8644-52C0-4CA3-8F36-B56E116223CC}"/>
    <dgm:cxn modelId="{06C0508D-ABE9-4CBB-AB14-BCD43800C948}" type="presOf" srcId="{FAAB57EE-1A5F-493F-A284-8D2158DDB314}" destId="{E548432D-1780-40E1-B116-87D58358C458}" srcOrd="0" destOrd="0" presId="urn:microsoft.com/office/officeart/2005/8/layout/vList3"/>
    <dgm:cxn modelId="{1DE1D747-4163-4267-B6C4-53405CE6F647}" type="presParOf" srcId="{E548432D-1780-40E1-B116-87D58358C458}" destId="{204259CC-D258-40A7-BFEE-28C8B462E406}" srcOrd="0" destOrd="0" presId="urn:microsoft.com/office/officeart/2005/8/layout/vList3"/>
    <dgm:cxn modelId="{13AE9106-A72E-4321-A336-75CBC79AB11D}" type="presParOf" srcId="{204259CC-D258-40A7-BFEE-28C8B462E406}" destId="{8CF9E140-E6F6-490C-912F-B886E8F1F1D3}" srcOrd="0" destOrd="0" presId="urn:microsoft.com/office/officeart/2005/8/layout/vList3"/>
    <dgm:cxn modelId="{BC2176AA-FA41-447D-9FD8-1B18AD711AC3}" type="presParOf" srcId="{204259CC-D258-40A7-BFEE-28C8B462E406}" destId="{9D6A61CB-0A11-4A03-A3CF-DB10407C639E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AB57EE-1A5F-493F-A284-8D2158DDB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CC8355B-EC38-41C3-9147-DD0F789F4B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C8982-C08E-4851-9FB2-DB98238B91C9}" type="parTrans" cxnId="{6994E9EB-55EE-4B36-BE2D-D1B4F5F5DF3B}">
      <dgm:prSet/>
      <dgm:spPr/>
      <dgm:t>
        <a:bodyPr/>
        <a:lstStyle/>
        <a:p>
          <a:endParaRPr lang="en-US"/>
        </a:p>
      </dgm:t>
    </dgm:pt>
    <dgm:pt modelId="{1E7FBA08-BF12-4FBE-996A-B0C83EA7F226}" type="sibTrans" cxnId="{6994E9EB-55EE-4B36-BE2D-D1B4F5F5DF3B}">
      <dgm:prSet/>
      <dgm:spPr/>
      <dgm:t>
        <a:bodyPr/>
        <a:lstStyle/>
        <a:p>
          <a:endParaRPr lang="en-US"/>
        </a:p>
      </dgm:t>
    </dgm:pt>
    <dgm:pt modelId="{E548432D-1780-40E1-B116-87D58358C458}" type="pres">
      <dgm:prSet presAssocID="{FAAB57EE-1A5F-493F-A284-8D2158DDB314}" presName="linearFlow" presStyleCnt="0">
        <dgm:presLayoutVars>
          <dgm:dir/>
          <dgm:resizeHandles val="exact"/>
        </dgm:presLayoutVars>
      </dgm:prSet>
      <dgm:spPr/>
    </dgm:pt>
    <dgm:pt modelId="{27341830-ABFC-479F-906D-1EE34CDA62EA}" type="pres">
      <dgm:prSet presAssocID="{FCC8355B-EC38-41C3-9147-DD0F789F4BDC}" presName="composite" presStyleCnt="0"/>
      <dgm:spPr/>
    </dgm:pt>
    <dgm:pt modelId="{A4F0626A-1458-4519-BC46-BAD2D8D47D66}" type="pres">
      <dgm:prSet presAssocID="{FCC8355B-EC38-41C3-9147-DD0F789F4BD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1C97207-37B7-412F-BFB0-364B662717A4}" type="pres">
      <dgm:prSet presAssocID="{FCC8355B-EC38-41C3-9147-DD0F789F4BDC}" presName="txShp" presStyleLbl="node1" presStyleIdx="0" presStyleCnt="1">
        <dgm:presLayoutVars>
          <dgm:bulletEnabled val="1"/>
        </dgm:presLayoutVars>
      </dgm:prSet>
      <dgm:spPr/>
    </dgm:pt>
  </dgm:ptLst>
  <dgm:cxnLst>
    <dgm:cxn modelId="{A1D1CC22-1D09-498A-8145-3F9B2B2CC07E}" type="presOf" srcId="{FCC8355B-EC38-41C3-9147-DD0F789F4BDC}" destId="{71C97207-37B7-412F-BFB0-364B662717A4}" srcOrd="0" destOrd="0" presId="urn:microsoft.com/office/officeart/2005/8/layout/vList3"/>
    <dgm:cxn modelId="{06C0508D-ABE9-4CBB-AB14-BCD43800C948}" type="presOf" srcId="{FAAB57EE-1A5F-493F-A284-8D2158DDB314}" destId="{E548432D-1780-40E1-B116-87D58358C458}" srcOrd="0" destOrd="0" presId="urn:microsoft.com/office/officeart/2005/8/layout/vList3"/>
    <dgm:cxn modelId="{6994E9EB-55EE-4B36-BE2D-D1B4F5F5DF3B}" srcId="{FAAB57EE-1A5F-493F-A284-8D2158DDB314}" destId="{FCC8355B-EC38-41C3-9147-DD0F789F4BDC}" srcOrd="0" destOrd="0" parTransId="{336C8982-C08E-4851-9FB2-DB98238B91C9}" sibTransId="{1E7FBA08-BF12-4FBE-996A-B0C83EA7F226}"/>
    <dgm:cxn modelId="{BDDF07D9-DE7A-4C1E-8175-C65F54636EC2}" type="presParOf" srcId="{E548432D-1780-40E1-B116-87D58358C458}" destId="{27341830-ABFC-479F-906D-1EE34CDA62EA}" srcOrd="0" destOrd="0" presId="urn:microsoft.com/office/officeart/2005/8/layout/vList3"/>
    <dgm:cxn modelId="{0B5253CB-9677-4A98-B84D-245C94A92B8D}" type="presParOf" srcId="{27341830-ABFC-479F-906D-1EE34CDA62EA}" destId="{A4F0626A-1458-4519-BC46-BAD2D8D47D66}" srcOrd="0" destOrd="0" presId="urn:microsoft.com/office/officeart/2005/8/layout/vList3"/>
    <dgm:cxn modelId="{0949CA1B-6707-4568-9743-B6320E2751B2}" type="presParOf" srcId="{27341830-ABFC-479F-906D-1EE34CDA62EA}" destId="{71C97207-37B7-412F-BFB0-364B662717A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AB57EE-1A5F-493F-A284-8D2158DDB3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CC8355B-EC38-41C3-9147-DD0F789F4B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bn-IN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প্লাটিহেলমিনথিস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6C8982-C08E-4851-9FB2-DB98238B91C9}" type="parTrans" cxnId="{6994E9EB-55EE-4B36-BE2D-D1B4F5F5DF3B}">
      <dgm:prSet/>
      <dgm:spPr/>
      <dgm:t>
        <a:bodyPr/>
        <a:lstStyle/>
        <a:p>
          <a:endParaRPr lang="en-US"/>
        </a:p>
      </dgm:t>
    </dgm:pt>
    <dgm:pt modelId="{1E7FBA08-BF12-4FBE-996A-B0C83EA7F226}" type="sibTrans" cxnId="{6994E9EB-55EE-4B36-BE2D-D1B4F5F5DF3B}">
      <dgm:prSet/>
      <dgm:spPr/>
      <dgm:t>
        <a:bodyPr/>
        <a:lstStyle/>
        <a:p>
          <a:endParaRPr lang="en-US"/>
        </a:p>
      </dgm:t>
    </dgm:pt>
    <dgm:pt modelId="{E548432D-1780-40E1-B116-87D58358C458}" type="pres">
      <dgm:prSet presAssocID="{FAAB57EE-1A5F-493F-A284-8D2158DDB314}" presName="linearFlow" presStyleCnt="0">
        <dgm:presLayoutVars>
          <dgm:dir/>
          <dgm:resizeHandles val="exact"/>
        </dgm:presLayoutVars>
      </dgm:prSet>
      <dgm:spPr/>
    </dgm:pt>
    <dgm:pt modelId="{27341830-ABFC-479F-906D-1EE34CDA62EA}" type="pres">
      <dgm:prSet presAssocID="{FCC8355B-EC38-41C3-9147-DD0F789F4BDC}" presName="composite" presStyleCnt="0"/>
      <dgm:spPr/>
    </dgm:pt>
    <dgm:pt modelId="{A4F0626A-1458-4519-BC46-BAD2D8D47D66}" type="pres">
      <dgm:prSet presAssocID="{FCC8355B-EC38-41C3-9147-DD0F789F4BD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1C97207-37B7-412F-BFB0-364B662717A4}" type="pres">
      <dgm:prSet presAssocID="{FCC8355B-EC38-41C3-9147-DD0F789F4BDC}" presName="txShp" presStyleLbl="node1" presStyleIdx="0" presStyleCnt="1">
        <dgm:presLayoutVars>
          <dgm:bulletEnabled val="1"/>
        </dgm:presLayoutVars>
      </dgm:prSet>
      <dgm:spPr/>
    </dgm:pt>
  </dgm:ptLst>
  <dgm:cxnLst>
    <dgm:cxn modelId="{A1D1CC22-1D09-498A-8145-3F9B2B2CC07E}" type="presOf" srcId="{FCC8355B-EC38-41C3-9147-DD0F789F4BDC}" destId="{71C97207-37B7-412F-BFB0-364B662717A4}" srcOrd="0" destOrd="0" presId="urn:microsoft.com/office/officeart/2005/8/layout/vList3"/>
    <dgm:cxn modelId="{06C0508D-ABE9-4CBB-AB14-BCD43800C948}" type="presOf" srcId="{FAAB57EE-1A5F-493F-A284-8D2158DDB314}" destId="{E548432D-1780-40E1-B116-87D58358C458}" srcOrd="0" destOrd="0" presId="urn:microsoft.com/office/officeart/2005/8/layout/vList3"/>
    <dgm:cxn modelId="{6994E9EB-55EE-4B36-BE2D-D1B4F5F5DF3B}" srcId="{FAAB57EE-1A5F-493F-A284-8D2158DDB314}" destId="{FCC8355B-EC38-41C3-9147-DD0F789F4BDC}" srcOrd="0" destOrd="0" parTransId="{336C8982-C08E-4851-9FB2-DB98238B91C9}" sibTransId="{1E7FBA08-BF12-4FBE-996A-B0C83EA7F226}"/>
    <dgm:cxn modelId="{BDDF07D9-DE7A-4C1E-8175-C65F54636EC2}" type="presParOf" srcId="{E548432D-1780-40E1-B116-87D58358C458}" destId="{27341830-ABFC-479F-906D-1EE34CDA62EA}" srcOrd="0" destOrd="0" presId="urn:microsoft.com/office/officeart/2005/8/layout/vList3"/>
    <dgm:cxn modelId="{0B5253CB-9677-4A98-B84D-245C94A92B8D}" type="presParOf" srcId="{27341830-ABFC-479F-906D-1EE34CDA62EA}" destId="{A4F0626A-1458-4519-BC46-BAD2D8D47D66}" srcOrd="0" destOrd="0" presId="urn:microsoft.com/office/officeart/2005/8/layout/vList3"/>
    <dgm:cxn modelId="{0949CA1B-6707-4568-9743-B6320E2751B2}" type="presParOf" srcId="{27341830-ABFC-479F-906D-1EE34CDA62EA}" destId="{71C97207-37B7-412F-BFB0-364B662717A4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61CB-0A11-4A03-A3CF-DB10407C639E}">
      <dsp:nvSpPr>
        <dsp:cNvPr id="0" name=""/>
        <dsp:cNvSpPr/>
      </dsp:nvSpPr>
      <dsp:spPr>
        <a:xfrm rot="10800000">
          <a:off x="902581" y="1966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1966"/>
        <a:ext cx="2951940" cy="508187"/>
      </dsp:txXfrm>
    </dsp:sp>
    <dsp:sp modelId="{8CF9E140-E6F6-490C-912F-B886E8F1F1D3}">
      <dsp:nvSpPr>
        <dsp:cNvPr id="0" name=""/>
        <dsp:cNvSpPr/>
      </dsp:nvSpPr>
      <dsp:spPr>
        <a:xfrm>
          <a:off x="648487" y="1966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97207-37B7-412F-BFB0-364B662717A4}">
      <dsp:nvSpPr>
        <dsp:cNvPr id="0" name=""/>
        <dsp:cNvSpPr/>
      </dsp:nvSpPr>
      <dsp:spPr>
        <a:xfrm rot="10800000">
          <a:off x="902581" y="661851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661851"/>
        <a:ext cx="2951940" cy="508187"/>
      </dsp:txXfrm>
    </dsp:sp>
    <dsp:sp modelId="{A4F0626A-1458-4519-BC46-BAD2D8D47D66}">
      <dsp:nvSpPr>
        <dsp:cNvPr id="0" name=""/>
        <dsp:cNvSpPr/>
      </dsp:nvSpPr>
      <dsp:spPr>
        <a:xfrm>
          <a:off x="648487" y="661851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8E244-0718-41EF-B75F-C4738006F4B3}">
      <dsp:nvSpPr>
        <dsp:cNvPr id="0" name=""/>
        <dsp:cNvSpPr/>
      </dsp:nvSpPr>
      <dsp:spPr>
        <a:xfrm rot="10800000">
          <a:off x="902581" y="1321736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1321736"/>
        <a:ext cx="2951940" cy="508187"/>
      </dsp:txXfrm>
    </dsp:sp>
    <dsp:sp modelId="{8704383B-756F-4990-AEA9-4BB506060B3C}">
      <dsp:nvSpPr>
        <dsp:cNvPr id="0" name=""/>
        <dsp:cNvSpPr/>
      </dsp:nvSpPr>
      <dsp:spPr>
        <a:xfrm>
          <a:off x="648487" y="1321736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BB3C-1E5C-46CE-898C-84E7A071B73C}">
      <dsp:nvSpPr>
        <dsp:cNvPr id="0" name=""/>
        <dsp:cNvSpPr/>
      </dsp:nvSpPr>
      <dsp:spPr>
        <a:xfrm rot="10800000">
          <a:off x="902581" y="1981621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1981621"/>
        <a:ext cx="2951940" cy="508187"/>
      </dsp:txXfrm>
    </dsp:sp>
    <dsp:sp modelId="{05B3A78B-C9F6-468B-97A3-D932BBFD4B0C}">
      <dsp:nvSpPr>
        <dsp:cNvPr id="0" name=""/>
        <dsp:cNvSpPr/>
      </dsp:nvSpPr>
      <dsp:spPr>
        <a:xfrm>
          <a:off x="648487" y="1981621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3C49E-9CD3-4155-B7AA-76EA9EE5793C}">
      <dsp:nvSpPr>
        <dsp:cNvPr id="0" name=""/>
        <dsp:cNvSpPr/>
      </dsp:nvSpPr>
      <dsp:spPr>
        <a:xfrm rot="10800000">
          <a:off x="902581" y="2641506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অ্যানেলিডা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2641506"/>
        <a:ext cx="2951940" cy="508187"/>
      </dsp:txXfrm>
    </dsp:sp>
    <dsp:sp modelId="{617B6D5B-F387-491A-AA5F-CC9373DAC6EA}">
      <dsp:nvSpPr>
        <dsp:cNvPr id="0" name=""/>
        <dsp:cNvSpPr/>
      </dsp:nvSpPr>
      <dsp:spPr>
        <a:xfrm>
          <a:off x="648487" y="2641506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9CD13-E691-436F-AF9C-54F627FF6C50}">
      <dsp:nvSpPr>
        <dsp:cNvPr id="0" name=""/>
        <dsp:cNvSpPr/>
      </dsp:nvSpPr>
      <dsp:spPr>
        <a:xfrm rot="10800000">
          <a:off x="902581" y="3301391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আর্থোপোডা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3301391"/>
        <a:ext cx="2951940" cy="508187"/>
      </dsp:txXfrm>
    </dsp:sp>
    <dsp:sp modelId="{0A1C0DE4-FF9B-458D-9818-2F8A96D38F47}">
      <dsp:nvSpPr>
        <dsp:cNvPr id="0" name=""/>
        <dsp:cNvSpPr/>
      </dsp:nvSpPr>
      <dsp:spPr>
        <a:xfrm>
          <a:off x="648487" y="3301391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2AF9-E657-4C6C-8092-694225B43408}">
      <dsp:nvSpPr>
        <dsp:cNvPr id="0" name=""/>
        <dsp:cNvSpPr/>
      </dsp:nvSpPr>
      <dsp:spPr>
        <a:xfrm rot="10800000">
          <a:off x="902581" y="3961276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3961276"/>
        <a:ext cx="2951940" cy="508187"/>
      </dsp:txXfrm>
    </dsp:sp>
    <dsp:sp modelId="{2641CE6D-B9E2-43DB-836E-29C6EA91A64F}">
      <dsp:nvSpPr>
        <dsp:cNvPr id="0" name=""/>
        <dsp:cNvSpPr/>
      </dsp:nvSpPr>
      <dsp:spPr>
        <a:xfrm>
          <a:off x="648487" y="3961276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65C91-B63F-4140-9487-EACBC00B23C5}">
      <dsp:nvSpPr>
        <dsp:cNvPr id="0" name=""/>
        <dsp:cNvSpPr/>
      </dsp:nvSpPr>
      <dsp:spPr>
        <a:xfrm rot="10800000">
          <a:off x="902581" y="4621160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4621160"/>
        <a:ext cx="2951940" cy="508187"/>
      </dsp:txXfrm>
    </dsp:sp>
    <dsp:sp modelId="{1F051087-81F4-4EA2-B282-1757F316629E}">
      <dsp:nvSpPr>
        <dsp:cNvPr id="0" name=""/>
        <dsp:cNvSpPr/>
      </dsp:nvSpPr>
      <dsp:spPr>
        <a:xfrm>
          <a:off x="648487" y="4621160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0311E-B17D-407F-A79B-754797B96916}">
      <dsp:nvSpPr>
        <dsp:cNvPr id="0" name=""/>
        <dsp:cNvSpPr/>
      </dsp:nvSpPr>
      <dsp:spPr>
        <a:xfrm rot="10800000">
          <a:off x="902581" y="5281045"/>
          <a:ext cx="3078987" cy="5081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09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কর্ডাটা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29628" y="5281045"/>
        <a:ext cx="2951940" cy="508187"/>
      </dsp:txXfrm>
    </dsp:sp>
    <dsp:sp modelId="{C02A88B4-A09B-477C-8B88-4B084504B2E4}">
      <dsp:nvSpPr>
        <dsp:cNvPr id="0" name=""/>
        <dsp:cNvSpPr/>
      </dsp:nvSpPr>
      <dsp:spPr>
        <a:xfrm>
          <a:off x="648487" y="5281045"/>
          <a:ext cx="508187" cy="50818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3C359-79DA-4213-80D5-6C7429A9BABC}">
      <dsp:nvSpPr>
        <dsp:cNvPr id="0" name=""/>
        <dsp:cNvSpPr/>
      </dsp:nvSpPr>
      <dsp:spPr>
        <a:xfrm rot="10800000">
          <a:off x="790495" y="1680"/>
          <a:ext cx="2415413" cy="728408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20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ইউরোকর্ডাটা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72597" y="1680"/>
        <a:ext cx="2233311" cy="728408"/>
      </dsp:txXfrm>
    </dsp:sp>
    <dsp:sp modelId="{A966198E-E619-4132-BA00-FABF38192997}">
      <dsp:nvSpPr>
        <dsp:cNvPr id="0" name=""/>
        <dsp:cNvSpPr/>
      </dsp:nvSpPr>
      <dsp:spPr>
        <a:xfrm>
          <a:off x="426291" y="1680"/>
          <a:ext cx="728408" cy="728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D36FB-8711-4132-BC1F-EA5C08498890}">
      <dsp:nvSpPr>
        <dsp:cNvPr id="0" name=""/>
        <dsp:cNvSpPr/>
      </dsp:nvSpPr>
      <dsp:spPr>
        <a:xfrm rot="10800000">
          <a:off x="790495" y="947524"/>
          <a:ext cx="2415413" cy="728408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20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সেফালোকর্ডাটা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72597" y="947524"/>
        <a:ext cx="2233311" cy="728408"/>
      </dsp:txXfrm>
    </dsp:sp>
    <dsp:sp modelId="{F990C1C4-FCC1-4298-8FEF-A977577D653A}">
      <dsp:nvSpPr>
        <dsp:cNvPr id="0" name=""/>
        <dsp:cNvSpPr/>
      </dsp:nvSpPr>
      <dsp:spPr>
        <a:xfrm>
          <a:off x="426291" y="947524"/>
          <a:ext cx="728408" cy="728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0A919-1F9D-4ADB-A19D-1518BA1357B6}">
      <dsp:nvSpPr>
        <dsp:cNvPr id="0" name=""/>
        <dsp:cNvSpPr/>
      </dsp:nvSpPr>
      <dsp:spPr>
        <a:xfrm rot="10800000">
          <a:off x="790495" y="1893368"/>
          <a:ext cx="2415413" cy="728408"/>
        </a:xfrm>
        <a:prstGeom prst="homePlat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208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ভার্টিব্রাটা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72597" y="1893368"/>
        <a:ext cx="2233311" cy="728408"/>
      </dsp:txXfrm>
    </dsp:sp>
    <dsp:sp modelId="{CC471B51-7C1D-4BDE-B8B8-7C3E4FEA4EB9}">
      <dsp:nvSpPr>
        <dsp:cNvPr id="0" name=""/>
        <dsp:cNvSpPr/>
      </dsp:nvSpPr>
      <dsp:spPr>
        <a:xfrm>
          <a:off x="426291" y="1893368"/>
          <a:ext cx="728408" cy="72840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3D988-0C73-4EAD-958D-9DD67358E0DD}">
      <dsp:nvSpPr>
        <dsp:cNvPr id="0" name=""/>
        <dsp:cNvSpPr/>
      </dsp:nvSpPr>
      <dsp:spPr>
        <a:xfrm rot="10800000">
          <a:off x="811933" y="1298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সাইক্লোস্টোমাটা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1298"/>
        <a:ext cx="2480722" cy="597790"/>
      </dsp:txXfrm>
    </dsp:sp>
    <dsp:sp modelId="{6E0B956B-189B-488F-BFDC-812649039CCA}">
      <dsp:nvSpPr>
        <dsp:cNvPr id="0" name=""/>
        <dsp:cNvSpPr/>
      </dsp:nvSpPr>
      <dsp:spPr>
        <a:xfrm>
          <a:off x="513038" y="1298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17170-859A-49CA-B43D-057FE4BF3B23}">
      <dsp:nvSpPr>
        <dsp:cNvPr id="0" name=""/>
        <dsp:cNvSpPr/>
      </dsp:nvSpPr>
      <dsp:spPr>
        <a:xfrm rot="10800000">
          <a:off x="811933" y="777533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কনড্রিকথিস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777533"/>
        <a:ext cx="2480722" cy="597790"/>
      </dsp:txXfrm>
    </dsp:sp>
    <dsp:sp modelId="{A25C2340-4CFA-45F0-BCF9-691705A0A6D7}">
      <dsp:nvSpPr>
        <dsp:cNvPr id="0" name=""/>
        <dsp:cNvSpPr/>
      </dsp:nvSpPr>
      <dsp:spPr>
        <a:xfrm>
          <a:off x="513038" y="777533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B567F-0925-4353-9B68-4A365D96F85E}">
      <dsp:nvSpPr>
        <dsp:cNvPr id="0" name=""/>
        <dsp:cNvSpPr/>
      </dsp:nvSpPr>
      <dsp:spPr>
        <a:xfrm rot="10800000">
          <a:off x="811933" y="1553769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অসটিকথিস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1553769"/>
        <a:ext cx="2480722" cy="597790"/>
      </dsp:txXfrm>
    </dsp:sp>
    <dsp:sp modelId="{25580CD2-5E6C-4F5A-8488-E827BF0E12E2}">
      <dsp:nvSpPr>
        <dsp:cNvPr id="0" name=""/>
        <dsp:cNvSpPr/>
      </dsp:nvSpPr>
      <dsp:spPr>
        <a:xfrm>
          <a:off x="513038" y="1553769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716E1-DB69-47BB-B60D-06FFEC95F7C3}">
      <dsp:nvSpPr>
        <dsp:cNvPr id="0" name=""/>
        <dsp:cNvSpPr/>
      </dsp:nvSpPr>
      <dsp:spPr>
        <a:xfrm rot="10800000">
          <a:off x="811933" y="2330004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উভচর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2330004"/>
        <a:ext cx="2480722" cy="597790"/>
      </dsp:txXfrm>
    </dsp:sp>
    <dsp:sp modelId="{F42EDF45-1E73-41B4-9C3A-08B9A18902B6}">
      <dsp:nvSpPr>
        <dsp:cNvPr id="0" name=""/>
        <dsp:cNvSpPr/>
      </dsp:nvSpPr>
      <dsp:spPr>
        <a:xfrm>
          <a:off x="513038" y="2330004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84FFD-354E-477D-A12A-36A1A897B631}">
      <dsp:nvSpPr>
        <dsp:cNvPr id="0" name=""/>
        <dsp:cNvSpPr/>
      </dsp:nvSpPr>
      <dsp:spPr>
        <a:xfrm rot="10800000">
          <a:off x="811933" y="3106239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সরীসৃপ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3106239"/>
        <a:ext cx="2480722" cy="597790"/>
      </dsp:txXfrm>
    </dsp:sp>
    <dsp:sp modelId="{3F4CA697-DCA7-466D-8A29-B7BF9E82D2BC}">
      <dsp:nvSpPr>
        <dsp:cNvPr id="0" name=""/>
        <dsp:cNvSpPr/>
      </dsp:nvSpPr>
      <dsp:spPr>
        <a:xfrm>
          <a:off x="513038" y="3106239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85A15-EAD4-4F9A-BFE0-6442B657AF97}">
      <dsp:nvSpPr>
        <dsp:cNvPr id="0" name=""/>
        <dsp:cNvSpPr/>
      </dsp:nvSpPr>
      <dsp:spPr>
        <a:xfrm rot="10800000">
          <a:off x="811933" y="3882474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পক্ষীকূল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61380" y="3882474"/>
        <a:ext cx="2480722" cy="597790"/>
      </dsp:txXfrm>
    </dsp:sp>
    <dsp:sp modelId="{AB849BBE-8EBB-4EDF-8ACC-3329D99E3E72}">
      <dsp:nvSpPr>
        <dsp:cNvPr id="0" name=""/>
        <dsp:cNvSpPr/>
      </dsp:nvSpPr>
      <dsp:spPr>
        <a:xfrm>
          <a:off x="513038" y="3882474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E0296-B9A0-4C4B-AE65-27AD5BE707FB}">
      <dsp:nvSpPr>
        <dsp:cNvPr id="0" name=""/>
        <dsp:cNvSpPr/>
      </dsp:nvSpPr>
      <dsp:spPr>
        <a:xfrm rot="10800000">
          <a:off x="820744" y="4658710"/>
          <a:ext cx="2630169" cy="597790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60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স্তন্যপায়ী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970191" y="4658710"/>
        <a:ext cx="2480722" cy="597790"/>
      </dsp:txXfrm>
    </dsp:sp>
    <dsp:sp modelId="{7A7A47C0-F537-48C6-8B3A-6A67DDD7D059}">
      <dsp:nvSpPr>
        <dsp:cNvPr id="0" name=""/>
        <dsp:cNvSpPr/>
      </dsp:nvSpPr>
      <dsp:spPr>
        <a:xfrm>
          <a:off x="513038" y="4658710"/>
          <a:ext cx="597790" cy="59779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61CB-0A11-4A03-A3CF-DB10407C639E}">
      <dsp:nvSpPr>
        <dsp:cNvPr id="0" name=""/>
        <dsp:cNvSpPr/>
      </dsp:nvSpPr>
      <dsp:spPr>
        <a:xfrm rot="10800000">
          <a:off x="918242" y="2066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2066"/>
        <a:ext cx="2932876" cy="573570"/>
      </dsp:txXfrm>
    </dsp:sp>
    <dsp:sp modelId="{8CF9E140-E6F6-490C-912F-B886E8F1F1D3}">
      <dsp:nvSpPr>
        <dsp:cNvPr id="0" name=""/>
        <dsp:cNvSpPr/>
      </dsp:nvSpPr>
      <dsp:spPr>
        <a:xfrm>
          <a:off x="631457" y="2066"/>
          <a:ext cx="573570" cy="57357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97207-37B7-412F-BFB0-364B662717A4}">
      <dsp:nvSpPr>
        <dsp:cNvPr id="0" name=""/>
        <dsp:cNvSpPr/>
      </dsp:nvSpPr>
      <dsp:spPr>
        <a:xfrm rot="10800000">
          <a:off x="918242" y="746851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746851"/>
        <a:ext cx="2932876" cy="573570"/>
      </dsp:txXfrm>
    </dsp:sp>
    <dsp:sp modelId="{A4F0626A-1458-4519-BC46-BAD2D8D47D66}">
      <dsp:nvSpPr>
        <dsp:cNvPr id="0" name=""/>
        <dsp:cNvSpPr/>
      </dsp:nvSpPr>
      <dsp:spPr>
        <a:xfrm>
          <a:off x="631457" y="746851"/>
          <a:ext cx="573570" cy="57357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A8E244-0718-41EF-B75F-C4738006F4B3}">
      <dsp:nvSpPr>
        <dsp:cNvPr id="0" name=""/>
        <dsp:cNvSpPr/>
      </dsp:nvSpPr>
      <dsp:spPr>
        <a:xfrm rot="10800000">
          <a:off x="918242" y="1491636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প্লাটিহেলমিনথেস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1491636"/>
        <a:ext cx="2932876" cy="573570"/>
      </dsp:txXfrm>
    </dsp:sp>
    <dsp:sp modelId="{8704383B-756F-4990-AEA9-4BB506060B3C}">
      <dsp:nvSpPr>
        <dsp:cNvPr id="0" name=""/>
        <dsp:cNvSpPr/>
      </dsp:nvSpPr>
      <dsp:spPr>
        <a:xfrm>
          <a:off x="631457" y="1491636"/>
          <a:ext cx="573570" cy="57357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2BB3C-1E5C-46CE-898C-84E7A071B73C}">
      <dsp:nvSpPr>
        <dsp:cNvPr id="0" name=""/>
        <dsp:cNvSpPr/>
      </dsp:nvSpPr>
      <dsp:spPr>
        <a:xfrm rot="10800000">
          <a:off x="918242" y="2236422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নেমাটোডা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2236422"/>
        <a:ext cx="2932876" cy="573570"/>
      </dsp:txXfrm>
    </dsp:sp>
    <dsp:sp modelId="{05B3A78B-C9F6-468B-97A3-D932BBFD4B0C}">
      <dsp:nvSpPr>
        <dsp:cNvPr id="0" name=""/>
        <dsp:cNvSpPr/>
      </dsp:nvSpPr>
      <dsp:spPr>
        <a:xfrm>
          <a:off x="631457" y="2236422"/>
          <a:ext cx="573570" cy="57357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3C49E-9CD3-4155-B7AA-76EA9EE5793C}">
      <dsp:nvSpPr>
        <dsp:cNvPr id="0" name=""/>
        <dsp:cNvSpPr/>
      </dsp:nvSpPr>
      <dsp:spPr>
        <a:xfrm rot="10800000">
          <a:off x="918242" y="2981207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অ্যানেলিডা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2981207"/>
        <a:ext cx="2932876" cy="573570"/>
      </dsp:txXfrm>
    </dsp:sp>
    <dsp:sp modelId="{617B6D5B-F387-491A-AA5F-CC9373DAC6EA}">
      <dsp:nvSpPr>
        <dsp:cNvPr id="0" name=""/>
        <dsp:cNvSpPr/>
      </dsp:nvSpPr>
      <dsp:spPr>
        <a:xfrm>
          <a:off x="631457" y="2981207"/>
          <a:ext cx="573570" cy="57357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9CD13-E691-436F-AF9C-54F627FF6C50}">
      <dsp:nvSpPr>
        <dsp:cNvPr id="0" name=""/>
        <dsp:cNvSpPr/>
      </dsp:nvSpPr>
      <dsp:spPr>
        <a:xfrm rot="10800000">
          <a:off x="918242" y="3725992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আর্থোপোডা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3725992"/>
        <a:ext cx="2932876" cy="573570"/>
      </dsp:txXfrm>
    </dsp:sp>
    <dsp:sp modelId="{0A1C0DE4-FF9B-458D-9818-2F8A96D38F47}">
      <dsp:nvSpPr>
        <dsp:cNvPr id="0" name=""/>
        <dsp:cNvSpPr/>
      </dsp:nvSpPr>
      <dsp:spPr>
        <a:xfrm>
          <a:off x="631457" y="3725992"/>
          <a:ext cx="573570" cy="57357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02AF9-E657-4C6C-8092-694225B43408}">
      <dsp:nvSpPr>
        <dsp:cNvPr id="0" name=""/>
        <dsp:cNvSpPr/>
      </dsp:nvSpPr>
      <dsp:spPr>
        <a:xfrm rot="10800000">
          <a:off x="918242" y="4470778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মলাস্কা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4470778"/>
        <a:ext cx="2932876" cy="573570"/>
      </dsp:txXfrm>
    </dsp:sp>
    <dsp:sp modelId="{2641CE6D-B9E2-43DB-836E-29C6EA91A64F}">
      <dsp:nvSpPr>
        <dsp:cNvPr id="0" name=""/>
        <dsp:cNvSpPr/>
      </dsp:nvSpPr>
      <dsp:spPr>
        <a:xfrm>
          <a:off x="631457" y="4470778"/>
          <a:ext cx="573570" cy="57357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65C91-B63F-4140-9487-EACBC00B23C5}">
      <dsp:nvSpPr>
        <dsp:cNvPr id="0" name=""/>
        <dsp:cNvSpPr/>
      </dsp:nvSpPr>
      <dsp:spPr>
        <a:xfrm rot="10800000">
          <a:off x="918242" y="5215563"/>
          <a:ext cx="3076268" cy="573570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92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একাইনোডারমাটা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061634" y="5215563"/>
        <a:ext cx="2932876" cy="573570"/>
      </dsp:txXfrm>
    </dsp:sp>
    <dsp:sp modelId="{1F051087-81F4-4EA2-B282-1757F316629E}">
      <dsp:nvSpPr>
        <dsp:cNvPr id="0" name=""/>
        <dsp:cNvSpPr/>
      </dsp:nvSpPr>
      <dsp:spPr>
        <a:xfrm>
          <a:off x="631457" y="5215563"/>
          <a:ext cx="573570" cy="57357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A61CB-0A11-4A03-A3CF-DB10407C639E}">
      <dsp:nvSpPr>
        <dsp:cNvPr id="0" name=""/>
        <dsp:cNvSpPr/>
      </dsp:nvSpPr>
      <dsp:spPr>
        <a:xfrm rot="10800000">
          <a:off x="1612473" y="1274593"/>
          <a:ext cx="4267840" cy="2149965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8075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পরিফেরা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49964" y="1274593"/>
        <a:ext cx="3730349" cy="2149965"/>
      </dsp:txXfrm>
    </dsp:sp>
    <dsp:sp modelId="{8CF9E140-E6F6-490C-912F-B886E8F1F1D3}">
      <dsp:nvSpPr>
        <dsp:cNvPr id="0" name=""/>
        <dsp:cNvSpPr/>
      </dsp:nvSpPr>
      <dsp:spPr>
        <a:xfrm>
          <a:off x="537491" y="1274593"/>
          <a:ext cx="2149965" cy="21499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7207-37B7-412F-BFB0-364B662717A4}">
      <dsp:nvSpPr>
        <dsp:cNvPr id="0" name=""/>
        <dsp:cNvSpPr/>
      </dsp:nvSpPr>
      <dsp:spPr>
        <a:xfrm rot="10800000">
          <a:off x="1457773" y="1607048"/>
          <a:ext cx="3858386" cy="1943698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117" tIns="182880" rIns="341376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নিডারিয়া</a:t>
          </a:r>
          <a:endParaRPr lang="en-US" sz="4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43697" y="1607048"/>
        <a:ext cx="3372462" cy="1943698"/>
      </dsp:txXfrm>
    </dsp:sp>
    <dsp:sp modelId="{A4F0626A-1458-4519-BC46-BAD2D8D47D66}">
      <dsp:nvSpPr>
        <dsp:cNvPr id="0" name=""/>
        <dsp:cNvSpPr/>
      </dsp:nvSpPr>
      <dsp:spPr>
        <a:xfrm>
          <a:off x="485924" y="1607048"/>
          <a:ext cx="1943698" cy="19436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97207-37B7-412F-BFB0-364B662717A4}">
      <dsp:nvSpPr>
        <dsp:cNvPr id="0" name=""/>
        <dsp:cNvSpPr/>
      </dsp:nvSpPr>
      <dsp:spPr>
        <a:xfrm rot="10800000">
          <a:off x="1632815" y="1490353"/>
          <a:ext cx="4321682" cy="2177087"/>
        </a:xfrm>
        <a:prstGeom prst="homePlate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035" tIns="152400" rIns="28448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প্লাটিহেলমিনথিস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77087" y="1490353"/>
        <a:ext cx="3777410" cy="2177087"/>
      </dsp:txXfrm>
    </dsp:sp>
    <dsp:sp modelId="{A4F0626A-1458-4519-BC46-BAD2D8D47D66}">
      <dsp:nvSpPr>
        <dsp:cNvPr id="0" name=""/>
        <dsp:cNvSpPr/>
      </dsp:nvSpPr>
      <dsp:spPr>
        <a:xfrm>
          <a:off x="544271" y="1490353"/>
          <a:ext cx="2177087" cy="21770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AF624-F79A-432A-B007-B07D8D987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88B14-FE95-4BA4-9FF8-28AAD8207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1BE93-23F7-4BB8-9E33-C628B49B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81232-0A5A-4382-BC70-EEAEBBD1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7C7DB-2705-4699-A7AC-4DECA531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2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61D8-B304-4F73-9DA3-8252A601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BB4F8-F302-413E-9355-5B2E4169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C854-0403-42DE-9FEA-F35FD8DFA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1E101-2B69-4B7B-9DCC-E6D10BF3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B004-F675-4DC1-B705-BEA2F248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3FAA2-8BD4-48A5-86BD-2EC3E241A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10C22-70CA-4F10-9839-CE3B9B028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343C5-F157-4056-B16E-BBF9F86C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2E6B6-E893-4405-A0A1-4E4408B8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5931-C5E2-4768-A77E-EB0A6203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3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2F365-99AB-4CD3-812A-4F64D5C6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5859B-0C50-4299-868D-3542080D5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DCF7F-60E0-4ACD-A620-4331C1F96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92ED-653E-4995-B49E-FFC6591F1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FB992-CCA4-4942-B355-E5FEFFD3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5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561CA-F055-4C98-B0F5-240CEF762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2A677-D688-4FF4-ABD1-0DC1082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3C530-7A60-4ED8-BE52-614CC43D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A4787-2380-4533-9049-845292636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F0B1-135F-4703-A453-DA1C6F09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653B-618C-4250-A7C8-4729E5976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EE751-6059-4AE2-83DF-F6ED96D20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E6F2A-BC23-4496-8159-C45DFC2C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9836-C19A-463B-B28F-3D753B86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64E17-4E63-4830-B110-B8977A4D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E52-1516-49D2-AFA0-1EE0E9E5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ECE16-D7B5-4006-A7FC-FA528F07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9CE-BC49-4191-ACD7-EE79B0919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4E0D9E-9B16-42DD-9319-F03B35DAB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1F5B1-535F-4521-9897-386B957D9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00983-CC0E-4622-87AB-E1CE2136B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A056C-4292-4F4B-8380-9B447C41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2B2ED-B1FC-41AD-BF64-F3F16425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D881EB-103E-4385-9F10-1F47B426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1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0FFB8-6152-4E53-ACFD-71E72F1F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1E84B-14E1-488E-8231-79606D5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6253D-5063-4C63-B053-D15777DA3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646AF-5C5A-43FF-8F0E-55DE365B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2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6C6798-4348-4EB7-A58D-6E00A991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6B7C3-56EA-4D61-8FAC-FACFCA2A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62CAD-1CA8-48DD-863E-130E44E1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2D01-DA75-41C9-B40D-8AD6311E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68786-2F3A-404E-A755-AB937C372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67AA0-C598-43B7-9024-551B8EB5F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25D62-FF92-4827-92C8-551DDD637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16329-B9EA-46FC-A4AB-FB5BD0912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1E7CC-A0EC-433B-BD78-B74A2C7D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551D1-F78F-4892-9833-B9699D3D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DBDC39-9183-4947-A73E-7C4861A70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AB3185-6BEA-4942-AE51-5B44D6D8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64C9C-7047-4655-8DEF-39812CBD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2660-62EB-4811-88EE-C02F5631C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C4F57-BA23-4290-9707-EF9A769B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0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24F45-45A2-42BA-AADD-111F3AD89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12BBE-9F1F-49FD-B8FA-B3F91C76F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8712A-CD8F-4FDB-BE53-E40747573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EE0DB-FF8A-4F1B-A264-612F7E8EBE3A}" type="datetimeFigureOut">
              <a:rPr lang="en-US" smtClean="0"/>
              <a:t>22-Nov-21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D732-9EE7-434C-BBE5-06C84A658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68968-1D59-4510-9CE6-EB0BCC058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26491-8CE0-4BCE-AB31-03B963CE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107337-8EB7-48DC-ADA9-BE68A4A51BCD}"/>
              </a:ext>
            </a:extLst>
          </p:cNvPr>
          <p:cNvSpPr txBox="1"/>
          <p:nvPr/>
        </p:nvSpPr>
        <p:spPr>
          <a:xfrm>
            <a:off x="1926771" y="740229"/>
            <a:ext cx="5007429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69690-18C8-48B1-8C22-E976ACF9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99" y="2134353"/>
            <a:ext cx="7105756" cy="3700388"/>
          </a:xfrm>
          <a:prstGeom prst="roundRect">
            <a:avLst>
              <a:gd name="adj" fmla="val 4474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4352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5B8A95-DE09-456E-B38B-9DD50D468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111760"/>
              </p:ext>
            </p:extLst>
          </p:nvPr>
        </p:nvGraphicFramePr>
        <p:xfrm>
          <a:off x="130629" y="883776"/>
          <a:ext cx="5802085" cy="515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861B08-4C66-4CF6-AC24-F147AB579C36}"/>
              </a:ext>
            </a:extLst>
          </p:cNvPr>
          <p:cNvSpPr txBox="1"/>
          <p:nvPr/>
        </p:nvSpPr>
        <p:spPr>
          <a:xfrm>
            <a:off x="6259286" y="889843"/>
            <a:ext cx="58020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ভ্রুনীয়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কোষস্তর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অ্যাক্টোডার্ম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এন্ডোডার্ম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গহবরকে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সিলেন্টেরণ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নিডোব্লাস্ট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নিডোব্লাস্ট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আত্মরক্ষা,চলন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b="1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i="1" u="sng" dirty="0">
                <a:latin typeface="NikoshBAN" panose="02000000000000000000" pitchFamily="2" charset="0"/>
                <a:cs typeface="NikoshBAN" panose="02000000000000000000" pitchFamily="2" charset="0"/>
              </a:rPr>
              <a:t>Hydra</a:t>
            </a:r>
            <a:r>
              <a:rPr lang="en-US" i="1" u="sng" dirty="0">
                <a:latin typeface="NikoshBAN" panose="02000000000000000000" pitchFamily="2" charset="0"/>
                <a:cs typeface="NikoshBAN" panose="02000000000000000000" pitchFamily="2" charset="0"/>
              </a:rPr>
              <a:t> vulgaris</a:t>
            </a:r>
            <a:r>
              <a:rPr lang="bn-IN" i="1" u="sng" dirty="0">
                <a:latin typeface="NikoshBAN" panose="02000000000000000000" pitchFamily="2" charset="0"/>
                <a:cs typeface="NikoshBAN" panose="02000000000000000000" pitchFamily="2" charset="0"/>
              </a:rPr>
              <a:t> (হাইড্রা) </a:t>
            </a:r>
            <a:endParaRPr lang="en-US" sz="3200" i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01C23D8-D219-44F7-AB67-B749F47D6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839094"/>
              </p:ext>
            </p:extLst>
          </p:nvPr>
        </p:nvGraphicFramePr>
        <p:xfrm>
          <a:off x="87087" y="568090"/>
          <a:ext cx="6498770" cy="515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31CD48-E30F-4E82-9978-F1E75B20E294}"/>
              </a:ext>
            </a:extLst>
          </p:cNvPr>
          <p:cNvSpPr txBox="1"/>
          <p:nvPr/>
        </p:nvSpPr>
        <p:spPr>
          <a:xfrm>
            <a:off x="6585857" y="568090"/>
            <a:ext cx="551905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এরা চেপ্টা, উভলিঙ্গ।</a:t>
            </a:r>
          </a:p>
          <a:p>
            <a:pPr marL="857250" indent="-857250">
              <a:buFont typeface="+mj-lt"/>
              <a:buAutoNum type="romanU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 পুরুকিউটিকল দ্বারা আবৃত।</a:t>
            </a:r>
          </a:p>
          <a:p>
            <a:pPr marL="857250" indent="-857250">
              <a:buFont typeface="+mj-lt"/>
              <a:buAutoNum type="romanU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চোষক ও আংটা থাকে।</a:t>
            </a:r>
          </a:p>
          <a:p>
            <a:pPr marL="857250" indent="-857250">
              <a:buFont typeface="+mj-lt"/>
              <a:buAutoNum type="romanU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দেহে শিখা অঙ্গ থাকে। </a:t>
            </a:r>
          </a:p>
          <a:p>
            <a:pPr marL="857250" indent="-857250">
              <a:buFont typeface="+mj-lt"/>
              <a:buAutoNum type="romanU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পৌষ্টিকতন্ত্র অসম্পূর্ণ বা অনুপস্থিত। </a:t>
            </a:r>
          </a:p>
          <a:p>
            <a:r>
              <a:rPr lang="en-US" sz="3600" b="0" i="1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Taenia </a:t>
            </a:r>
            <a:r>
              <a:rPr lang="en-US" sz="3600" b="0" i="1" dirty="0" err="1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solium</a:t>
            </a:r>
            <a:r>
              <a:rPr lang="bn-IN" sz="3600" b="0" dirty="0">
                <a:solidFill>
                  <a:srgbClr val="20212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(ফিতা কৃমি)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E3F122-4FAD-4F4D-BCC4-380BB19FE5AA}"/>
              </a:ext>
            </a:extLst>
          </p:cNvPr>
          <p:cNvSpPr txBox="1"/>
          <p:nvPr/>
        </p:nvSpPr>
        <p:spPr>
          <a:xfrm>
            <a:off x="1430109" y="628671"/>
            <a:ext cx="33092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21A9D-CD68-4AF1-9951-F79B661D0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192" y="1891393"/>
            <a:ext cx="1232808" cy="17574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B39678-C792-4687-A0C0-15AAA5CF4AE2}"/>
              </a:ext>
            </a:extLst>
          </p:cNvPr>
          <p:cNvSpPr txBox="1"/>
          <p:nvPr/>
        </p:nvSpPr>
        <p:spPr>
          <a:xfrm>
            <a:off x="1430109" y="3984172"/>
            <a:ext cx="9618892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L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উদ্দীপকের প্রাণিটির নাম কী? প্রাণিটির ৩টি বৈশিষ্ট্য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A39759-0CF3-4B07-9890-D79EFD4D14D2}"/>
              </a:ext>
            </a:extLst>
          </p:cNvPr>
          <p:cNvSpPr txBox="1"/>
          <p:nvPr/>
        </p:nvSpPr>
        <p:spPr>
          <a:xfrm>
            <a:off x="10069286" y="105451"/>
            <a:ext cx="195942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৫মিনিট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F663A-7D01-4D41-9528-305B6CE825EA}"/>
              </a:ext>
            </a:extLst>
          </p:cNvPr>
          <p:cNvSpPr txBox="1"/>
          <p:nvPr/>
        </p:nvSpPr>
        <p:spPr>
          <a:xfrm>
            <a:off x="1430109" y="628671"/>
            <a:ext cx="330925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CFDE6-C937-4F52-90B0-1A17E2A8E02F}"/>
              </a:ext>
            </a:extLst>
          </p:cNvPr>
          <p:cNvSpPr txBox="1"/>
          <p:nvPr/>
        </p:nvSpPr>
        <p:spPr>
          <a:xfrm>
            <a:off x="1430109" y="2031554"/>
            <a:ext cx="8715378" cy="378565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ওবেলিয়া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5B893-B836-4BC7-89ED-B100FE490717}"/>
              </a:ext>
            </a:extLst>
          </p:cNvPr>
          <p:cNvSpPr txBox="1"/>
          <p:nvPr/>
        </p:nvSpPr>
        <p:spPr>
          <a:xfrm>
            <a:off x="936171" y="457200"/>
            <a:ext cx="3309258" cy="6463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C4FF4-56AE-4FF2-A179-84D5E23F36C0}"/>
              </a:ext>
            </a:extLst>
          </p:cNvPr>
          <p:cNvSpPr txBox="1"/>
          <p:nvPr/>
        </p:nvSpPr>
        <p:spPr>
          <a:xfrm>
            <a:off x="936170" y="3105834"/>
            <a:ext cx="10041527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শ্রেণিবিন্যাসের প্রবাহচিত্র অংকন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23246-2684-4406-B6C3-D5A66E8475A4}"/>
              </a:ext>
            </a:extLst>
          </p:cNvPr>
          <p:cNvGrpSpPr/>
          <p:nvPr/>
        </p:nvGrpSpPr>
        <p:grpSpPr>
          <a:xfrm>
            <a:off x="9427030" y="112929"/>
            <a:ext cx="2155370" cy="1828799"/>
            <a:chOff x="2819402" y="522514"/>
            <a:chExt cx="3918857" cy="29064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DA03DB-BEC9-4F6B-9077-9B6C9C83246A}"/>
                </a:ext>
              </a:extLst>
            </p:cNvPr>
            <p:cNvSpPr/>
            <p:nvPr/>
          </p:nvSpPr>
          <p:spPr>
            <a:xfrm>
              <a:off x="3320143" y="1992086"/>
              <a:ext cx="3004457" cy="14369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E071DFD-20C3-479D-83AA-F7F60A8418A6}"/>
                </a:ext>
              </a:extLst>
            </p:cNvPr>
            <p:cNvSpPr/>
            <p:nvPr/>
          </p:nvSpPr>
          <p:spPr>
            <a:xfrm>
              <a:off x="2819402" y="522514"/>
              <a:ext cx="3918857" cy="143691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16027F-F185-4336-85B6-64EFB1F3DDF2}"/>
                </a:ext>
              </a:extLst>
            </p:cNvPr>
            <p:cNvSpPr/>
            <p:nvPr/>
          </p:nvSpPr>
          <p:spPr>
            <a:xfrm>
              <a:off x="4593770" y="2225157"/>
              <a:ext cx="457200" cy="117565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DF1A053-22F3-48FE-9E89-32862D6299CF}"/>
                </a:ext>
              </a:extLst>
            </p:cNvPr>
            <p:cNvSpPr/>
            <p:nvPr/>
          </p:nvSpPr>
          <p:spPr>
            <a:xfrm>
              <a:off x="5638800" y="2242458"/>
              <a:ext cx="348343" cy="5551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1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248F52C-EDC5-4B0A-A509-F0A561277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20" y="1245589"/>
            <a:ext cx="10206559" cy="45673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40970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1EA853F-5717-4DC4-B5CD-0B08E435B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33" y="57502"/>
            <a:ext cx="3180669" cy="45144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A9BD916-72C0-4E6E-853F-31691B4EBA4E}"/>
              </a:ext>
            </a:extLst>
          </p:cNvPr>
          <p:cNvGrpSpPr/>
          <p:nvPr/>
        </p:nvGrpSpPr>
        <p:grpSpPr>
          <a:xfrm>
            <a:off x="0" y="2764971"/>
            <a:ext cx="4016828" cy="4093029"/>
            <a:chOff x="5388430" y="914400"/>
            <a:chExt cx="4016828" cy="4093029"/>
          </a:xfrm>
        </p:grpSpPr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B9FDB6B5-9565-4900-8924-FD06F7A3C62C}"/>
                </a:ext>
              </a:extLst>
            </p:cNvPr>
            <p:cNvSpPr/>
            <p:nvPr/>
          </p:nvSpPr>
          <p:spPr>
            <a:xfrm>
              <a:off x="5388430" y="914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B809003A-0987-419C-899D-A5D7708B2E08}"/>
                </a:ext>
              </a:extLst>
            </p:cNvPr>
            <p:cNvSpPr/>
            <p:nvPr/>
          </p:nvSpPr>
          <p:spPr>
            <a:xfrm>
              <a:off x="5540830" y="1066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C0AD4DED-CE2F-4969-96CD-163EFC18BD0D}"/>
                </a:ext>
              </a:extLst>
            </p:cNvPr>
            <p:cNvSpPr/>
            <p:nvPr/>
          </p:nvSpPr>
          <p:spPr>
            <a:xfrm>
              <a:off x="5693230" y="1219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AA007536-A6FD-45EF-BE8D-E96C92CD9A10}"/>
                </a:ext>
              </a:extLst>
            </p:cNvPr>
            <p:cNvSpPr/>
            <p:nvPr/>
          </p:nvSpPr>
          <p:spPr>
            <a:xfrm>
              <a:off x="5845630" y="1371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54FDA88-BD4F-4B76-9F32-03AF7340EABA}"/>
                </a:ext>
              </a:extLst>
            </p:cNvPr>
            <p:cNvSpPr/>
            <p:nvPr/>
          </p:nvSpPr>
          <p:spPr>
            <a:xfrm>
              <a:off x="5998030" y="1524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36BBE172-3976-40B0-991F-25083C6B26AD}"/>
                </a:ext>
              </a:extLst>
            </p:cNvPr>
            <p:cNvSpPr/>
            <p:nvPr/>
          </p:nvSpPr>
          <p:spPr>
            <a:xfrm>
              <a:off x="6150430" y="1676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F76EAF1E-393A-4BD2-ADA2-2A1BE4C0BBA6}"/>
                </a:ext>
              </a:extLst>
            </p:cNvPr>
            <p:cNvSpPr/>
            <p:nvPr/>
          </p:nvSpPr>
          <p:spPr>
            <a:xfrm>
              <a:off x="6302830" y="1828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5F7CC1C0-5E2E-4FD4-96BB-664A432E3751}"/>
                </a:ext>
              </a:extLst>
            </p:cNvPr>
            <p:cNvSpPr/>
            <p:nvPr/>
          </p:nvSpPr>
          <p:spPr>
            <a:xfrm>
              <a:off x="6455230" y="1981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FBBA9209-37F5-4402-A1CF-0E6D0576A6BC}"/>
                </a:ext>
              </a:extLst>
            </p:cNvPr>
            <p:cNvSpPr/>
            <p:nvPr/>
          </p:nvSpPr>
          <p:spPr>
            <a:xfrm>
              <a:off x="6607630" y="2133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92B8D0B4-F0EE-4EBD-8A7D-CD8CECB7A376}"/>
                </a:ext>
              </a:extLst>
            </p:cNvPr>
            <p:cNvSpPr/>
            <p:nvPr/>
          </p:nvSpPr>
          <p:spPr>
            <a:xfrm>
              <a:off x="6760030" y="2286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4E91E325-29FA-4608-8895-39E0D988761C}"/>
                </a:ext>
              </a:extLst>
            </p:cNvPr>
            <p:cNvSpPr/>
            <p:nvPr/>
          </p:nvSpPr>
          <p:spPr>
            <a:xfrm>
              <a:off x="6912430" y="2438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3F7EF11B-2D97-4CC3-A60D-796E81FA40C4}"/>
                </a:ext>
              </a:extLst>
            </p:cNvPr>
            <p:cNvSpPr/>
            <p:nvPr/>
          </p:nvSpPr>
          <p:spPr>
            <a:xfrm>
              <a:off x="7064830" y="2590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C0B70197-8E18-4099-BB3C-F16A15C6930F}"/>
                </a:ext>
              </a:extLst>
            </p:cNvPr>
            <p:cNvSpPr/>
            <p:nvPr/>
          </p:nvSpPr>
          <p:spPr>
            <a:xfrm>
              <a:off x="7217230" y="2743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32B3615A-7857-42D7-B7D1-7B71FE936432}"/>
                </a:ext>
              </a:extLst>
            </p:cNvPr>
            <p:cNvSpPr/>
            <p:nvPr/>
          </p:nvSpPr>
          <p:spPr>
            <a:xfrm>
              <a:off x="7369630" y="2895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B04D771D-8D1B-43E1-9467-0B65A5773359}"/>
                </a:ext>
              </a:extLst>
            </p:cNvPr>
            <p:cNvSpPr/>
            <p:nvPr/>
          </p:nvSpPr>
          <p:spPr>
            <a:xfrm>
              <a:off x="7522030" y="3048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7FC79FA6-4DA0-4CFB-8501-FCCD3A8ED528}"/>
                </a:ext>
              </a:extLst>
            </p:cNvPr>
            <p:cNvSpPr/>
            <p:nvPr/>
          </p:nvSpPr>
          <p:spPr>
            <a:xfrm>
              <a:off x="7674430" y="3200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AF415759-260E-4CB3-BEAF-651E7FCEE78B}"/>
                </a:ext>
              </a:extLst>
            </p:cNvPr>
            <p:cNvSpPr/>
            <p:nvPr/>
          </p:nvSpPr>
          <p:spPr>
            <a:xfrm>
              <a:off x="7826830" y="3352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4C9BB9A-55AD-4FD0-995B-653E32801CD5}"/>
                </a:ext>
              </a:extLst>
            </p:cNvPr>
            <p:cNvSpPr/>
            <p:nvPr/>
          </p:nvSpPr>
          <p:spPr>
            <a:xfrm>
              <a:off x="7979230" y="3505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F1E167B8-E85D-4DAC-BD0D-BD4BE210B101}"/>
                </a:ext>
              </a:extLst>
            </p:cNvPr>
            <p:cNvSpPr/>
            <p:nvPr/>
          </p:nvSpPr>
          <p:spPr>
            <a:xfrm>
              <a:off x="8131630" y="3657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56FDCCDA-5280-4BAC-8C9D-E72E921AE9FF}"/>
                </a:ext>
              </a:extLst>
            </p:cNvPr>
            <p:cNvSpPr/>
            <p:nvPr/>
          </p:nvSpPr>
          <p:spPr>
            <a:xfrm>
              <a:off x="8284030" y="3810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E78C3595-8C1B-4716-880A-A53D157288C9}"/>
                </a:ext>
              </a:extLst>
            </p:cNvPr>
            <p:cNvSpPr/>
            <p:nvPr/>
          </p:nvSpPr>
          <p:spPr>
            <a:xfrm>
              <a:off x="8436430" y="3962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B6171CDA-79AC-4E57-B75F-2E09CF5C6B40}"/>
                </a:ext>
              </a:extLst>
            </p:cNvPr>
            <p:cNvSpPr/>
            <p:nvPr/>
          </p:nvSpPr>
          <p:spPr>
            <a:xfrm>
              <a:off x="8588830" y="4114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F0ED48-96D5-4674-9907-0F286AF8B0AB}"/>
              </a:ext>
            </a:extLst>
          </p:cNvPr>
          <p:cNvGrpSpPr/>
          <p:nvPr/>
        </p:nvGrpSpPr>
        <p:grpSpPr>
          <a:xfrm>
            <a:off x="8175172" y="0"/>
            <a:ext cx="4016828" cy="4093029"/>
            <a:chOff x="5388430" y="914400"/>
            <a:chExt cx="4016828" cy="4093029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68D8F9-5FC9-45C2-9B60-3953948107BD}"/>
                </a:ext>
              </a:extLst>
            </p:cNvPr>
            <p:cNvSpPr/>
            <p:nvPr/>
          </p:nvSpPr>
          <p:spPr>
            <a:xfrm>
              <a:off x="5388430" y="914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0973C637-8D20-4951-82EE-8B5365760740}"/>
                </a:ext>
              </a:extLst>
            </p:cNvPr>
            <p:cNvSpPr/>
            <p:nvPr/>
          </p:nvSpPr>
          <p:spPr>
            <a:xfrm>
              <a:off x="5540830" y="1066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BF978175-2405-4616-A07A-7CC537E16555}"/>
                </a:ext>
              </a:extLst>
            </p:cNvPr>
            <p:cNvSpPr/>
            <p:nvPr/>
          </p:nvSpPr>
          <p:spPr>
            <a:xfrm>
              <a:off x="5693230" y="1219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10627C2-C903-453D-8737-88F0ABDC3BF8}"/>
                </a:ext>
              </a:extLst>
            </p:cNvPr>
            <p:cNvSpPr/>
            <p:nvPr/>
          </p:nvSpPr>
          <p:spPr>
            <a:xfrm>
              <a:off x="5845630" y="1371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C93CFFC1-6264-4D78-883F-C56D32114804}"/>
                </a:ext>
              </a:extLst>
            </p:cNvPr>
            <p:cNvSpPr/>
            <p:nvPr/>
          </p:nvSpPr>
          <p:spPr>
            <a:xfrm>
              <a:off x="5998030" y="1524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tar: 5 Points 30">
              <a:extLst>
                <a:ext uri="{FF2B5EF4-FFF2-40B4-BE49-F238E27FC236}">
                  <a16:creationId xmlns:a16="http://schemas.microsoft.com/office/drawing/2014/main" id="{3037BCF1-C1BB-47F1-B51A-9C46E8978612}"/>
                </a:ext>
              </a:extLst>
            </p:cNvPr>
            <p:cNvSpPr/>
            <p:nvPr/>
          </p:nvSpPr>
          <p:spPr>
            <a:xfrm>
              <a:off x="6150430" y="1676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tar: 5 Points 31">
              <a:extLst>
                <a:ext uri="{FF2B5EF4-FFF2-40B4-BE49-F238E27FC236}">
                  <a16:creationId xmlns:a16="http://schemas.microsoft.com/office/drawing/2014/main" id="{4680919F-11D2-4FBE-9294-D32250A6711A}"/>
                </a:ext>
              </a:extLst>
            </p:cNvPr>
            <p:cNvSpPr/>
            <p:nvPr/>
          </p:nvSpPr>
          <p:spPr>
            <a:xfrm>
              <a:off x="6302830" y="1828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0045B3B5-BA59-4EFE-87AA-6D9201DF7363}"/>
                </a:ext>
              </a:extLst>
            </p:cNvPr>
            <p:cNvSpPr/>
            <p:nvPr/>
          </p:nvSpPr>
          <p:spPr>
            <a:xfrm>
              <a:off x="6455230" y="1981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9853AA72-2697-4FC0-BD17-6EE42802B8CE}"/>
                </a:ext>
              </a:extLst>
            </p:cNvPr>
            <p:cNvSpPr/>
            <p:nvPr/>
          </p:nvSpPr>
          <p:spPr>
            <a:xfrm>
              <a:off x="6607630" y="2133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9CCDA560-D6C0-4EA1-B120-104493B6ADAA}"/>
                </a:ext>
              </a:extLst>
            </p:cNvPr>
            <p:cNvSpPr/>
            <p:nvPr/>
          </p:nvSpPr>
          <p:spPr>
            <a:xfrm>
              <a:off x="6760030" y="2286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E8116B7F-4CB4-47BB-9A00-8DC17FD5F650}"/>
                </a:ext>
              </a:extLst>
            </p:cNvPr>
            <p:cNvSpPr/>
            <p:nvPr/>
          </p:nvSpPr>
          <p:spPr>
            <a:xfrm>
              <a:off x="6912430" y="2438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C024D99F-9193-44CC-A280-F97B340B7C03}"/>
                </a:ext>
              </a:extLst>
            </p:cNvPr>
            <p:cNvSpPr/>
            <p:nvPr/>
          </p:nvSpPr>
          <p:spPr>
            <a:xfrm>
              <a:off x="7064830" y="2590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A8F7E807-9A01-4F56-A318-57A4C5709C01}"/>
                </a:ext>
              </a:extLst>
            </p:cNvPr>
            <p:cNvSpPr/>
            <p:nvPr/>
          </p:nvSpPr>
          <p:spPr>
            <a:xfrm>
              <a:off x="7217230" y="2743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tar: 5 Points 38">
              <a:extLst>
                <a:ext uri="{FF2B5EF4-FFF2-40B4-BE49-F238E27FC236}">
                  <a16:creationId xmlns:a16="http://schemas.microsoft.com/office/drawing/2014/main" id="{8AB144D7-FD4A-444B-9F84-B9E1DC845C18}"/>
                </a:ext>
              </a:extLst>
            </p:cNvPr>
            <p:cNvSpPr/>
            <p:nvPr/>
          </p:nvSpPr>
          <p:spPr>
            <a:xfrm>
              <a:off x="7369630" y="2895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58B8AE49-E4C4-4F40-B5E7-46195308A8B6}"/>
                </a:ext>
              </a:extLst>
            </p:cNvPr>
            <p:cNvSpPr/>
            <p:nvPr/>
          </p:nvSpPr>
          <p:spPr>
            <a:xfrm>
              <a:off x="7522030" y="3048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5712E1D7-DAF4-43C5-A7E2-D3E8E29167C8}"/>
                </a:ext>
              </a:extLst>
            </p:cNvPr>
            <p:cNvSpPr/>
            <p:nvPr/>
          </p:nvSpPr>
          <p:spPr>
            <a:xfrm>
              <a:off x="7674430" y="3200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06137CF8-F728-4DDE-81C0-D40AA0289325}"/>
                </a:ext>
              </a:extLst>
            </p:cNvPr>
            <p:cNvSpPr/>
            <p:nvPr/>
          </p:nvSpPr>
          <p:spPr>
            <a:xfrm>
              <a:off x="7826830" y="3352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C308272A-8C71-48A1-A655-788978E7A4FB}"/>
                </a:ext>
              </a:extLst>
            </p:cNvPr>
            <p:cNvSpPr/>
            <p:nvPr/>
          </p:nvSpPr>
          <p:spPr>
            <a:xfrm>
              <a:off x="7979230" y="35052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C45ECE99-6036-41CB-9E8C-DA10DA288571}"/>
                </a:ext>
              </a:extLst>
            </p:cNvPr>
            <p:cNvSpPr/>
            <p:nvPr/>
          </p:nvSpPr>
          <p:spPr>
            <a:xfrm>
              <a:off x="8131630" y="36576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tar: 5 Points 44">
              <a:extLst>
                <a:ext uri="{FF2B5EF4-FFF2-40B4-BE49-F238E27FC236}">
                  <a16:creationId xmlns:a16="http://schemas.microsoft.com/office/drawing/2014/main" id="{79712642-F86D-4DDD-B92F-56F6F3967ACB}"/>
                </a:ext>
              </a:extLst>
            </p:cNvPr>
            <p:cNvSpPr/>
            <p:nvPr/>
          </p:nvSpPr>
          <p:spPr>
            <a:xfrm>
              <a:off x="8284030" y="38100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tar: 5 Points 45">
              <a:extLst>
                <a:ext uri="{FF2B5EF4-FFF2-40B4-BE49-F238E27FC236}">
                  <a16:creationId xmlns:a16="http://schemas.microsoft.com/office/drawing/2014/main" id="{CF4D2768-DF1D-4FD0-A77C-634169F36E72}"/>
                </a:ext>
              </a:extLst>
            </p:cNvPr>
            <p:cNvSpPr/>
            <p:nvPr/>
          </p:nvSpPr>
          <p:spPr>
            <a:xfrm>
              <a:off x="8436430" y="39624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tar: 5 Points 46">
              <a:extLst>
                <a:ext uri="{FF2B5EF4-FFF2-40B4-BE49-F238E27FC236}">
                  <a16:creationId xmlns:a16="http://schemas.microsoft.com/office/drawing/2014/main" id="{7511ABD0-CA37-41F1-AACE-104835B252CB}"/>
                </a:ext>
              </a:extLst>
            </p:cNvPr>
            <p:cNvSpPr/>
            <p:nvPr/>
          </p:nvSpPr>
          <p:spPr>
            <a:xfrm>
              <a:off x="8588830" y="4114800"/>
              <a:ext cx="816428" cy="892629"/>
            </a:xfrm>
            <a:prstGeom prst="star5">
              <a:avLst>
                <a:gd name="adj" fmla="val 21022"/>
                <a:gd name="hf" fmla="val 105146"/>
                <a:gd name="vf" fmla="val 110557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C56FAF8-A733-44F3-BCC7-BCFDA02E415B}"/>
              </a:ext>
            </a:extLst>
          </p:cNvPr>
          <p:cNvSpPr txBox="1"/>
          <p:nvPr/>
        </p:nvSpPr>
        <p:spPr>
          <a:xfrm>
            <a:off x="5067300" y="1861458"/>
            <a:ext cx="504008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মোঃফেরদৌস ওয়াহিদ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 পাইলট উচ্চ বিদ্যালয়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মাধবপুর, হবিগঞ্জ। </a:t>
            </a: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মাষ্টার ট্রেইনার-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হাতে-কলমে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বিজ্ঞান,TCG,LSBE,CA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মোবাইল-০১৭১০১৯৬৪০২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ferdauswahid</a:t>
            </a:r>
            <a:r>
              <a:rPr lang="en-US" sz="2000" dirty="0">
                <a:latin typeface="+mj-lt"/>
                <a:cs typeface="NikoshBAN" panose="02000000000000000000" pitchFamily="2" charset="0"/>
              </a:rPr>
              <a:t>28@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14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25E288-AE4D-4BB9-A2EB-F40EE87E5C21}"/>
              </a:ext>
            </a:extLst>
          </p:cNvPr>
          <p:cNvSpPr txBox="1"/>
          <p:nvPr/>
        </p:nvSpPr>
        <p:spPr>
          <a:xfrm>
            <a:off x="680358" y="1647607"/>
            <a:ext cx="5040086" cy="34778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সংখ্যা-৪০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F1F81-E2DC-4D47-95D6-21654F78A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444" y="4623634"/>
            <a:ext cx="2828925" cy="1619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6B1D36-F599-4364-BE79-33E5F06BA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280" y="1105071"/>
            <a:ext cx="2828925" cy="351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2FD87-7CB8-4D7B-896E-AA356D07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657" y="217714"/>
            <a:ext cx="1598313" cy="1164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F6196-1B2B-4FBB-8DB1-1D43443C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057" y="2405742"/>
            <a:ext cx="1071563" cy="1071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371ADC-DC66-44F0-B262-416932E01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353" y="4500562"/>
            <a:ext cx="1091267" cy="566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862583-8AB9-47DA-8CFC-1E8E2E6323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8" r="22952" b="1020"/>
          <a:stretch/>
        </p:blipFill>
        <p:spPr>
          <a:xfrm>
            <a:off x="5028785" y="1017817"/>
            <a:ext cx="1256834" cy="1164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FD6D8-330E-4E95-B2B9-9A943BF57C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8785" y="3517481"/>
            <a:ext cx="1256834" cy="7905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7DE0D-218F-4CED-8E35-51DE4253F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054" y="5144877"/>
            <a:ext cx="1529091" cy="149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5069A1-1423-4540-B9B9-E135D736543F}"/>
              </a:ext>
            </a:extLst>
          </p:cNvPr>
          <p:cNvSpPr txBox="1"/>
          <p:nvPr/>
        </p:nvSpPr>
        <p:spPr>
          <a:xfrm>
            <a:off x="1094480" y="535124"/>
            <a:ext cx="1556657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1EB6E-9905-4D23-9FFD-6AA59D5F730C}"/>
              </a:ext>
            </a:extLst>
          </p:cNvPr>
          <p:cNvSpPr txBox="1"/>
          <p:nvPr/>
        </p:nvSpPr>
        <p:spPr>
          <a:xfrm>
            <a:off x="8918490" y="513353"/>
            <a:ext cx="1556657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মাছ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DA681-2A26-4B9F-915D-C61AF013C2D2}"/>
              </a:ext>
            </a:extLst>
          </p:cNvPr>
          <p:cNvSpPr txBox="1"/>
          <p:nvPr/>
        </p:nvSpPr>
        <p:spPr>
          <a:xfrm>
            <a:off x="4679913" y="1955517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কী ঘটল?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5160CE-D529-404F-976F-175D340C29B6}"/>
              </a:ext>
            </a:extLst>
          </p:cNvPr>
          <p:cNvSpPr txBox="1"/>
          <p:nvPr/>
        </p:nvSpPr>
        <p:spPr>
          <a:xfrm>
            <a:off x="4873699" y="1667267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বিন্যাস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24AD07-0E16-4A58-879B-80340EB63EDE}"/>
              </a:ext>
            </a:extLst>
          </p:cNvPr>
          <p:cNvSpPr txBox="1"/>
          <p:nvPr/>
        </p:nvSpPr>
        <p:spPr>
          <a:xfrm>
            <a:off x="3203992" y="3341443"/>
            <a:ext cx="616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শ্রেণিবিন্যাস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1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31927 0.152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-0.322 0.05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4375 0.0291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2565 -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33281 0.004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1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33046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666A6A-E46C-4BC2-893B-8F89CFCE682A}"/>
              </a:ext>
            </a:extLst>
          </p:cNvPr>
          <p:cNvSpPr txBox="1"/>
          <p:nvPr/>
        </p:nvSpPr>
        <p:spPr>
          <a:xfrm>
            <a:off x="1306286" y="936172"/>
            <a:ext cx="3331028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শিখনফলঃ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DB466-2C00-4E08-B119-D9B217FC6CBD}"/>
              </a:ext>
            </a:extLst>
          </p:cNvPr>
          <p:cNvSpPr/>
          <p:nvPr/>
        </p:nvSpPr>
        <p:spPr>
          <a:xfrm>
            <a:off x="1306286" y="2797629"/>
            <a:ext cx="8730343" cy="631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প্রাণিজগতের শ্রেণিবিন্যাস করতে পারবে,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389F3-3C3E-499D-BEA4-181BF21454F8}"/>
              </a:ext>
            </a:extLst>
          </p:cNvPr>
          <p:cNvSpPr/>
          <p:nvPr/>
        </p:nvSpPr>
        <p:spPr>
          <a:xfrm>
            <a:off x="1306286" y="3875315"/>
            <a:ext cx="10646228" cy="6313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অমেরুদন্ডী পর্বের(প্রথম ৩টি) বৈশিষ্ট্য ব্যাখ্যা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8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CD08DC-E0D9-4E17-8CBD-F18030EFC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434518"/>
              </p:ext>
            </p:extLst>
          </p:nvPr>
        </p:nvGraphicFramePr>
        <p:xfrm>
          <a:off x="192315" y="816429"/>
          <a:ext cx="4630057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DA579AC-812D-4406-B407-D5C3CB9980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67563"/>
              </p:ext>
            </p:extLst>
          </p:nvPr>
        </p:nvGraphicFramePr>
        <p:xfrm>
          <a:off x="4860473" y="3981995"/>
          <a:ext cx="3632200" cy="2623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4890525A-6B6A-4E4E-A426-2137EFF9F6CB}"/>
              </a:ext>
            </a:extLst>
          </p:cNvPr>
          <p:cNvSpPr/>
          <p:nvPr/>
        </p:nvSpPr>
        <p:spPr>
          <a:xfrm flipV="1">
            <a:off x="4254501" y="6095999"/>
            <a:ext cx="939800" cy="50945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44FFC28-9707-45B1-9610-0A6878A806BD}"/>
              </a:ext>
            </a:extLst>
          </p:cNvPr>
          <p:cNvSpPr/>
          <p:nvPr/>
        </p:nvSpPr>
        <p:spPr>
          <a:xfrm flipV="1">
            <a:off x="8039100" y="6001287"/>
            <a:ext cx="803728" cy="509453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B805243-B61B-44C1-A4A0-FC2109B177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248499"/>
              </p:ext>
            </p:extLst>
          </p:nvPr>
        </p:nvGraphicFramePr>
        <p:xfrm>
          <a:off x="8411029" y="1447800"/>
          <a:ext cx="3955142" cy="525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B89578-B380-481C-95C5-281C3F59A237}"/>
              </a:ext>
            </a:extLst>
          </p:cNvPr>
          <p:cNvSpPr txBox="1"/>
          <p:nvPr/>
        </p:nvSpPr>
        <p:spPr>
          <a:xfrm>
            <a:off x="4331608" y="1818188"/>
            <a:ext cx="4511220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শ্রেণিবিন্যাস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8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4383B-756F-4990-AEA9-4BB506060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704383B-756F-4990-AEA9-4BB506060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8E244-0718-41EF-B75F-C4738006F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52A8E244-0718-41EF-B75F-C4738006F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3A78B-C9F6-468B-97A3-D932BBFD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5B3A78B-C9F6-468B-97A3-D932BBFD4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2BB3C-1E5C-46CE-898C-84E7A071B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A782BB3C-1E5C-46CE-898C-84E7A071B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B6D5B-F387-491A-AA5F-CC9373DA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17B6D5B-F387-491A-AA5F-CC9373DAC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23C49E-9CD3-4155-B7AA-76EA9EE5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D723C49E-9CD3-4155-B7AA-76EA9EE57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C0DE4-FF9B-458D-9818-2F8A96D3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A1C0DE4-FF9B-458D-9818-2F8A96D3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9CD13-E691-436F-AF9C-54F627FF6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EBA9CD13-E691-436F-AF9C-54F627FF6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1CE6D-B9E2-43DB-836E-29C6EA91A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2641CE6D-B9E2-43DB-836E-29C6EA91A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02AF9-E657-4C6C-8092-694225B43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BF02AF9-E657-4C6C-8092-694225B43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51087-81F4-4EA2-B282-1757F3166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1F051087-81F4-4EA2-B282-1757F3166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65C91-B63F-4140-9487-EACBC00B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71465C91-B63F-4140-9487-EACBC00B2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2A88B4-A09B-477C-8B88-4B084504B2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02A88B4-A09B-477C-8B88-4B084504B2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C0311E-B17D-407F-A79B-754797B969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21C0311E-B17D-407F-A79B-754797B969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66198E-E619-4132-BA00-FABF38192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966198E-E619-4132-BA00-FABF38192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C3C359-79DA-4213-80D5-6C7429A9B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CEC3C359-79DA-4213-80D5-6C7429A9B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90C1C4-FCC1-4298-8FEF-A977577D6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F990C1C4-FCC1-4298-8FEF-A977577D6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2D36FB-8711-4132-BC1F-EA5C08498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8F2D36FB-8711-4132-BC1F-EA5C08498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471B51-7C1D-4BDE-B8B8-7C3E4FEA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graphicEl>
                                              <a:dgm id="{CC471B51-7C1D-4BDE-B8B8-7C3E4FEA4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E0A919-1F9D-4ADB-A19D-1518BA135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">
                                            <p:graphicEl>
                                              <a:dgm id="{65E0A919-1F9D-4ADB-A19D-1518BA135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0B956B-189B-488F-BFDC-81264903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">
                                            <p:graphicEl>
                                              <a:dgm id="{6E0B956B-189B-488F-BFDC-81264903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23D988-0C73-4EAD-958D-9DD67358E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6">
                                            <p:graphicEl>
                                              <a:dgm id="{2D23D988-0C73-4EAD-958D-9DD67358E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5C2340-4CFA-45F0-BCF9-691705A0A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6">
                                            <p:graphicEl>
                                              <a:dgm id="{A25C2340-4CFA-45F0-BCF9-691705A0A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417170-859A-49CA-B43D-057FE4BF3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">
                                            <p:graphicEl>
                                              <a:dgm id="{6F417170-859A-49CA-B43D-057FE4BF3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580CD2-5E6C-4F5A-8488-E827BF0E1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">
                                            <p:graphicEl>
                                              <a:dgm id="{25580CD2-5E6C-4F5A-8488-E827BF0E1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9B567F-0925-4353-9B68-4A365D96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">
                                            <p:graphicEl>
                                              <a:dgm id="{FB9B567F-0925-4353-9B68-4A365D96F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2EDF45-1E73-41B4-9C3A-08B9A18902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">
                                            <p:graphicEl>
                                              <a:dgm id="{F42EDF45-1E73-41B4-9C3A-08B9A18902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A716E1-DB69-47BB-B60D-06FFEC95F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">
                                            <p:graphicEl>
                                              <a:dgm id="{87A716E1-DB69-47BB-B60D-06FFEC95F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4CA697-DCA7-466D-8A29-B7BF9E82D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">
                                            <p:graphicEl>
                                              <a:dgm id="{3F4CA697-DCA7-466D-8A29-B7BF9E82D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A84FFD-354E-477D-A12A-36A1A897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">
                                            <p:graphicEl>
                                              <a:dgm id="{7DA84FFD-354E-477D-A12A-36A1A897B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849BBE-8EBB-4EDF-8ACC-3329D99E3E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">
                                            <p:graphicEl>
                                              <a:dgm id="{AB849BBE-8EBB-4EDF-8ACC-3329D99E3E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E85A15-EAD4-4F9A-BFE0-6442B657A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">
                                            <p:graphicEl>
                                              <a:dgm id="{8BE85A15-EAD4-4F9A-BFE0-6442B657A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7A47C0-F537-48C6-8B3A-6A67DDD7D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6">
                                            <p:graphicEl>
                                              <a:dgm id="{7A7A47C0-F537-48C6-8B3A-6A67DDD7D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4E0296-B9A0-4C4B-AE65-27AD5BE70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">
                                            <p:graphicEl>
                                              <a:dgm id="{984E0296-B9A0-4C4B-AE65-27AD5BE707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Graphic spid="3" grpId="0">
        <p:bldSub>
          <a:bldDgm bld="one"/>
        </p:bldSub>
      </p:bldGraphic>
      <p:bldP spid="4" grpId="0" animBg="1"/>
      <p:bldP spid="5" grpId="0" animBg="1"/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328162B-C67C-4319-993D-9F7CC0119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473922"/>
              </p:ext>
            </p:extLst>
          </p:nvPr>
        </p:nvGraphicFramePr>
        <p:xfrm>
          <a:off x="3701603" y="337458"/>
          <a:ext cx="4625968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7251B475-A2BC-4B35-8E52-3CB081BBC9EA}"/>
              </a:ext>
            </a:extLst>
          </p:cNvPr>
          <p:cNvSpPr/>
          <p:nvPr/>
        </p:nvSpPr>
        <p:spPr>
          <a:xfrm>
            <a:off x="740688" y="1883230"/>
            <a:ext cx="2960915" cy="1349828"/>
          </a:xfrm>
          <a:prstGeom prst="rightArrow">
            <a:avLst>
              <a:gd name="adj1" fmla="val 51613"/>
              <a:gd name="adj2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95361-69AF-48E0-86FE-85C92654D376}"/>
              </a:ext>
            </a:extLst>
          </p:cNvPr>
          <p:cNvSpPr txBox="1"/>
          <p:nvPr/>
        </p:nvSpPr>
        <p:spPr>
          <a:xfrm>
            <a:off x="8152483" y="2203373"/>
            <a:ext cx="403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পর্বের প্রাণিদের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মেরুদন্ড নেই।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A4F0626A-1458-4519-BC46-BAD2D8D47D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1C97207-37B7-412F-BFB0-364B66271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04383B-756F-4990-AEA9-4BB506060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8704383B-756F-4990-AEA9-4BB506060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A8E244-0718-41EF-B75F-C4738006F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52A8E244-0718-41EF-B75F-C4738006F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3A78B-C9F6-468B-97A3-D932BBFD4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5B3A78B-C9F6-468B-97A3-D932BBFD4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82BB3C-1E5C-46CE-898C-84E7A071B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A782BB3C-1E5C-46CE-898C-84E7A071B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7B6D5B-F387-491A-AA5F-CC9373DA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17B6D5B-F387-491A-AA5F-CC9373DAC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23C49E-9CD3-4155-B7AA-76EA9EE57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723C49E-9CD3-4155-B7AA-76EA9EE57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1C0DE4-FF9B-458D-9818-2F8A96D3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A1C0DE4-FF9B-458D-9818-2F8A96D3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A9CD13-E691-436F-AF9C-54F627FF6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EBA9CD13-E691-436F-AF9C-54F627FF6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41CE6D-B9E2-43DB-836E-29C6EA91A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2641CE6D-B9E2-43DB-836E-29C6EA91A6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F02AF9-E657-4C6C-8092-694225B43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ABF02AF9-E657-4C6C-8092-694225B43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051087-81F4-4EA2-B282-1757F31662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1F051087-81F4-4EA2-B282-1757F31662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465C91-B63F-4140-9487-EACBC00B2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71465C91-B63F-4140-9487-EACBC00B23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971A2-379C-49C4-B2DF-7EFB53587D37}"/>
              </a:ext>
            </a:extLst>
          </p:cNvPr>
          <p:cNvSpPr txBox="1"/>
          <p:nvPr/>
        </p:nvSpPr>
        <p:spPr>
          <a:xfrm>
            <a:off x="1937657" y="598714"/>
            <a:ext cx="306977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53294-F85A-44E8-AF8F-5BB720D5232F}"/>
              </a:ext>
            </a:extLst>
          </p:cNvPr>
          <p:cNvSpPr txBox="1"/>
          <p:nvPr/>
        </p:nvSpPr>
        <p:spPr>
          <a:xfrm>
            <a:off x="1937657" y="2895600"/>
            <a:ext cx="6553201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শ্রেণিবিন্যাস লিখ।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B5326-558E-4E59-9582-F59CBEEE9424}"/>
              </a:ext>
            </a:extLst>
          </p:cNvPr>
          <p:cNvSpPr txBox="1"/>
          <p:nvPr/>
        </p:nvSpPr>
        <p:spPr>
          <a:xfrm>
            <a:off x="9633857" y="104783"/>
            <a:ext cx="2046516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৮মিনিট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CC5449-D277-4D1F-B46F-E7F7D7C70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3000621"/>
              </p:ext>
            </p:extLst>
          </p:nvPr>
        </p:nvGraphicFramePr>
        <p:xfrm>
          <a:off x="0" y="666061"/>
          <a:ext cx="6417806" cy="469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4A42C5F-3BC9-41D7-A073-5473B157BCEF}"/>
              </a:ext>
            </a:extLst>
          </p:cNvPr>
          <p:cNvSpPr txBox="1"/>
          <p:nvPr/>
        </p:nvSpPr>
        <p:spPr>
          <a:xfrm>
            <a:off x="6259286" y="883776"/>
            <a:ext cx="58020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ছিদ্রপথে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857250" indent="-857250">
              <a:buFont typeface="+mj-lt"/>
              <a:buAutoNum type="romanU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Spongilla</a:t>
            </a:r>
          </a:p>
        </p:txBody>
      </p:sp>
    </p:spTree>
    <p:extLst>
      <p:ext uri="{BB962C8B-B14F-4D97-AF65-F5344CB8AC3E}">
        <p14:creationId xmlns:p14="http://schemas.microsoft.com/office/powerpoint/2010/main" val="36127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CF9E140-E6F6-490C-912F-B886E8F1F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9D6A61CB-0A11-4A03-A3CF-DB10407C6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300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2021-11-14T14:14:27Z</dcterms:created>
  <dcterms:modified xsi:type="dcterms:W3CDTF">2021-11-22T16:02:29Z</dcterms:modified>
</cp:coreProperties>
</file>