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5" r:id="rId3"/>
    <p:sldId id="267" r:id="rId4"/>
    <p:sldId id="266" r:id="rId5"/>
    <p:sldId id="260" r:id="rId6"/>
    <p:sldId id="270" r:id="rId7"/>
    <p:sldId id="271" r:id="rId8"/>
    <p:sldId id="272" r:id="rId9"/>
    <p:sldId id="268" r:id="rId10"/>
    <p:sldId id="269" r:id="rId11"/>
    <p:sldId id="274" r:id="rId12"/>
    <p:sldId id="273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9" d="100"/>
          <a:sy n="69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13D1B7-E739-415D-B44D-EF0CB756793F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F6DE2A-101C-4F18-BD57-29B8EE38B24B}">
      <dgm:prSet phldrT="[Text]" custT="1"/>
      <dgm:spPr/>
      <dgm:t>
        <a:bodyPr/>
        <a:lstStyle/>
        <a:p>
          <a:r>
            <a:rPr lang="en-US" sz="3200" b="1" dirty="0">
              <a:latin typeface="Book Antiqua" panose="02040602050305030304" pitchFamily="18" charset="0"/>
            </a:rPr>
            <a:t>ask and answer questions.</a:t>
          </a:r>
        </a:p>
      </dgm:t>
    </dgm:pt>
    <dgm:pt modelId="{FD658C95-6C4E-45BC-BAAF-B9F740BFE63D}" type="parTrans" cxnId="{4B025373-901F-45A4-8C10-D26C630AEFD6}">
      <dgm:prSet/>
      <dgm:spPr/>
      <dgm:t>
        <a:bodyPr/>
        <a:lstStyle/>
        <a:p>
          <a:endParaRPr lang="en-US"/>
        </a:p>
      </dgm:t>
    </dgm:pt>
    <dgm:pt modelId="{2CEF03F9-C2DB-4045-BDCC-61A0B91716FD}" type="sibTrans" cxnId="{4B025373-901F-45A4-8C10-D26C630AEFD6}">
      <dgm:prSet/>
      <dgm:spPr/>
      <dgm:t>
        <a:bodyPr/>
        <a:lstStyle/>
        <a:p>
          <a:endParaRPr lang="en-US"/>
        </a:p>
      </dgm:t>
    </dgm:pt>
    <dgm:pt modelId="{E734964C-139D-40F9-8DB3-54693B957CD7}">
      <dgm:prSet phldrT="[Text]" custT="1"/>
      <dgm:spPr/>
      <dgm:t>
        <a:bodyPr/>
        <a:lstStyle/>
        <a:p>
          <a:r>
            <a:rPr lang="en-US" sz="3200" b="1" dirty="0">
              <a:latin typeface="Book Antiqua" panose="02040602050305030304" pitchFamily="18" charset="0"/>
            </a:rPr>
            <a:t>develop listening skill.</a:t>
          </a:r>
        </a:p>
      </dgm:t>
    </dgm:pt>
    <dgm:pt modelId="{D14E8A04-4E2D-41B7-8FF4-2B2A37DC8816}" type="parTrans" cxnId="{4C41D92D-3A2D-4D6F-AF9F-923D45A87F53}">
      <dgm:prSet/>
      <dgm:spPr/>
      <dgm:t>
        <a:bodyPr/>
        <a:lstStyle/>
        <a:p>
          <a:endParaRPr lang="en-US"/>
        </a:p>
      </dgm:t>
    </dgm:pt>
    <dgm:pt modelId="{AD6B829B-25FD-466C-81C8-46BF15277450}" type="sibTrans" cxnId="{4C41D92D-3A2D-4D6F-AF9F-923D45A87F53}">
      <dgm:prSet/>
      <dgm:spPr/>
      <dgm:t>
        <a:bodyPr/>
        <a:lstStyle/>
        <a:p>
          <a:endParaRPr lang="en-US"/>
        </a:p>
      </dgm:t>
    </dgm:pt>
    <dgm:pt modelId="{7E9A4A46-76D8-4723-8BF8-870A91CED3DF}">
      <dgm:prSet phldrT="[Text]" custT="1"/>
      <dgm:spPr/>
      <dgm:t>
        <a:bodyPr/>
        <a:lstStyle/>
        <a:p>
          <a:r>
            <a:rPr lang="en-US" sz="3200" b="1" dirty="0">
              <a:latin typeface="Book Antiqua" panose="02040602050305030304" pitchFamily="18" charset="0"/>
            </a:rPr>
            <a:t>identify right or wrong information.</a:t>
          </a:r>
        </a:p>
      </dgm:t>
    </dgm:pt>
    <dgm:pt modelId="{F075EB00-A0E5-414E-B898-6C42DA3812C2}" type="parTrans" cxnId="{3E1B64AA-E73F-4B96-8C71-41DA31452052}">
      <dgm:prSet/>
      <dgm:spPr/>
      <dgm:t>
        <a:bodyPr/>
        <a:lstStyle/>
        <a:p>
          <a:endParaRPr lang="en-US"/>
        </a:p>
      </dgm:t>
    </dgm:pt>
    <dgm:pt modelId="{AD7F0E36-969C-4FA9-9C79-6426B6F65C58}" type="sibTrans" cxnId="{3E1B64AA-E73F-4B96-8C71-41DA31452052}">
      <dgm:prSet/>
      <dgm:spPr/>
      <dgm:t>
        <a:bodyPr/>
        <a:lstStyle/>
        <a:p>
          <a:endParaRPr lang="en-US"/>
        </a:p>
      </dgm:t>
    </dgm:pt>
    <dgm:pt modelId="{AD28FA18-F607-439D-AB42-07DEEEC0BEDB}">
      <dgm:prSet phldrT="[Text]" custT="1"/>
      <dgm:spPr/>
      <dgm:t>
        <a:bodyPr/>
        <a:lstStyle/>
        <a:p>
          <a:r>
            <a:rPr lang="en-US" sz="3200" b="1" dirty="0">
              <a:latin typeface="Book Antiqua" panose="02040602050305030304" pitchFamily="18" charset="0"/>
            </a:rPr>
            <a:t>tell meaning of some words </a:t>
          </a:r>
        </a:p>
      </dgm:t>
    </dgm:pt>
    <dgm:pt modelId="{7AA451F5-5DFC-4624-9448-935DBAC7DA91}" type="parTrans" cxnId="{A872D751-1917-4467-9C2A-970D8D9AFFD8}">
      <dgm:prSet/>
      <dgm:spPr/>
      <dgm:t>
        <a:bodyPr/>
        <a:lstStyle/>
        <a:p>
          <a:endParaRPr lang="en-US"/>
        </a:p>
      </dgm:t>
    </dgm:pt>
    <dgm:pt modelId="{91E07DFD-DC09-4F0A-9335-B85C63011471}" type="sibTrans" cxnId="{A872D751-1917-4467-9C2A-970D8D9AFFD8}">
      <dgm:prSet/>
      <dgm:spPr/>
      <dgm:t>
        <a:bodyPr/>
        <a:lstStyle/>
        <a:p>
          <a:endParaRPr lang="en-US"/>
        </a:p>
      </dgm:t>
    </dgm:pt>
    <dgm:pt modelId="{85772A5D-1CD0-417B-B438-56EDFC1607CB}" type="pres">
      <dgm:prSet presAssocID="{3413D1B7-E739-415D-B44D-EF0CB756793F}" presName="Name0" presStyleCnt="0">
        <dgm:presLayoutVars>
          <dgm:chMax val="7"/>
          <dgm:chPref val="7"/>
          <dgm:dir/>
        </dgm:presLayoutVars>
      </dgm:prSet>
      <dgm:spPr/>
    </dgm:pt>
    <dgm:pt modelId="{5AB70677-3812-4DDD-AF46-3A5250723B04}" type="pres">
      <dgm:prSet presAssocID="{3413D1B7-E739-415D-B44D-EF0CB756793F}" presName="Name1" presStyleCnt="0"/>
      <dgm:spPr/>
    </dgm:pt>
    <dgm:pt modelId="{0005E2A8-D243-4A74-95FC-17ADFB407F86}" type="pres">
      <dgm:prSet presAssocID="{3413D1B7-E739-415D-B44D-EF0CB756793F}" presName="cycle" presStyleCnt="0"/>
      <dgm:spPr/>
    </dgm:pt>
    <dgm:pt modelId="{5D5EEB33-63A4-4D48-A074-E16034E190EB}" type="pres">
      <dgm:prSet presAssocID="{3413D1B7-E739-415D-B44D-EF0CB756793F}" presName="srcNode" presStyleLbl="node1" presStyleIdx="0" presStyleCnt="4"/>
      <dgm:spPr/>
    </dgm:pt>
    <dgm:pt modelId="{6897BFEC-0557-4FE4-9A16-5B22821E967C}" type="pres">
      <dgm:prSet presAssocID="{3413D1B7-E739-415D-B44D-EF0CB756793F}" presName="conn" presStyleLbl="parChTrans1D2" presStyleIdx="0" presStyleCnt="1"/>
      <dgm:spPr/>
    </dgm:pt>
    <dgm:pt modelId="{B740FDB2-1BBC-49A0-B7AC-18D84719EF9A}" type="pres">
      <dgm:prSet presAssocID="{3413D1B7-E739-415D-B44D-EF0CB756793F}" presName="extraNode" presStyleLbl="node1" presStyleIdx="0" presStyleCnt="4"/>
      <dgm:spPr/>
    </dgm:pt>
    <dgm:pt modelId="{9A9231F5-1D53-4CAA-863A-A4208C14FF77}" type="pres">
      <dgm:prSet presAssocID="{3413D1B7-E739-415D-B44D-EF0CB756793F}" presName="dstNode" presStyleLbl="node1" presStyleIdx="0" presStyleCnt="4"/>
      <dgm:spPr/>
    </dgm:pt>
    <dgm:pt modelId="{D95BC6C8-B6C7-43C0-AD63-4B060284584E}" type="pres">
      <dgm:prSet presAssocID="{9DF6DE2A-101C-4F18-BD57-29B8EE38B24B}" presName="text_1" presStyleLbl="node1" presStyleIdx="0" presStyleCnt="4">
        <dgm:presLayoutVars>
          <dgm:bulletEnabled val="1"/>
        </dgm:presLayoutVars>
      </dgm:prSet>
      <dgm:spPr/>
    </dgm:pt>
    <dgm:pt modelId="{31BDD9BF-CF99-46FC-A0B7-652A72E4B4D9}" type="pres">
      <dgm:prSet presAssocID="{9DF6DE2A-101C-4F18-BD57-29B8EE38B24B}" presName="accent_1" presStyleCnt="0"/>
      <dgm:spPr/>
    </dgm:pt>
    <dgm:pt modelId="{D1D923B6-720A-4834-8B03-C11FD2705933}" type="pres">
      <dgm:prSet presAssocID="{9DF6DE2A-101C-4F18-BD57-29B8EE38B24B}" presName="accentRepeatNode" presStyleLbl="solidFgAcc1" presStyleIdx="0" presStyleCnt="4"/>
      <dgm:spPr/>
    </dgm:pt>
    <dgm:pt modelId="{98ADF6BB-2F00-4B29-9EFE-1ECE38C559EE}" type="pres">
      <dgm:prSet presAssocID="{E734964C-139D-40F9-8DB3-54693B957CD7}" presName="text_2" presStyleLbl="node1" presStyleIdx="1" presStyleCnt="4">
        <dgm:presLayoutVars>
          <dgm:bulletEnabled val="1"/>
        </dgm:presLayoutVars>
      </dgm:prSet>
      <dgm:spPr/>
    </dgm:pt>
    <dgm:pt modelId="{E8379561-F79D-4536-B47C-6071ABD031DE}" type="pres">
      <dgm:prSet presAssocID="{E734964C-139D-40F9-8DB3-54693B957CD7}" presName="accent_2" presStyleCnt="0"/>
      <dgm:spPr/>
    </dgm:pt>
    <dgm:pt modelId="{36B88EB7-3826-4A58-BC4D-EFA4ABFCD629}" type="pres">
      <dgm:prSet presAssocID="{E734964C-139D-40F9-8DB3-54693B957CD7}" presName="accentRepeatNode" presStyleLbl="solidFgAcc1" presStyleIdx="1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DAABE4CA-3A3D-48E9-A368-727DA96D737D}" type="pres">
      <dgm:prSet presAssocID="{7E9A4A46-76D8-4723-8BF8-870A91CED3DF}" presName="text_3" presStyleLbl="node1" presStyleIdx="2" presStyleCnt="4">
        <dgm:presLayoutVars>
          <dgm:bulletEnabled val="1"/>
        </dgm:presLayoutVars>
      </dgm:prSet>
      <dgm:spPr/>
    </dgm:pt>
    <dgm:pt modelId="{9FEC03A2-1C96-48F0-959E-399595585349}" type="pres">
      <dgm:prSet presAssocID="{7E9A4A46-76D8-4723-8BF8-870A91CED3DF}" presName="accent_3" presStyleCnt="0"/>
      <dgm:spPr/>
    </dgm:pt>
    <dgm:pt modelId="{4A8C5194-891D-43CF-908E-0BB40F653C20}" type="pres">
      <dgm:prSet presAssocID="{7E9A4A46-76D8-4723-8BF8-870A91CED3DF}" presName="accentRepeatNode" presStyleLbl="solidFgAcc1" presStyleIdx="2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0E9AC80E-4FB7-4CA1-A61E-037E2A8F4F2A}" type="pres">
      <dgm:prSet presAssocID="{AD28FA18-F607-439D-AB42-07DEEEC0BEDB}" presName="text_4" presStyleLbl="node1" presStyleIdx="3" presStyleCnt="4">
        <dgm:presLayoutVars>
          <dgm:bulletEnabled val="1"/>
        </dgm:presLayoutVars>
      </dgm:prSet>
      <dgm:spPr/>
    </dgm:pt>
    <dgm:pt modelId="{21DFBF3E-C652-481B-BF17-C030332C9967}" type="pres">
      <dgm:prSet presAssocID="{AD28FA18-F607-439D-AB42-07DEEEC0BEDB}" presName="accent_4" presStyleCnt="0"/>
      <dgm:spPr/>
    </dgm:pt>
    <dgm:pt modelId="{40B823B7-9D49-4B76-8110-E9EC36CFCDE6}" type="pres">
      <dgm:prSet presAssocID="{AD28FA18-F607-439D-AB42-07DEEEC0BEDB}" presName="accentRepeatNode" presStyleLbl="solidFgAcc1" presStyleIdx="3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</dgm:ptLst>
  <dgm:cxnLst>
    <dgm:cxn modelId="{26EBA222-F1E0-4F7A-A41F-BC7D19A77BDE}" type="presOf" srcId="{3413D1B7-E739-415D-B44D-EF0CB756793F}" destId="{85772A5D-1CD0-417B-B438-56EDFC1607CB}" srcOrd="0" destOrd="0" presId="urn:microsoft.com/office/officeart/2008/layout/VerticalCurvedList"/>
    <dgm:cxn modelId="{4C41D92D-3A2D-4D6F-AF9F-923D45A87F53}" srcId="{3413D1B7-E739-415D-B44D-EF0CB756793F}" destId="{E734964C-139D-40F9-8DB3-54693B957CD7}" srcOrd="1" destOrd="0" parTransId="{D14E8A04-4E2D-41B7-8FF4-2B2A37DC8816}" sibTransId="{AD6B829B-25FD-466C-81C8-46BF15277450}"/>
    <dgm:cxn modelId="{A872D751-1917-4467-9C2A-970D8D9AFFD8}" srcId="{3413D1B7-E739-415D-B44D-EF0CB756793F}" destId="{AD28FA18-F607-439D-AB42-07DEEEC0BEDB}" srcOrd="3" destOrd="0" parTransId="{7AA451F5-5DFC-4624-9448-935DBAC7DA91}" sibTransId="{91E07DFD-DC09-4F0A-9335-B85C63011471}"/>
    <dgm:cxn modelId="{4B025373-901F-45A4-8C10-D26C630AEFD6}" srcId="{3413D1B7-E739-415D-B44D-EF0CB756793F}" destId="{9DF6DE2A-101C-4F18-BD57-29B8EE38B24B}" srcOrd="0" destOrd="0" parTransId="{FD658C95-6C4E-45BC-BAAF-B9F740BFE63D}" sibTransId="{2CEF03F9-C2DB-4045-BDCC-61A0B91716FD}"/>
    <dgm:cxn modelId="{4AD4BB55-2E83-49CD-A6CF-D92ADCAF612B}" type="presOf" srcId="{E734964C-139D-40F9-8DB3-54693B957CD7}" destId="{98ADF6BB-2F00-4B29-9EFE-1ECE38C559EE}" srcOrd="0" destOrd="0" presId="urn:microsoft.com/office/officeart/2008/layout/VerticalCurvedList"/>
    <dgm:cxn modelId="{B370B276-C124-4F61-8BA3-F2D5E6F69A60}" type="presOf" srcId="{7E9A4A46-76D8-4723-8BF8-870A91CED3DF}" destId="{DAABE4CA-3A3D-48E9-A368-727DA96D737D}" srcOrd="0" destOrd="0" presId="urn:microsoft.com/office/officeart/2008/layout/VerticalCurvedList"/>
    <dgm:cxn modelId="{D5973583-7FDB-476A-B93E-DBB24B1706E2}" type="presOf" srcId="{9DF6DE2A-101C-4F18-BD57-29B8EE38B24B}" destId="{D95BC6C8-B6C7-43C0-AD63-4B060284584E}" srcOrd="0" destOrd="0" presId="urn:microsoft.com/office/officeart/2008/layout/VerticalCurvedList"/>
    <dgm:cxn modelId="{F56B2E86-0452-4595-A03A-43AF64D4DC2D}" type="presOf" srcId="{AD28FA18-F607-439D-AB42-07DEEEC0BEDB}" destId="{0E9AC80E-4FB7-4CA1-A61E-037E2A8F4F2A}" srcOrd="0" destOrd="0" presId="urn:microsoft.com/office/officeart/2008/layout/VerticalCurvedList"/>
    <dgm:cxn modelId="{3E1B64AA-E73F-4B96-8C71-41DA31452052}" srcId="{3413D1B7-E739-415D-B44D-EF0CB756793F}" destId="{7E9A4A46-76D8-4723-8BF8-870A91CED3DF}" srcOrd="2" destOrd="0" parTransId="{F075EB00-A0E5-414E-B898-6C42DA3812C2}" sibTransId="{AD7F0E36-969C-4FA9-9C79-6426B6F65C58}"/>
    <dgm:cxn modelId="{6D5AB5DB-DA01-4EE8-BFF2-AC09781AB750}" type="presOf" srcId="{2CEF03F9-C2DB-4045-BDCC-61A0B91716FD}" destId="{6897BFEC-0557-4FE4-9A16-5B22821E967C}" srcOrd="0" destOrd="0" presId="urn:microsoft.com/office/officeart/2008/layout/VerticalCurvedList"/>
    <dgm:cxn modelId="{CD1AB93D-0717-4E08-955A-B925D6D38002}" type="presParOf" srcId="{85772A5D-1CD0-417B-B438-56EDFC1607CB}" destId="{5AB70677-3812-4DDD-AF46-3A5250723B04}" srcOrd="0" destOrd="0" presId="urn:microsoft.com/office/officeart/2008/layout/VerticalCurvedList"/>
    <dgm:cxn modelId="{B9B48470-8003-40C7-BE14-6549037E8E3A}" type="presParOf" srcId="{5AB70677-3812-4DDD-AF46-3A5250723B04}" destId="{0005E2A8-D243-4A74-95FC-17ADFB407F86}" srcOrd="0" destOrd="0" presId="urn:microsoft.com/office/officeart/2008/layout/VerticalCurvedList"/>
    <dgm:cxn modelId="{C0FED2EB-7466-4B7B-B399-E27B04F0AE89}" type="presParOf" srcId="{0005E2A8-D243-4A74-95FC-17ADFB407F86}" destId="{5D5EEB33-63A4-4D48-A074-E16034E190EB}" srcOrd="0" destOrd="0" presId="urn:microsoft.com/office/officeart/2008/layout/VerticalCurvedList"/>
    <dgm:cxn modelId="{D9A13B6A-E3FF-4CD4-9267-CE6EDA3015F1}" type="presParOf" srcId="{0005E2A8-D243-4A74-95FC-17ADFB407F86}" destId="{6897BFEC-0557-4FE4-9A16-5B22821E967C}" srcOrd="1" destOrd="0" presId="urn:microsoft.com/office/officeart/2008/layout/VerticalCurvedList"/>
    <dgm:cxn modelId="{498B4E4B-DCB0-49A1-ABBB-F9DB9CB60377}" type="presParOf" srcId="{0005E2A8-D243-4A74-95FC-17ADFB407F86}" destId="{B740FDB2-1BBC-49A0-B7AC-18D84719EF9A}" srcOrd="2" destOrd="0" presId="urn:microsoft.com/office/officeart/2008/layout/VerticalCurvedList"/>
    <dgm:cxn modelId="{CE1EFFB2-5BFD-402F-B2B0-9F449BD0657A}" type="presParOf" srcId="{0005E2A8-D243-4A74-95FC-17ADFB407F86}" destId="{9A9231F5-1D53-4CAA-863A-A4208C14FF77}" srcOrd="3" destOrd="0" presId="urn:microsoft.com/office/officeart/2008/layout/VerticalCurvedList"/>
    <dgm:cxn modelId="{6E8631C1-C45E-46EE-AED4-13554F7817F4}" type="presParOf" srcId="{5AB70677-3812-4DDD-AF46-3A5250723B04}" destId="{D95BC6C8-B6C7-43C0-AD63-4B060284584E}" srcOrd="1" destOrd="0" presId="urn:microsoft.com/office/officeart/2008/layout/VerticalCurvedList"/>
    <dgm:cxn modelId="{AD73AF44-EFB5-42BF-8AAC-3C43CCA8319B}" type="presParOf" srcId="{5AB70677-3812-4DDD-AF46-3A5250723B04}" destId="{31BDD9BF-CF99-46FC-A0B7-652A72E4B4D9}" srcOrd="2" destOrd="0" presId="urn:microsoft.com/office/officeart/2008/layout/VerticalCurvedList"/>
    <dgm:cxn modelId="{84C986F9-5EA7-4B21-A1A4-1E258EF38E98}" type="presParOf" srcId="{31BDD9BF-CF99-46FC-A0B7-652A72E4B4D9}" destId="{D1D923B6-720A-4834-8B03-C11FD2705933}" srcOrd="0" destOrd="0" presId="urn:microsoft.com/office/officeart/2008/layout/VerticalCurvedList"/>
    <dgm:cxn modelId="{E496BF6B-AF40-4FFC-9BF9-0379176F5120}" type="presParOf" srcId="{5AB70677-3812-4DDD-AF46-3A5250723B04}" destId="{98ADF6BB-2F00-4B29-9EFE-1ECE38C559EE}" srcOrd="3" destOrd="0" presId="urn:microsoft.com/office/officeart/2008/layout/VerticalCurvedList"/>
    <dgm:cxn modelId="{7866ED02-94DE-4698-B24E-2E61C1164B8F}" type="presParOf" srcId="{5AB70677-3812-4DDD-AF46-3A5250723B04}" destId="{E8379561-F79D-4536-B47C-6071ABD031DE}" srcOrd="4" destOrd="0" presId="urn:microsoft.com/office/officeart/2008/layout/VerticalCurvedList"/>
    <dgm:cxn modelId="{F8F181AF-5B8D-46FD-A273-58D8BD6D555F}" type="presParOf" srcId="{E8379561-F79D-4536-B47C-6071ABD031DE}" destId="{36B88EB7-3826-4A58-BC4D-EFA4ABFCD629}" srcOrd="0" destOrd="0" presId="urn:microsoft.com/office/officeart/2008/layout/VerticalCurvedList"/>
    <dgm:cxn modelId="{E448CE3B-2C30-4B7F-8D71-8758DC112A9A}" type="presParOf" srcId="{5AB70677-3812-4DDD-AF46-3A5250723B04}" destId="{DAABE4CA-3A3D-48E9-A368-727DA96D737D}" srcOrd="5" destOrd="0" presId="urn:microsoft.com/office/officeart/2008/layout/VerticalCurvedList"/>
    <dgm:cxn modelId="{DBC95BEE-1D95-4C07-B226-F57D47E8E892}" type="presParOf" srcId="{5AB70677-3812-4DDD-AF46-3A5250723B04}" destId="{9FEC03A2-1C96-48F0-959E-399595585349}" srcOrd="6" destOrd="0" presId="urn:microsoft.com/office/officeart/2008/layout/VerticalCurvedList"/>
    <dgm:cxn modelId="{2C4FEE73-1BA4-4C80-B33E-72BFB95DC0A7}" type="presParOf" srcId="{9FEC03A2-1C96-48F0-959E-399595585349}" destId="{4A8C5194-891D-43CF-908E-0BB40F653C20}" srcOrd="0" destOrd="0" presId="urn:microsoft.com/office/officeart/2008/layout/VerticalCurvedList"/>
    <dgm:cxn modelId="{6222BD08-197C-48EA-B579-2C57B1CEFA73}" type="presParOf" srcId="{5AB70677-3812-4DDD-AF46-3A5250723B04}" destId="{0E9AC80E-4FB7-4CA1-A61E-037E2A8F4F2A}" srcOrd="7" destOrd="0" presId="urn:microsoft.com/office/officeart/2008/layout/VerticalCurvedList"/>
    <dgm:cxn modelId="{3D6384D9-AACA-44B1-89D6-FF95229A661D}" type="presParOf" srcId="{5AB70677-3812-4DDD-AF46-3A5250723B04}" destId="{21DFBF3E-C652-481B-BF17-C030332C9967}" srcOrd="8" destOrd="0" presId="urn:microsoft.com/office/officeart/2008/layout/VerticalCurvedList"/>
    <dgm:cxn modelId="{B74EDA7D-6526-4870-84CE-59115651BE92}" type="presParOf" srcId="{21DFBF3E-C652-481B-BF17-C030332C9967}" destId="{40B823B7-9D49-4B76-8110-E9EC36CFCD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7BFEC-0557-4FE4-9A16-5B22821E967C}">
      <dsp:nvSpPr>
        <dsp:cNvPr id="0" name=""/>
        <dsp:cNvSpPr/>
      </dsp:nvSpPr>
      <dsp:spPr>
        <a:xfrm>
          <a:off x="-4461454" y="-684206"/>
          <a:ext cx="5314963" cy="5314963"/>
        </a:xfrm>
        <a:prstGeom prst="blockArc">
          <a:avLst>
            <a:gd name="adj1" fmla="val 18900000"/>
            <a:gd name="adj2" fmla="val 2700000"/>
            <a:gd name="adj3" fmla="val 406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BC6C8-B6C7-43C0-AD63-4B060284584E}">
      <dsp:nvSpPr>
        <dsp:cNvPr id="0" name=""/>
        <dsp:cNvSpPr/>
      </dsp:nvSpPr>
      <dsp:spPr>
        <a:xfrm>
          <a:off x="447090" y="303410"/>
          <a:ext cx="8132133" cy="607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191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Book Antiqua" panose="02040602050305030304" pitchFamily="18" charset="0"/>
            </a:rPr>
            <a:t>ask and answer questions.</a:t>
          </a:r>
        </a:p>
      </dsp:txBody>
      <dsp:txXfrm>
        <a:off x="447090" y="303410"/>
        <a:ext cx="8132133" cy="607137"/>
      </dsp:txXfrm>
    </dsp:sp>
    <dsp:sp modelId="{D1D923B6-720A-4834-8B03-C11FD2705933}">
      <dsp:nvSpPr>
        <dsp:cNvPr id="0" name=""/>
        <dsp:cNvSpPr/>
      </dsp:nvSpPr>
      <dsp:spPr>
        <a:xfrm>
          <a:off x="67630" y="227518"/>
          <a:ext cx="758921" cy="7589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DF6BB-2F00-4B29-9EFE-1ECE38C559EE}">
      <dsp:nvSpPr>
        <dsp:cNvPr id="0" name=""/>
        <dsp:cNvSpPr/>
      </dsp:nvSpPr>
      <dsp:spPr>
        <a:xfrm>
          <a:off x="795176" y="1214274"/>
          <a:ext cx="7784047" cy="607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191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Book Antiqua" panose="02040602050305030304" pitchFamily="18" charset="0"/>
            </a:rPr>
            <a:t>develop listening skill.</a:t>
          </a:r>
        </a:p>
      </dsp:txBody>
      <dsp:txXfrm>
        <a:off x="795176" y="1214274"/>
        <a:ext cx="7784047" cy="607137"/>
      </dsp:txXfrm>
    </dsp:sp>
    <dsp:sp modelId="{36B88EB7-3826-4A58-BC4D-EFA4ABFCD629}">
      <dsp:nvSpPr>
        <dsp:cNvPr id="0" name=""/>
        <dsp:cNvSpPr/>
      </dsp:nvSpPr>
      <dsp:spPr>
        <a:xfrm>
          <a:off x="415715" y="1138382"/>
          <a:ext cx="758921" cy="758921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BE4CA-3A3D-48E9-A368-727DA96D737D}">
      <dsp:nvSpPr>
        <dsp:cNvPr id="0" name=""/>
        <dsp:cNvSpPr/>
      </dsp:nvSpPr>
      <dsp:spPr>
        <a:xfrm>
          <a:off x="795176" y="2125138"/>
          <a:ext cx="7784047" cy="607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191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Book Antiqua" panose="02040602050305030304" pitchFamily="18" charset="0"/>
            </a:rPr>
            <a:t>identify right or wrong information.</a:t>
          </a:r>
        </a:p>
      </dsp:txBody>
      <dsp:txXfrm>
        <a:off x="795176" y="2125138"/>
        <a:ext cx="7784047" cy="607137"/>
      </dsp:txXfrm>
    </dsp:sp>
    <dsp:sp modelId="{4A8C5194-891D-43CF-908E-0BB40F653C20}">
      <dsp:nvSpPr>
        <dsp:cNvPr id="0" name=""/>
        <dsp:cNvSpPr/>
      </dsp:nvSpPr>
      <dsp:spPr>
        <a:xfrm>
          <a:off x="415715" y="2049246"/>
          <a:ext cx="758921" cy="758921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AC80E-4FB7-4CA1-A61E-037E2A8F4F2A}">
      <dsp:nvSpPr>
        <dsp:cNvPr id="0" name=""/>
        <dsp:cNvSpPr/>
      </dsp:nvSpPr>
      <dsp:spPr>
        <a:xfrm>
          <a:off x="447090" y="3036001"/>
          <a:ext cx="8132133" cy="6071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3975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191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Book Antiqua" panose="02040602050305030304" pitchFamily="18" charset="0"/>
            </a:rPr>
            <a:t>tell meaning of some words </a:t>
          </a:r>
        </a:p>
      </dsp:txBody>
      <dsp:txXfrm>
        <a:off x="447090" y="3036001"/>
        <a:ext cx="8132133" cy="607137"/>
      </dsp:txXfrm>
    </dsp:sp>
    <dsp:sp modelId="{40B823B7-9D49-4B76-8110-E9EC36CFCDE6}">
      <dsp:nvSpPr>
        <dsp:cNvPr id="0" name=""/>
        <dsp:cNvSpPr/>
      </dsp:nvSpPr>
      <dsp:spPr>
        <a:xfrm>
          <a:off x="67630" y="2960109"/>
          <a:ext cx="758921" cy="758921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1F3D19E-6FC0-4F35-964C-A615BE30C16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CF6FEB9-6F22-46AD-B0EE-64F00636A89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680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D19E-6FC0-4F35-964C-A615BE30C16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FEB9-6F22-46AD-B0EE-64F00636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4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D19E-6FC0-4F35-964C-A615BE30C16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FEB9-6F22-46AD-B0EE-64F00636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54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D19E-6FC0-4F35-964C-A615BE30C16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FEB9-6F22-46AD-B0EE-64F00636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3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D19E-6FC0-4F35-964C-A615BE30C16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FEB9-6F22-46AD-B0EE-64F00636A89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14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D19E-6FC0-4F35-964C-A615BE30C16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FEB9-6F22-46AD-B0EE-64F00636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9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D19E-6FC0-4F35-964C-A615BE30C16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FEB9-6F22-46AD-B0EE-64F00636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9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D19E-6FC0-4F35-964C-A615BE30C16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FEB9-6F22-46AD-B0EE-64F00636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6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D19E-6FC0-4F35-964C-A615BE30C16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FEB9-6F22-46AD-B0EE-64F00636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4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D19E-6FC0-4F35-964C-A615BE30C16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FEB9-6F22-46AD-B0EE-64F00636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58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D19E-6FC0-4F35-964C-A615BE30C16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6FEB9-6F22-46AD-B0EE-64F00636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3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1F3D19E-6FC0-4F35-964C-A615BE30C16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CF6FEB9-6F22-46AD-B0EE-64F00636A8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6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4433&amp;picture=the-house-in-the-fiel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Fichier:Speaker_Icon.svg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pngimg.com/download/11165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article/culture/board-evaluation-effectiveness-14012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04094986@N06/10183360585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hyperlink" Target="mailto:nooralam.na35@gmail.com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27E9DDE-7719-43F5-A22B-C6CBCA1B6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8941" y="237114"/>
            <a:ext cx="11752665" cy="643414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F28165-C4BD-4607-B481-38945FAECEFF}"/>
              </a:ext>
            </a:extLst>
          </p:cNvPr>
          <p:cNvGrpSpPr/>
          <p:nvPr/>
        </p:nvGrpSpPr>
        <p:grpSpPr>
          <a:xfrm>
            <a:off x="2882721" y="32196"/>
            <a:ext cx="6426558" cy="1616298"/>
            <a:chOff x="2882721" y="225381"/>
            <a:chExt cx="6426558" cy="1616298"/>
          </a:xfrm>
        </p:grpSpPr>
        <p:sp>
          <p:nvSpPr>
            <p:cNvPr id="11" name="Scroll: Horizontal 10">
              <a:extLst>
                <a:ext uri="{FF2B5EF4-FFF2-40B4-BE49-F238E27FC236}">
                  <a16:creationId xmlns:a16="http://schemas.microsoft.com/office/drawing/2014/main" id="{9BF7B7CC-72AF-46DC-B259-B88E431FCCF8}"/>
                </a:ext>
              </a:extLst>
            </p:cNvPr>
            <p:cNvSpPr/>
            <p:nvPr/>
          </p:nvSpPr>
          <p:spPr>
            <a:xfrm>
              <a:off x="2882721" y="225381"/>
              <a:ext cx="6426558" cy="1616298"/>
            </a:xfrm>
            <a:prstGeom prst="horizontalScroll">
              <a:avLst>
                <a:gd name="adj" fmla="val 25000"/>
              </a:avLst>
            </a:prstGeom>
            <a:solidFill>
              <a:srgbClr val="0070C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A006F9-C9BE-45C2-B9E2-FF620CF2DB55}"/>
                </a:ext>
              </a:extLst>
            </p:cNvPr>
            <p:cNvSpPr txBox="1"/>
            <p:nvPr/>
          </p:nvSpPr>
          <p:spPr>
            <a:xfrm>
              <a:off x="4192073" y="476517"/>
              <a:ext cx="380785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  <a:latin typeface="Book Antiqua" panose="02040602050305030304" pitchFamily="18" charset="0"/>
                </a:rPr>
                <a:t>Welcome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8560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5723DBA-3C32-46F8-BAF4-B7404053A56C}"/>
              </a:ext>
            </a:extLst>
          </p:cNvPr>
          <p:cNvGrpSpPr/>
          <p:nvPr/>
        </p:nvGrpSpPr>
        <p:grpSpPr>
          <a:xfrm>
            <a:off x="5914354" y="532261"/>
            <a:ext cx="363293" cy="5862873"/>
            <a:chOff x="5914354" y="532261"/>
            <a:chExt cx="363293" cy="586287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D04CCED-B678-4C23-8924-4C85AF2F956E}"/>
                </a:ext>
              </a:extLst>
            </p:cNvPr>
            <p:cNvGrpSpPr/>
            <p:nvPr/>
          </p:nvGrpSpPr>
          <p:grpSpPr>
            <a:xfrm>
              <a:off x="5914354" y="532261"/>
              <a:ext cx="363293" cy="219774"/>
              <a:chOff x="10069135" y="1262131"/>
              <a:chExt cx="955186" cy="605307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3E113903-2499-4FA9-B567-D000B9B4788D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0964C5F3-95ED-43C9-A7D8-595CAAF35E2C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Block Arc 61">
                <a:extLst>
                  <a:ext uri="{FF2B5EF4-FFF2-40B4-BE49-F238E27FC236}">
                    <a16:creationId xmlns:a16="http://schemas.microsoft.com/office/drawing/2014/main" id="{DAA4D85F-F71A-4709-B354-CDEBB7228725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1499DCF-3A2F-4E27-9A91-B2E0D5EFF4DC}"/>
                </a:ext>
              </a:extLst>
            </p:cNvPr>
            <p:cNvGrpSpPr/>
            <p:nvPr/>
          </p:nvGrpSpPr>
          <p:grpSpPr>
            <a:xfrm>
              <a:off x="5914354" y="935340"/>
              <a:ext cx="363293" cy="219774"/>
              <a:chOff x="10069135" y="1262131"/>
              <a:chExt cx="955186" cy="605307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7F12755-938E-4622-8B57-ABDA0B9C70C6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E835D383-C704-485B-B11C-7152A6B4C635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9BDA040E-8D46-41EB-84FA-9B2F766699C0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783D99-CC3A-4F4D-B62D-99AF2F8AFFB5}"/>
                </a:ext>
              </a:extLst>
            </p:cNvPr>
            <p:cNvGrpSpPr/>
            <p:nvPr/>
          </p:nvGrpSpPr>
          <p:grpSpPr>
            <a:xfrm>
              <a:off x="5914354" y="1338419"/>
              <a:ext cx="363293" cy="219774"/>
              <a:chOff x="10069135" y="1262131"/>
              <a:chExt cx="955186" cy="605307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33EA7AF-46EA-45B9-8BA6-266BCE520B4F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6B6C4482-6392-42F8-B004-05AB1174C8FF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Block Arc 55">
                <a:extLst>
                  <a:ext uri="{FF2B5EF4-FFF2-40B4-BE49-F238E27FC236}">
                    <a16:creationId xmlns:a16="http://schemas.microsoft.com/office/drawing/2014/main" id="{D92440FF-A846-4BC5-B678-D7AE47CE8F17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AF2C0A0-AF9C-4C6C-AE09-5ED953E7066D}"/>
                </a:ext>
              </a:extLst>
            </p:cNvPr>
            <p:cNvGrpSpPr/>
            <p:nvPr/>
          </p:nvGrpSpPr>
          <p:grpSpPr>
            <a:xfrm>
              <a:off x="5914354" y="1741498"/>
              <a:ext cx="363293" cy="219774"/>
              <a:chOff x="10069135" y="1262131"/>
              <a:chExt cx="955186" cy="605307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71BCE0F-A013-41BD-B69B-7E8C6A3CDE8B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BF2A01DC-EEFE-41F1-B551-8C05F0B635A9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Block Arc 52">
                <a:extLst>
                  <a:ext uri="{FF2B5EF4-FFF2-40B4-BE49-F238E27FC236}">
                    <a16:creationId xmlns:a16="http://schemas.microsoft.com/office/drawing/2014/main" id="{4194D1BE-F669-49F5-9F0E-4F8B72BCFA24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2A61237-2BFA-4E44-9A93-DA27204FA586}"/>
                </a:ext>
              </a:extLst>
            </p:cNvPr>
            <p:cNvGrpSpPr/>
            <p:nvPr/>
          </p:nvGrpSpPr>
          <p:grpSpPr>
            <a:xfrm>
              <a:off x="5914354" y="3353814"/>
              <a:ext cx="363293" cy="219774"/>
              <a:chOff x="10069135" y="1262131"/>
              <a:chExt cx="955186" cy="60530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F619128-FB6D-426D-A619-73E414A33B97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7C5B9C8-2321-4CD4-BDFD-9568FC0E37C2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Block Arc 49">
                <a:extLst>
                  <a:ext uri="{FF2B5EF4-FFF2-40B4-BE49-F238E27FC236}">
                    <a16:creationId xmlns:a16="http://schemas.microsoft.com/office/drawing/2014/main" id="{1D83CA62-52BE-4871-988E-D1A188281545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4A2FC22-9264-46AD-8B88-BC65C5A754BA}"/>
                </a:ext>
              </a:extLst>
            </p:cNvPr>
            <p:cNvGrpSpPr/>
            <p:nvPr/>
          </p:nvGrpSpPr>
          <p:grpSpPr>
            <a:xfrm>
              <a:off x="5914354" y="3756893"/>
              <a:ext cx="363293" cy="219774"/>
              <a:chOff x="10069135" y="1262131"/>
              <a:chExt cx="955186" cy="605307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E8230CF-8401-477C-A466-99E5EC19033E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39A19E5-6952-4689-9E85-5DE5B0427CF6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Block Arc 46">
                <a:extLst>
                  <a:ext uri="{FF2B5EF4-FFF2-40B4-BE49-F238E27FC236}">
                    <a16:creationId xmlns:a16="http://schemas.microsoft.com/office/drawing/2014/main" id="{5F3CD925-49C6-460D-A456-3FF66D528D43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9028FE1-196A-42DC-9EC8-634AB21C6FBC}"/>
                </a:ext>
              </a:extLst>
            </p:cNvPr>
            <p:cNvGrpSpPr/>
            <p:nvPr/>
          </p:nvGrpSpPr>
          <p:grpSpPr>
            <a:xfrm>
              <a:off x="5914354" y="4159972"/>
              <a:ext cx="363293" cy="219774"/>
              <a:chOff x="10069135" y="1262131"/>
              <a:chExt cx="955186" cy="605307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DDCD261-8D57-4103-9E5F-77CF488BC78E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062DE1AE-CA47-4509-A295-DBD5BCE8E5D3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Block Arc 43">
                <a:extLst>
                  <a:ext uri="{FF2B5EF4-FFF2-40B4-BE49-F238E27FC236}">
                    <a16:creationId xmlns:a16="http://schemas.microsoft.com/office/drawing/2014/main" id="{0A58859C-B233-469E-899E-336898C08B2D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69A45C5-88A6-4CA8-985B-294647325194}"/>
                </a:ext>
              </a:extLst>
            </p:cNvPr>
            <p:cNvGrpSpPr/>
            <p:nvPr/>
          </p:nvGrpSpPr>
          <p:grpSpPr>
            <a:xfrm>
              <a:off x="5914354" y="4563051"/>
              <a:ext cx="363293" cy="219774"/>
              <a:chOff x="10069135" y="1262131"/>
              <a:chExt cx="955186" cy="605307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E9112FE-E423-4695-991A-CDF7186EA06F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2B303410-5591-4B03-83DC-D826EFFC236C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Block Arc 40">
                <a:extLst>
                  <a:ext uri="{FF2B5EF4-FFF2-40B4-BE49-F238E27FC236}">
                    <a16:creationId xmlns:a16="http://schemas.microsoft.com/office/drawing/2014/main" id="{BFD9C040-2444-40A0-9D3F-6F3BD2C3D7B3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00DFD53-8E1C-4B97-90BA-410156F48EF1}"/>
                </a:ext>
              </a:extLst>
            </p:cNvPr>
            <p:cNvGrpSpPr/>
            <p:nvPr/>
          </p:nvGrpSpPr>
          <p:grpSpPr>
            <a:xfrm>
              <a:off x="5914354" y="4966130"/>
              <a:ext cx="363293" cy="219774"/>
              <a:chOff x="10069135" y="1262131"/>
              <a:chExt cx="955186" cy="605307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0A61EFF-308F-4444-91EC-AFF84A243CF3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B92F02D-AC3C-4054-8A68-A6DDD135D3C2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Block Arc 37">
                <a:extLst>
                  <a:ext uri="{FF2B5EF4-FFF2-40B4-BE49-F238E27FC236}">
                    <a16:creationId xmlns:a16="http://schemas.microsoft.com/office/drawing/2014/main" id="{C6729752-8E92-4423-AB63-71C6067AFAB9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2A74BF7-2BC6-4EB9-BCAC-C486DD7FC895}"/>
                </a:ext>
              </a:extLst>
            </p:cNvPr>
            <p:cNvGrpSpPr/>
            <p:nvPr/>
          </p:nvGrpSpPr>
          <p:grpSpPr>
            <a:xfrm>
              <a:off x="5914354" y="5369209"/>
              <a:ext cx="363293" cy="219774"/>
              <a:chOff x="10069135" y="1262131"/>
              <a:chExt cx="955186" cy="605307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608E2E1-2B8A-418D-A8A1-065E432B7F9F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0F92158-BBA6-40E0-B23E-518261D112B5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Block Arc 34">
                <a:extLst>
                  <a:ext uri="{FF2B5EF4-FFF2-40B4-BE49-F238E27FC236}">
                    <a16:creationId xmlns:a16="http://schemas.microsoft.com/office/drawing/2014/main" id="{5DECD0CF-4E24-4EDE-8E74-4FD06B5C909E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C64F2D2-56EB-4E00-A24F-482EDF45DB1A}"/>
                </a:ext>
              </a:extLst>
            </p:cNvPr>
            <p:cNvGrpSpPr/>
            <p:nvPr/>
          </p:nvGrpSpPr>
          <p:grpSpPr>
            <a:xfrm>
              <a:off x="5914354" y="5772288"/>
              <a:ext cx="363293" cy="219774"/>
              <a:chOff x="10069135" y="1262131"/>
              <a:chExt cx="955186" cy="60530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CD557FC-A9E3-46B9-97A7-C4E2E37F6146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ED821E6-808B-4C4E-AB80-3ADF727652FF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Block Arc 31">
                <a:extLst>
                  <a:ext uri="{FF2B5EF4-FFF2-40B4-BE49-F238E27FC236}">
                    <a16:creationId xmlns:a16="http://schemas.microsoft.com/office/drawing/2014/main" id="{03907B7C-AF27-404D-ABA7-B83BF6096ADE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6417D6A-0C20-4214-A379-25303190B47B}"/>
                </a:ext>
              </a:extLst>
            </p:cNvPr>
            <p:cNvGrpSpPr/>
            <p:nvPr/>
          </p:nvGrpSpPr>
          <p:grpSpPr>
            <a:xfrm>
              <a:off x="5914354" y="6175360"/>
              <a:ext cx="363293" cy="219774"/>
              <a:chOff x="10069135" y="1262131"/>
              <a:chExt cx="955186" cy="605307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AB772CE-3B2B-423F-AD56-DB82E3CCA5B0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9FF7652-51FE-4BD2-9C1F-13ABC5F269EB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Block Arc 28">
                <a:extLst>
                  <a:ext uri="{FF2B5EF4-FFF2-40B4-BE49-F238E27FC236}">
                    <a16:creationId xmlns:a16="http://schemas.microsoft.com/office/drawing/2014/main" id="{73C3328C-045A-48FF-92CC-05F33DF3F81B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4553769-5703-473D-B8C8-9535B067D18C}"/>
                </a:ext>
              </a:extLst>
            </p:cNvPr>
            <p:cNvGrpSpPr/>
            <p:nvPr/>
          </p:nvGrpSpPr>
          <p:grpSpPr>
            <a:xfrm>
              <a:off x="5914354" y="2144577"/>
              <a:ext cx="363293" cy="219774"/>
              <a:chOff x="10069135" y="1262131"/>
              <a:chExt cx="955186" cy="605307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3D1EF0E-04B8-4E01-882C-189B15AC8521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0798963-0B87-41E0-9653-CA251AF13F40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Block Arc 25">
                <a:extLst>
                  <a:ext uri="{FF2B5EF4-FFF2-40B4-BE49-F238E27FC236}">
                    <a16:creationId xmlns:a16="http://schemas.microsoft.com/office/drawing/2014/main" id="{5BA13C1D-79BE-4530-B401-E0D3471EA1C9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201B20C-B0F0-43B6-809B-514E56B3028B}"/>
                </a:ext>
              </a:extLst>
            </p:cNvPr>
            <p:cNvGrpSpPr/>
            <p:nvPr/>
          </p:nvGrpSpPr>
          <p:grpSpPr>
            <a:xfrm>
              <a:off x="5914354" y="2547656"/>
              <a:ext cx="363293" cy="219774"/>
              <a:chOff x="10069135" y="1262131"/>
              <a:chExt cx="955186" cy="605307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C4D1215-BE84-4503-9546-B73D171E1735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5A6DD47-F346-4016-9B3A-203F9CDA7F40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>
                <a:extLst>
                  <a:ext uri="{FF2B5EF4-FFF2-40B4-BE49-F238E27FC236}">
                    <a16:creationId xmlns:a16="http://schemas.microsoft.com/office/drawing/2014/main" id="{11DA4D12-25E8-49C5-AEB3-7088ACB8AE09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A97186B-1F7A-4014-B811-1C4B632432ED}"/>
                </a:ext>
              </a:extLst>
            </p:cNvPr>
            <p:cNvGrpSpPr/>
            <p:nvPr/>
          </p:nvGrpSpPr>
          <p:grpSpPr>
            <a:xfrm>
              <a:off x="5914354" y="2950735"/>
              <a:ext cx="363293" cy="219774"/>
              <a:chOff x="10069135" y="1262131"/>
              <a:chExt cx="955186" cy="605307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FC38FD3A-BD8C-45B9-99A9-B303A76EFD8A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ABADDDA-2EC9-4A3A-B381-FE36BC45BF25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Block Arc 19">
                <a:extLst>
                  <a:ext uri="{FF2B5EF4-FFF2-40B4-BE49-F238E27FC236}">
                    <a16:creationId xmlns:a16="http://schemas.microsoft.com/office/drawing/2014/main" id="{23131C25-A376-4C1A-81B3-09CAA33CBBC3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D9428752-D314-4601-95FB-0AF178901AEF}"/>
              </a:ext>
            </a:extLst>
          </p:cNvPr>
          <p:cNvSpPr txBox="1"/>
          <p:nvPr/>
        </p:nvSpPr>
        <p:spPr>
          <a:xfrm>
            <a:off x="395784" y="494203"/>
            <a:ext cx="5426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B050"/>
                </a:solidFill>
                <a:latin typeface="Book Antiqua" panose="02040602050305030304" pitchFamily="18" charset="0"/>
              </a:rPr>
              <a:t>Listen to the audio and answer the following questions individually.</a:t>
            </a:r>
          </a:p>
        </p:txBody>
      </p:sp>
      <p:pic>
        <p:nvPicPr>
          <p:cNvPr id="72" name="C8U3L07B">
            <a:hlinkClick r:id="" action="ppaction://media"/>
            <a:extLst>
              <a:ext uri="{FF2B5EF4-FFF2-40B4-BE49-F238E27FC236}">
                <a16:creationId xmlns:a16="http://schemas.microsoft.com/office/drawing/2014/main" id="{9D058ABE-ECDE-4FB7-BB60-6199AEE0B1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22507" y="696004"/>
            <a:ext cx="609600" cy="60960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C0085674-B9DE-4950-85E5-A88A68AA36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1689" r="21899"/>
          <a:stretch/>
        </p:blipFill>
        <p:spPr>
          <a:xfrm>
            <a:off x="3020661" y="3618748"/>
            <a:ext cx="1674170" cy="2655438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528C9759-1324-470D-BDDC-12256933F8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0488333" y="530597"/>
            <a:ext cx="1027596" cy="102759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39DAA230-75FB-4042-BFF6-A1C885811DC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1689" r="21899"/>
          <a:stretch/>
        </p:blipFill>
        <p:spPr>
          <a:xfrm>
            <a:off x="1332847" y="3618748"/>
            <a:ext cx="1674170" cy="2655438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504204BB-17D8-4644-86AA-02EC9E756991}"/>
              </a:ext>
            </a:extLst>
          </p:cNvPr>
          <p:cNvSpPr txBox="1"/>
          <p:nvPr/>
        </p:nvSpPr>
        <p:spPr>
          <a:xfrm>
            <a:off x="6687403" y="3217525"/>
            <a:ext cx="4828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/>
            <a:r>
              <a:rPr lang="en-US" sz="3200" dirty="0">
                <a:latin typeface="Book Antiqua" panose="02040602050305030304" pitchFamily="18" charset="0"/>
              </a:rPr>
              <a:t>1. How far is Shakib’s house from his school?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D38654B-EACF-42F6-A177-01C99D81270A}"/>
              </a:ext>
            </a:extLst>
          </p:cNvPr>
          <p:cNvSpPr txBox="1"/>
          <p:nvPr/>
        </p:nvSpPr>
        <p:spPr>
          <a:xfrm>
            <a:off x="6687402" y="4207272"/>
            <a:ext cx="5135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/>
            <a:r>
              <a:rPr lang="en-US" sz="3200" dirty="0">
                <a:latin typeface="Book Antiqua" panose="02040602050305030304" pitchFamily="18" charset="0"/>
              </a:rPr>
              <a:t>2. Why is Shakib’s house is free from mosquitoes?</a:t>
            </a:r>
          </a:p>
        </p:txBody>
      </p:sp>
    </p:spTree>
    <p:extLst>
      <p:ext uri="{BB962C8B-B14F-4D97-AF65-F5344CB8AC3E}">
        <p14:creationId xmlns:p14="http://schemas.microsoft.com/office/powerpoint/2010/main" val="2882223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27992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4BFE0FB-9526-46C1-A368-CF6DABF67E44}"/>
              </a:ext>
            </a:extLst>
          </p:cNvPr>
          <p:cNvGrpSpPr/>
          <p:nvPr/>
        </p:nvGrpSpPr>
        <p:grpSpPr>
          <a:xfrm>
            <a:off x="5914354" y="532261"/>
            <a:ext cx="363293" cy="5862873"/>
            <a:chOff x="5914354" y="532261"/>
            <a:chExt cx="363293" cy="586287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5D5F800-50B5-483F-8F94-BA2321D3AD57}"/>
                </a:ext>
              </a:extLst>
            </p:cNvPr>
            <p:cNvGrpSpPr/>
            <p:nvPr/>
          </p:nvGrpSpPr>
          <p:grpSpPr>
            <a:xfrm>
              <a:off x="5914354" y="532261"/>
              <a:ext cx="363293" cy="219774"/>
              <a:chOff x="10069135" y="1262131"/>
              <a:chExt cx="955186" cy="605307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44CB5D9E-5283-4CA4-AEFB-74C0BBDD6705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2D4F8CE0-77DE-42CD-B2C4-7100AD900428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Block Arc 61">
                <a:extLst>
                  <a:ext uri="{FF2B5EF4-FFF2-40B4-BE49-F238E27FC236}">
                    <a16:creationId xmlns:a16="http://schemas.microsoft.com/office/drawing/2014/main" id="{F9B07777-D186-42ED-8512-0DDAF71E20AF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28851F0-12B5-4F06-9BAC-011B50ECFBC3}"/>
                </a:ext>
              </a:extLst>
            </p:cNvPr>
            <p:cNvGrpSpPr/>
            <p:nvPr/>
          </p:nvGrpSpPr>
          <p:grpSpPr>
            <a:xfrm>
              <a:off x="5914354" y="935340"/>
              <a:ext cx="363293" cy="219774"/>
              <a:chOff x="10069135" y="1262131"/>
              <a:chExt cx="955186" cy="605307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ABCF51D-5BAB-44AD-8441-8303963CFCA0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CBACFCCA-A935-454F-9471-9C501EB363D4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4F04F080-2E40-4470-BCD4-A425CF50FB32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AAC72A2-7D4B-4628-9B53-E9902A460785}"/>
                </a:ext>
              </a:extLst>
            </p:cNvPr>
            <p:cNvGrpSpPr/>
            <p:nvPr/>
          </p:nvGrpSpPr>
          <p:grpSpPr>
            <a:xfrm>
              <a:off x="5914354" y="1338419"/>
              <a:ext cx="363293" cy="219774"/>
              <a:chOff x="10069135" y="1262131"/>
              <a:chExt cx="955186" cy="605307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7A9935F9-850E-46D1-AB32-181997B57522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E4333742-0943-46F4-AD19-ED5A09B3B963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Block Arc 55">
                <a:extLst>
                  <a:ext uri="{FF2B5EF4-FFF2-40B4-BE49-F238E27FC236}">
                    <a16:creationId xmlns:a16="http://schemas.microsoft.com/office/drawing/2014/main" id="{1713E10D-70E7-4700-9E2D-BD6FEFF40AA7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5CC45D2-9E55-4AE0-915C-98C0E5ABB9D3}"/>
                </a:ext>
              </a:extLst>
            </p:cNvPr>
            <p:cNvGrpSpPr/>
            <p:nvPr/>
          </p:nvGrpSpPr>
          <p:grpSpPr>
            <a:xfrm>
              <a:off x="5914354" y="1741498"/>
              <a:ext cx="363293" cy="219774"/>
              <a:chOff x="10069135" y="1262131"/>
              <a:chExt cx="955186" cy="605307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0B31A62-ED08-4312-9F83-1DD199844F6F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6271A10A-DC31-4FDF-9CD6-DBED9FD4E1F5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Block Arc 52">
                <a:extLst>
                  <a:ext uri="{FF2B5EF4-FFF2-40B4-BE49-F238E27FC236}">
                    <a16:creationId xmlns:a16="http://schemas.microsoft.com/office/drawing/2014/main" id="{FB2EF0FD-2E71-4F37-824C-31F7D30FBCF9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65DB175-511B-4840-A348-731E12DB7C90}"/>
                </a:ext>
              </a:extLst>
            </p:cNvPr>
            <p:cNvGrpSpPr/>
            <p:nvPr/>
          </p:nvGrpSpPr>
          <p:grpSpPr>
            <a:xfrm>
              <a:off x="5914354" y="3353814"/>
              <a:ext cx="363293" cy="219774"/>
              <a:chOff x="10069135" y="1262131"/>
              <a:chExt cx="955186" cy="60530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9D3C253-3092-47F2-9F07-B35977EB1869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0C2717B7-88AD-4AEF-B0AC-AC9018929902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Block Arc 49">
                <a:extLst>
                  <a:ext uri="{FF2B5EF4-FFF2-40B4-BE49-F238E27FC236}">
                    <a16:creationId xmlns:a16="http://schemas.microsoft.com/office/drawing/2014/main" id="{4C4D32C0-C5EA-4EF0-A28C-8CC757A2C2ED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1BAD4A5-CC49-4FFE-9285-725FBA0D8D41}"/>
                </a:ext>
              </a:extLst>
            </p:cNvPr>
            <p:cNvGrpSpPr/>
            <p:nvPr/>
          </p:nvGrpSpPr>
          <p:grpSpPr>
            <a:xfrm>
              <a:off x="5914354" y="3756893"/>
              <a:ext cx="363293" cy="219774"/>
              <a:chOff x="10069135" y="1262131"/>
              <a:chExt cx="955186" cy="605307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F1D69B2-6EE0-47EF-BE19-B97B2411CE40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25A4136-B151-497D-9C55-95A2E044E6AC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Block Arc 46">
                <a:extLst>
                  <a:ext uri="{FF2B5EF4-FFF2-40B4-BE49-F238E27FC236}">
                    <a16:creationId xmlns:a16="http://schemas.microsoft.com/office/drawing/2014/main" id="{ED532443-EEDB-4261-9134-157EFBD88594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43442D0-E63F-4405-BB87-803F399E62AF}"/>
                </a:ext>
              </a:extLst>
            </p:cNvPr>
            <p:cNvGrpSpPr/>
            <p:nvPr/>
          </p:nvGrpSpPr>
          <p:grpSpPr>
            <a:xfrm>
              <a:off x="5914354" y="4159972"/>
              <a:ext cx="363293" cy="219774"/>
              <a:chOff x="10069135" y="1262131"/>
              <a:chExt cx="955186" cy="605307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CF33F87-BCA9-44E6-9AC9-26D422023D5C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C3375F1-243E-4539-933B-310A972F3525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Block Arc 43">
                <a:extLst>
                  <a:ext uri="{FF2B5EF4-FFF2-40B4-BE49-F238E27FC236}">
                    <a16:creationId xmlns:a16="http://schemas.microsoft.com/office/drawing/2014/main" id="{1BC10A54-FEEB-4BB6-8D6E-076476F97B6E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8B5CA3A-42F8-407C-9205-471DC926ABDE}"/>
                </a:ext>
              </a:extLst>
            </p:cNvPr>
            <p:cNvGrpSpPr/>
            <p:nvPr/>
          </p:nvGrpSpPr>
          <p:grpSpPr>
            <a:xfrm>
              <a:off x="5914354" y="4563051"/>
              <a:ext cx="363293" cy="219774"/>
              <a:chOff x="10069135" y="1262131"/>
              <a:chExt cx="955186" cy="605307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935B3D8-9E2F-4C18-98AE-7F6866BAC46E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C7EC9D1-4539-4281-B9F9-E868D5C80B27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Block Arc 40">
                <a:extLst>
                  <a:ext uri="{FF2B5EF4-FFF2-40B4-BE49-F238E27FC236}">
                    <a16:creationId xmlns:a16="http://schemas.microsoft.com/office/drawing/2014/main" id="{E42100C5-25C9-4198-9149-63A83C830F3C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9478B5D-E430-4B7C-AD16-ED5F86B6326B}"/>
                </a:ext>
              </a:extLst>
            </p:cNvPr>
            <p:cNvGrpSpPr/>
            <p:nvPr/>
          </p:nvGrpSpPr>
          <p:grpSpPr>
            <a:xfrm>
              <a:off x="5914354" y="4966130"/>
              <a:ext cx="363293" cy="219774"/>
              <a:chOff x="10069135" y="1262131"/>
              <a:chExt cx="955186" cy="605307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D2A2A92-9E38-48CE-BE82-E90D02FB18B7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0B595AE-DDD6-43DF-B76C-B069EDE40209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Block Arc 37">
                <a:extLst>
                  <a:ext uri="{FF2B5EF4-FFF2-40B4-BE49-F238E27FC236}">
                    <a16:creationId xmlns:a16="http://schemas.microsoft.com/office/drawing/2014/main" id="{C97C8618-B362-46E5-BED5-40DC6088647F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D5A4D69-6121-4089-B327-A4416449F24E}"/>
                </a:ext>
              </a:extLst>
            </p:cNvPr>
            <p:cNvGrpSpPr/>
            <p:nvPr/>
          </p:nvGrpSpPr>
          <p:grpSpPr>
            <a:xfrm>
              <a:off x="5914354" y="5369209"/>
              <a:ext cx="363293" cy="219774"/>
              <a:chOff x="10069135" y="1262131"/>
              <a:chExt cx="955186" cy="605307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938BF45-A64C-44E4-8839-FC53A6065B99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A50DC3C-2935-4382-8ADE-D938EC77728E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Block Arc 34">
                <a:extLst>
                  <a:ext uri="{FF2B5EF4-FFF2-40B4-BE49-F238E27FC236}">
                    <a16:creationId xmlns:a16="http://schemas.microsoft.com/office/drawing/2014/main" id="{2559E30D-EE23-4BDC-8479-AE21C3C1F5F8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5EA1B45-5E61-4C7F-B99F-C80C93403219}"/>
                </a:ext>
              </a:extLst>
            </p:cNvPr>
            <p:cNvGrpSpPr/>
            <p:nvPr/>
          </p:nvGrpSpPr>
          <p:grpSpPr>
            <a:xfrm>
              <a:off x="5914354" y="5772288"/>
              <a:ext cx="363293" cy="219774"/>
              <a:chOff x="10069135" y="1262131"/>
              <a:chExt cx="955186" cy="60530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690421E-418B-47F6-A453-A842F66657DD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89B981D-C60B-4116-B80C-E320BBAD1086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Block Arc 31">
                <a:extLst>
                  <a:ext uri="{FF2B5EF4-FFF2-40B4-BE49-F238E27FC236}">
                    <a16:creationId xmlns:a16="http://schemas.microsoft.com/office/drawing/2014/main" id="{7FD813E7-547A-43DC-958C-8CD291F56E6F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D15B8A3-CD93-49A4-AF04-806EDEA19195}"/>
                </a:ext>
              </a:extLst>
            </p:cNvPr>
            <p:cNvGrpSpPr/>
            <p:nvPr/>
          </p:nvGrpSpPr>
          <p:grpSpPr>
            <a:xfrm>
              <a:off x="5914354" y="6175360"/>
              <a:ext cx="363293" cy="219774"/>
              <a:chOff x="10069135" y="1262131"/>
              <a:chExt cx="955186" cy="605307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5E292F2-BE01-4AF0-908B-BD9F33D5BD83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D53CC6E-517E-40C0-B481-27ED31745E07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Block Arc 28">
                <a:extLst>
                  <a:ext uri="{FF2B5EF4-FFF2-40B4-BE49-F238E27FC236}">
                    <a16:creationId xmlns:a16="http://schemas.microsoft.com/office/drawing/2014/main" id="{92A70867-F782-4916-88E8-BA2C0C659ACC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E5F4731-5B4F-433F-8938-AB3BED9119A8}"/>
                </a:ext>
              </a:extLst>
            </p:cNvPr>
            <p:cNvGrpSpPr/>
            <p:nvPr/>
          </p:nvGrpSpPr>
          <p:grpSpPr>
            <a:xfrm>
              <a:off x="5914354" y="2144577"/>
              <a:ext cx="363293" cy="219774"/>
              <a:chOff x="10069135" y="1262131"/>
              <a:chExt cx="955186" cy="605307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184618C-48A5-4AF1-B0C6-162183C6F261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9A796F3-7197-4594-9D3C-054F60FC60DE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Block Arc 25">
                <a:extLst>
                  <a:ext uri="{FF2B5EF4-FFF2-40B4-BE49-F238E27FC236}">
                    <a16:creationId xmlns:a16="http://schemas.microsoft.com/office/drawing/2014/main" id="{2AC90967-D655-4A15-9B53-B055CC5E334A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03CF920-EBE6-4945-9F47-50315E843900}"/>
                </a:ext>
              </a:extLst>
            </p:cNvPr>
            <p:cNvGrpSpPr/>
            <p:nvPr/>
          </p:nvGrpSpPr>
          <p:grpSpPr>
            <a:xfrm>
              <a:off x="5914354" y="2547656"/>
              <a:ext cx="363293" cy="219774"/>
              <a:chOff x="10069135" y="1262131"/>
              <a:chExt cx="955186" cy="605307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62E1ADB-5CDD-4837-BA36-5E70E86B3D38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541ECC3-40AB-4B68-A5CB-55BF16061AC0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>
                <a:extLst>
                  <a:ext uri="{FF2B5EF4-FFF2-40B4-BE49-F238E27FC236}">
                    <a16:creationId xmlns:a16="http://schemas.microsoft.com/office/drawing/2014/main" id="{DE6D4B7C-D491-484F-9CBA-EAA03488B978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FBCB98D-0A84-4FA0-9D04-8FA23FED36D1}"/>
                </a:ext>
              </a:extLst>
            </p:cNvPr>
            <p:cNvGrpSpPr/>
            <p:nvPr/>
          </p:nvGrpSpPr>
          <p:grpSpPr>
            <a:xfrm>
              <a:off x="5914354" y="2950735"/>
              <a:ext cx="363293" cy="219774"/>
              <a:chOff x="10069135" y="1262131"/>
              <a:chExt cx="955186" cy="605307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4429747-DA2F-4ECD-9700-E25C70ECBA31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79C480C-5073-447A-A85D-23B5ED6A4E09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Block Arc 19">
                <a:extLst>
                  <a:ext uri="{FF2B5EF4-FFF2-40B4-BE49-F238E27FC236}">
                    <a16:creationId xmlns:a16="http://schemas.microsoft.com/office/drawing/2014/main" id="{D427C58A-C9F4-4C12-8E7E-ED7B01EC2F44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5AC586DB-5E34-4745-A8CF-1006D54B5AEB}"/>
              </a:ext>
            </a:extLst>
          </p:cNvPr>
          <p:cNvSpPr txBox="1"/>
          <p:nvPr/>
        </p:nvSpPr>
        <p:spPr>
          <a:xfrm>
            <a:off x="843709" y="1838413"/>
            <a:ext cx="4791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Book Antiqua" panose="02040602050305030304" pitchFamily="18" charset="0"/>
              </a:rPr>
              <a:t>Listen again the audio and write ‘True’ or ‘False’ against each of the following statement.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B488BCD-D57D-4485-B5E7-A682E20F6714}"/>
              </a:ext>
            </a:extLst>
          </p:cNvPr>
          <p:cNvSpPr txBox="1"/>
          <p:nvPr/>
        </p:nvSpPr>
        <p:spPr>
          <a:xfrm>
            <a:off x="824884" y="4215133"/>
            <a:ext cx="4667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/>
            <a:r>
              <a:rPr lang="en-US" sz="3200" dirty="0">
                <a:latin typeface="Book Antiqua" panose="02040602050305030304" pitchFamily="18" charset="0"/>
              </a:rPr>
              <a:t>1. </a:t>
            </a:r>
            <a:r>
              <a:rPr lang="en-US" sz="3200" dirty="0" err="1">
                <a:latin typeface="Book Antiqua" panose="02040602050305030304" pitchFamily="18" charset="0"/>
              </a:rPr>
              <a:t>Shakib’s</a:t>
            </a:r>
            <a:r>
              <a:rPr lang="en-US" sz="3200" dirty="0">
                <a:latin typeface="Book Antiqua" panose="02040602050305030304" pitchFamily="18" charset="0"/>
              </a:rPr>
              <a:t> family lives in a remote town.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2526E45-0A8D-458C-8DC4-812EC3E47D3A}"/>
              </a:ext>
            </a:extLst>
          </p:cNvPr>
          <p:cNvSpPr txBox="1"/>
          <p:nvPr/>
        </p:nvSpPr>
        <p:spPr>
          <a:xfrm>
            <a:off x="824884" y="5181429"/>
            <a:ext cx="4593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/>
            <a:r>
              <a:rPr lang="en-US" sz="3200" dirty="0">
                <a:latin typeface="Book Antiqua" panose="02040602050305030304" pitchFamily="18" charset="0"/>
              </a:rPr>
              <a:t>2. He has no brothers or sisters.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230A66D-E71D-4358-8903-E9720F65F2F3}"/>
              </a:ext>
            </a:extLst>
          </p:cNvPr>
          <p:cNvSpPr txBox="1"/>
          <p:nvPr/>
        </p:nvSpPr>
        <p:spPr>
          <a:xfrm>
            <a:off x="7032027" y="1848730"/>
            <a:ext cx="4206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/>
            <a:r>
              <a:rPr lang="en-US" sz="3200" dirty="0">
                <a:latin typeface="Book Antiqua" panose="02040602050305030304" pitchFamily="18" charset="0"/>
              </a:rPr>
              <a:t>3. His parents do not know how to read or write.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9E3A267-7DBD-4CDE-ADA9-47AD4D42B9F6}"/>
              </a:ext>
            </a:extLst>
          </p:cNvPr>
          <p:cNvSpPr txBox="1"/>
          <p:nvPr/>
        </p:nvSpPr>
        <p:spPr>
          <a:xfrm>
            <a:off x="7032027" y="3337079"/>
            <a:ext cx="429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/>
            <a:r>
              <a:rPr lang="en-US" sz="3200" dirty="0">
                <a:latin typeface="Book Antiqua" panose="02040602050305030304" pitchFamily="18" charset="0"/>
              </a:rPr>
              <a:t>4. His mother is an excellent cook.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05AAC8F-1EE8-4FE9-8797-7A3E39123A90}"/>
              </a:ext>
            </a:extLst>
          </p:cNvPr>
          <p:cNvSpPr txBox="1"/>
          <p:nvPr/>
        </p:nvSpPr>
        <p:spPr>
          <a:xfrm>
            <a:off x="7032027" y="4332985"/>
            <a:ext cx="4814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/>
            <a:r>
              <a:rPr lang="en-US" sz="3200" dirty="0">
                <a:latin typeface="Book Antiqua" panose="02040602050305030304" pitchFamily="18" charset="0"/>
              </a:rPr>
              <a:t>5. </a:t>
            </a:r>
            <a:r>
              <a:rPr lang="en-US" sz="3200" dirty="0" err="1">
                <a:latin typeface="Book Antiqua" panose="02040602050305030304" pitchFamily="18" charset="0"/>
              </a:rPr>
              <a:t>Shakib</a:t>
            </a:r>
            <a:r>
              <a:rPr lang="en-US" sz="3200" dirty="0">
                <a:latin typeface="Book Antiqua" panose="02040602050305030304" pitchFamily="18" charset="0"/>
              </a:rPr>
              <a:t> does not participate in cleaning  activities at home.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4BF191B-1AE4-4CC4-9D76-DCA65BE2E811}"/>
              </a:ext>
            </a:extLst>
          </p:cNvPr>
          <p:cNvGrpSpPr/>
          <p:nvPr/>
        </p:nvGrpSpPr>
        <p:grpSpPr>
          <a:xfrm>
            <a:off x="1054715" y="600540"/>
            <a:ext cx="4369380" cy="913707"/>
            <a:chOff x="824884" y="3016199"/>
            <a:chExt cx="4369380" cy="913707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8526FC4B-446A-48EA-A9C6-E1F7154F38F3}"/>
                </a:ext>
              </a:extLst>
            </p:cNvPr>
            <p:cNvGrpSpPr/>
            <p:nvPr/>
          </p:nvGrpSpPr>
          <p:grpSpPr>
            <a:xfrm>
              <a:off x="824884" y="3016199"/>
              <a:ext cx="4369380" cy="913707"/>
              <a:chOff x="1255594" y="3016199"/>
              <a:chExt cx="3938669" cy="913707"/>
            </a:xfrm>
          </p:grpSpPr>
          <p:sp>
            <p:nvSpPr>
              <p:cNvPr id="69" name="Frame 68">
                <a:extLst>
                  <a:ext uri="{FF2B5EF4-FFF2-40B4-BE49-F238E27FC236}">
                    <a16:creationId xmlns:a16="http://schemas.microsoft.com/office/drawing/2014/main" id="{1CD02E9A-E432-45C5-830F-311DE7461700}"/>
                  </a:ext>
                </a:extLst>
              </p:cNvPr>
              <p:cNvSpPr/>
              <p:nvPr/>
            </p:nvSpPr>
            <p:spPr>
              <a:xfrm>
                <a:off x="1255594" y="3016199"/>
                <a:ext cx="3938669" cy="913707"/>
              </a:xfrm>
              <a:prstGeom prst="fram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5683366-4C75-467E-B142-0B14DEC45FBA}"/>
                  </a:ext>
                </a:extLst>
              </p:cNvPr>
              <p:cNvSpPr txBox="1"/>
              <p:nvPr/>
            </p:nvSpPr>
            <p:spPr>
              <a:xfrm>
                <a:off x="2111339" y="3173303"/>
                <a:ext cx="29665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Book Antiqua" panose="02040602050305030304" pitchFamily="18" charset="0"/>
                  </a:rPr>
                  <a:t>Individual work </a:t>
                </a:r>
              </a:p>
            </p:txBody>
          </p:sp>
        </p:grp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912561C8-876A-424A-B770-D108E7CF0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967" y="3123747"/>
              <a:ext cx="820242" cy="698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0366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F12FB73-C381-47D9-A7EB-85F6BECAFD02}"/>
              </a:ext>
            </a:extLst>
          </p:cNvPr>
          <p:cNvGrpSpPr/>
          <p:nvPr/>
        </p:nvGrpSpPr>
        <p:grpSpPr>
          <a:xfrm>
            <a:off x="5914354" y="497564"/>
            <a:ext cx="363293" cy="5862873"/>
            <a:chOff x="5914354" y="532261"/>
            <a:chExt cx="363293" cy="586287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EF6FE07-77F0-4846-B0C1-D6483AC74714}"/>
                </a:ext>
              </a:extLst>
            </p:cNvPr>
            <p:cNvGrpSpPr/>
            <p:nvPr/>
          </p:nvGrpSpPr>
          <p:grpSpPr>
            <a:xfrm>
              <a:off x="5914354" y="532261"/>
              <a:ext cx="363293" cy="219774"/>
              <a:chOff x="10069135" y="1262131"/>
              <a:chExt cx="955186" cy="605307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30630802-2465-42C6-9485-F22600CD5C4B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F2543525-67B2-4F28-8117-58980467043C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Block Arc 61">
                <a:extLst>
                  <a:ext uri="{FF2B5EF4-FFF2-40B4-BE49-F238E27FC236}">
                    <a16:creationId xmlns:a16="http://schemas.microsoft.com/office/drawing/2014/main" id="{81D1CA90-0BB1-4E73-8371-F33CFC18B7AD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3D0376B-36C5-4425-AB4B-FA7354F0B61C}"/>
                </a:ext>
              </a:extLst>
            </p:cNvPr>
            <p:cNvGrpSpPr/>
            <p:nvPr/>
          </p:nvGrpSpPr>
          <p:grpSpPr>
            <a:xfrm>
              <a:off x="5914354" y="935340"/>
              <a:ext cx="363293" cy="219774"/>
              <a:chOff x="10069135" y="1262131"/>
              <a:chExt cx="955186" cy="605307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0177443-265E-4161-8B6F-E4AB70980496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88E2C325-F814-424C-ABA5-08F6826215E4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B1522D95-4743-4B29-9DC3-EA7A1703509C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834AB0F-6064-4A60-BFFC-AE441E02F96D}"/>
                </a:ext>
              </a:extLst>
            </p:cNvPr>
            <p:cNvGrpSpPr/>
            <p:nvPr/>
          </p:nvGrpSpPr>
          <p:grpSpPr>
            <a:xfrm>
              <a:off x="5914354" y="1338419"/>
              <a:ext cx="363293" cy="219774"/>
              <a:chOff x="10069135" y="1262131"/>
              <a:chExt cx="955186" cy="605307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BF00029-89BF-4475-9935-07651D04A03C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8774CCF-20F9-4EB3-8411-84F1D0C6BE00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Block Arc 55">
                <a:extLst>
                  <a:ext uri="{FF2B5EF4-FFF2-40B4-BE49-F238E27FC236}">
                    <a16:creationId xmlns:a16="http://schemas.microsoft.com/office/drawing/2014/main" id="{1773A9C8-CEDC-4B04-991A-74ED175CBD62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F86EA10-72EF-4830-A3A1-FC2FF47AFB7C}"/>
                </a:ext>
              </a:extLst>
            </p:cNvPr>
            <p:cNvGrpSpPr/>
            <p:nvPr/>
          </p:nvGrpSpPr>
          <p:grpSpPr>
            <a:xfrm>
              <a:off x="5914354" y="1741498"/>
              <a:ext cx="363293" cy="219774"/>
              <a:chOff x="10069135" y="1262131"/>
              <a:chExt cx="955186" cy="605307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A154FB9-0298-407C-ACD3-C0562E90250E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95DE1E19-7647-4771-8757-4C0B927291C3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Block Arc 52">
                <a:extLst>
                  <a:ext uri="{FF2B5EF4-FFF2-40B4-BE49-F238E27FC236}">
                    <a16:creationId xmlns:a16="http://schemas.microsoft.com/office/drawing/2014/main" id="{70D9D230-AEC1-4630-9EB3-AC3C2BCC97AF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2EF20F1-4419-4FFD-9C5D-D3F7AA3C3579}"/>
                </a:ext>
              </a:extLst>
            </p:cNvPr>
            <p:cNvGrpSpPr/>
            <p:nvPr/>
          </p:nvGrpSpPr>
          <p:grpSpPr>
            <a:xfrm>
              <a:off x="5914354" y="3353814"/>
              <a:ext cx="363293" cy="219774"/>
              <a:chOff x="10069135" y="1262131"/>
              <a:chExt cx="955186" cy="60530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34BDEA9-4763-4B61-889B-23146BC6062C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EBBA879-3744-4F3A-8158-5C1256B4BC4E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Block Arc 49">
                <a:extLst>
                  <a:ext uri="{FF2B5EF4-FFF2-40B4-BE49-F238E27FC236}">
                    <a16:creationId xmlns:a16="http://schemas.microsoft.com/office/drawing/2014/main" id="{352E0993-3F0B-4C01-B6AC-A880DC7B0EC3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C60718B-D6A9-4FC0-AA09-508DFBB6AE1D}"/>
                </a:ext>
              </a:extLst>
            </p:cNvPr>
            <p:cNvGrpSpPr/>
            <p:nvPr/>
          </p:nvGrpSpPr>
          <p:grpSpPr>
            <a:xfrm>
              <a:off x="5914354" y="3756893"/>
              <a:ext cx="363293" cy="219774"/>
              <a:chOff x="10069135" y="1262131"/>
              <a:chExt cx="955186" cy="605307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301D0AC-A1EE-43E8-8B3B-976B25955B7A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BBBA058-555B-44C9-B70F-0CD29DDBCE17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Block Arc 46">
                <a:extLst>
                  <a:ext uri="{FF2B5EF4-FFF2-40B4-BE49-F238E27FC236}">
                    <a16:creationId xmlns:a16="http://schemas.microsoft.com/office/drawing/2014/main" id="{67E18B4C-7560-4F61-8DA4-81CC763FDF77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FA3F8F6-A29F-4F99-936D-D40075ED7A7B}"/>
                </a:ext>
              </a:extLst>
            </p:cNvPr>
            <p:cNvGrpSpPr/>
            <p:nvPr/>
          </p:nvGrpSpPr>
          <p:grpSpPr>
            <a:xfrm>
              <a:off x="5914354" y="4159972"/>
              <a:ext cx="363293" cy="219774"/>
              <a:chOff x="10069135" y="1262131"/>
              <a:chExt cx="955186" cy="605307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C37CB819-5024-4D78-AF6B-4CA83891293C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F3C6210B-A241-4A74-B666-6389FFB3313F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Block Arc 43">
                <a:extLst>
                  <a:ext uri="{FF2B5EF4-FFF2-40B4-BE49-F238E27FC236}">
                    <a16:creationId xmlns:a16="http://schemas.microsoft.com/office/drawing/2014/main" id="{16CAB023-8A7E-45DC-83CC-709C8939D788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88ADC55-31BD-4C98-AD54-FE080BA73733}"/>
                </a:ext>
              </a:extLst>
            </p:cNvPr>
            <p:cNvGrpSpPr/>
            <p:nvPr/>
          </p:nvGrpSpPr>
          <p:grpSpPr>
            <a:xfrm>
              <a:off x="5914354" y="4563051"/>
              <a:ext cx="363293" cy="219774"/>
              <a:chOff x="10069135" y="1262131"/>
              <a:chExt cx="955186" cy="605307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452AAAF-33FF-40EA-ABCA-A6FB10C91106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C223CCF-4BC1-4DD6-8DE9-C443F1FBAEB6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Block Arc 40">
                <a:extLst>
                  <a:ext uri="{FF2B5EF4-FFF2-40B4-BE49-F238E27FC236}">
                    <a16:creationId xmlns:a16="http://schemas.microsoft.com/office/drawing/2014/main" id="{B27657C9-8B2F-4FD4-8FBC-2E49B7D7E04E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A2CFBFC-E2EC-48A7-BD84-304B511F59A0}"/>
                </a:ext>
              </a:extLst>
            </p:cNvPr>
            <p:cNvGrpSpPr/>
            <p:nvPr/>
          </p:nvGrpSpPr>
          <p:grpSpPr>
            <a:xfrm>
              <a:off x="5914354" y="4966130"/>
              <a:ext cx="363293" cy="219774"/>
              <a:chOff x="10069135" y="1262131"/>
              <a:chExt cx="955186" cy="605307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F02CCDD-C9EF-4488-BA86-C4FA473691B2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2E841B1-43F0-4270-8593-E9E2E76C0556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Block Arc 37">
                <a:extLst>
                  <a:ext uri="{FF2B5EF4-FFF2-40B4-BE49-F238E27FC236}">
                    <a16:creationId xmlns:a16="http://schemas.microsoft.com/office/drawing/2014/main" id="{DC66113D-F4A1-4787-9CE0-FBD5AE5FCCC3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8FCBA1D-3700-401F-BA1E-66E25D0DA7D3}"/>
                </a:ext>
              </a:extLst>
            </p:cNvPr>
            <p:cNvGrpSpPr/>
            <p:nvPr/>
          </p:nvGrpSpPr>
          <p:grpSpPr>
            <a:xfrm>
              <a:off x="5914354" y="5369209"/>
              <a:ext cx="363293" cy="219774"/>
              <a:chOff x="10069135" y="1262131"/>
              <a:chExt cx="955186" cy="605307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C153C5A8-E0AC-4DDD-9EE2-76A2233048BD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3F1F1A2-942D-4454-89FF-4DF5496BAA42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Block Arc 34">
                <a:extLst>
                  <a:ext uri="{FF2B5EF4-FFF2-40B4-BE49-F238E27FC236}">
                    <a16:creationId xmlns:a16="http://schemas.microsoft.com/office/drawing/2014/main" id="{5595F87D-464D-4EF6-AB9D-7B5615B0586B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033524E-9BE8-4735-B406-C692F91C8034}"/>
                </a:ext>
              </a:extLst>
            </p:cNvPr>
            <p:cNvGrpSpPr/>
            <p:nvPr/>
          </p:nvGrpSpPr>
          <p:grpSpPr>
            <a:xfrm>
              <a:off x="5914354" y="5772288"/>
              <a:ext cx="363293" cy="219774"/>
              <a:chOff x="10069135" y="1262131"/>
              <a:chExt cx="955186" cy="60530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CDB5858-865F-45FC-AC35-ECD94A494C1D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262684F8-0071-46BD-97C0-213710A3DCFF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Block Arc 31">
                <a:extLst>
                  <a:ext uri="{FF2B5EF4-FFF2-40B4-BE49-F238E27FC236}">
                    <a16:creationId xmlns:a16="http://schemas.microsoft.com/office/drawing/2014/main" id="{57B6FBF6-54C8-4136-AACC-4A66A23396A2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4A59457-6D4D-4592-9EF7-1C4376C434F4}"/>
                </a:ext>
              </a:extLst>
            </p:cNvPr>
            <p:cNvGrpSpPr/>
            <p:nvPr/>
          </p:nvGrpSpPr>
          <p:grpSpPr>
            <a:xfrm>
              <a:off x="5914354" y="6175360"/>
              <a:ext cx="363293" cy="219774"/>
              <a:chOff x="10069135" y="1262131"/>
              <a:chExt cx="955186" cy="605307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FC5498E-2CC4-459E-AAA4-8BF1845B36F6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012035DF-DA52-4344-9B5B-D18B40E168E6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Block Arc 28">
                <a:extLst>
                  <a:ext uri="{FF2B5EF4-FFF2-40B4-BE49-F238E27FC236}">
                    <a16:creationId xmlns:a16="http://schemas.microsoft.com/office/drawing/2014/main" id="{1892FA97-0B13-4988-BD98-012A3F14B365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C0F2E59-6F13-4544-9231-02D8622E882A}"/>
                </a:ext>
              </a:extLst>
            </p:cNvPr>
            <p:cNvGrpSpPr/>
            <p:nvPr/>
          </p:nvGrpSpPr>
          <p:grpSpPr>
            <a:xfrm>
              <a:off x="5914354" y="2144577"/>
              <a:ext cx="363293" cy="219774"/>
              <a:chOff x="10069135" y="1262131"/>
              <a:chExt cx="955186" cy="605307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4406F25-A794-4EF7-BFA5-FC38B87B2CB8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1F02F685-8DA5-41F6-9DFD-E84206F5E3F2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Block Arc 25">
                <a:extLst>
                  <a:ext uri="{FF2B5EF4-FFF2-40B4-BE49-F238E27FC236}">
                    <a16:creationId xmlns:a16="http://schemas.microsoft.com/office/drawing/2014/main" id="{0B9765FC-68EC-4620-B02E-43C2056E35D0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3669AC-ACE6-4C19-9948-49AAB21E8DF2}"/>
                </a:ext>
              </a:extLst>
            </p:cNvPr>
            <p:cNvGrpSpPr/>
            <p:nvPr/>
          </p:nvGrpSpPr>
          <p:grpSpPr>
            <a:xfrm>
              <a:off x="5914354" y="2547656"/>
              <a:ext cx="363293" cy="219774"/>
              <a:chOff x="10069135" y="1262131"/>
              <a:chExt cx="955186" cy="605307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80A02AC-FB3B-4055-8FD5-0A1B32C7F70A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72E57B9-2366-4289-A59D-5E0A6365BC67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>
                <a:extLst>
                  <a:ext uri="{FF2B5EF4-FFF2-40B4-BE49-F238E27FC236}">
                    <a16:creationId xmlns:a16="http://schemas.microsoft.com/office/drawing/2014/main" id="{E67020F9-7216-4834-9A80-F0DB9B72CB2F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E3F6B4F-6ED5-409C-A825-39CE924D41F4}"/>
                </a:ext>
              </a:extLst>
            </p:cNvPr>
            <p:cNvGrpSpPr/>
            <p:nvPr/>
          </p:nvGrpSpPr>
          <p:grpSpPr>
            <a:xfrm>
              <a:off x="5914354" y="2950735"/>
              <a:ext cx="363293" cy="219774"/>
              <a:chOff x="10069135" y="1262131"/>
              <a:chExt cx="955186" cy="605307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0DFC386-1E02-422D-B8C5-4036A05D5A9D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88D16EC-961F-4A02-B5D7-0AF72E4291AD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Block Arc 19">
                <a:extLst>
                  <a:ext uri="{FF2B5EF4-FFF2-40B4-BE49-F238E27FC236}">
                    <a16:creationId xmlns:a16="http://schemas.microsoft.com/office/drawing/2014/main" id="{C3B03444-3963-4A01-A9F8-1F15E0C2967A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D341612C-9894-45E0-8316-8A9DAD3C3689}"/>
              </a:ext>
            </a:extLst>
          </p:cNvPr>
          <p:cNvSpPr txBox="1"/>
          <p:nvPr/>
        </p:nvSpPr>
        <p:spPr>
          <a:xfrm>
            <a:off x="671461" y="1789613"/>
            <a:ext cx="5064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anose="02040602050305030304" pitchFamily="18" charset="0"/>
              </a:rPr>
              <a:t>1. </a:t>
            </a:r>
            <a:r>
              <a:rPr lang="en-US" sz="2800" b="1" dirty="0" err="1">
                <a:latin typeface="Book Antiqua" panose="02040602050305030304" pitchFamily="18" charset="0"/>
              </a:rPr>
              <a:t>Shakib’s</a:t>
            </a:r>
            <a:r>
              <a:rPr lang="en-US" sz="2800" b="1" dirty="0">
                <a:latin typeface="Book Antiqua" panose="02040602050305030304" pitchFamily="18" charset="0"/>
              </a:rPr>
              <a:t> family lives in a remote town.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798230A-0531-4D01-9836-214E66148BF9}"/>
              </a:ext>
            </a:extLst>
          </p:cNvPr>
          <p:cNvSpPr txBox="1"/>
          <p:nvPr/>
        </p:nvSpPr>
        <p:spPr>
          <a:xfrm>
            <a:off x="688605" y="3342741"/>
            <a:ext cx="5242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anose="02040602050305030304" pitchFamily="18" charset="0"/>
              </a:rPr>
              <a:t>2. He has no brothers or sisters.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07D605A-0C67-4688-BE5E-FAED7C37031C}"/>
              </a:ext>
            </a:extLst>
          </p:cNvPr>
          <p:cNvSpPr txBox="1"/>
          <p:nvPr/>
        </p:nvSpPr>
        <p:spPr>
          <a:xfrm>
            <a:off x="671461" y="4464982"/>
            <a:ext cx="511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anose="02040602050305030304" pitchFamily="18" charset="0"/>
              </a:rPr>
              <a:t>3. His parents do not know how to read or write.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B277983-E865-4243-A06F-D0703B43AE48}"/>
              </a:ext>
            </a:extLst>
          </p:cNvPr>
          <p:cNvSpPr txBox="1"/>
          <p:nvPr/>
        </p:nvSpPr>
        <p:spPr>
          <a:xfrm>
            <a:off x="6737587" y="3135812"/>
            <a:ext cx="5525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anose="02040602050305030304" pitchFamily="18" charset="0"/>
              </a:rPr>
              <a:t>4. His mother is an excellent cook.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6C213D7-75E5-4640-8647-2817F6A6D758}"/>
              </a:ext>
            </a:extLst>
          </p:cNvPr>
          <p:cNvSpPr txBox="1"/>
          <p:nvPr/>
        </p:nvSpPr>
        <p:spPr>
          <a:xfrm>
            <a:off x="6808096" y="4225602"/>
            <a:ext cx="4877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anose="02040602050305030304" pitchFamily="18" charset="0"/>
              </a:rPr>
              <a:t>5. </a:t>
            </a:r>
            <a:r>
              <a:rPr lang="en-US" sz="2800" b="1" dirty="0" err="1">
                <a:latin typeface="Book Antiqua" panose="02040602050305030304" pitchFamily="18" charset="0"/>
              </a:rPr>
              <a:t>Shakib</a:t>
            </a:r>
            <a:r>
              <a:rPr lang="en-US" sz="2800" b="1" dirty="0">
                <a:latin typeface="Book Antiqua" panose="02040602050305030304" pitchFamily="18" charset="0"/>
              </a:rPr>
              <a:t> does not participate in cleaning  activities at home.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E2D719A-E7F6-49C6-9E27-D9094CEDE519}"/>
              </a:ext>
            </a:extLst>
          </p:cNvPr>
          <p:cNvSpPr txBox="1"/>
          <p:nvPr/>
        </p:nvSpPr>
        <p:spPr>
          <a:xfrm>
            <a:off x="699861" y="521997"/>
            <a:ext cx="4950826" cy="646331"/>
          </a:xfrm>
          <a:prstGeom prst="rect">
            <a:avLst/>
          </a:prstGeom>
          <a:solidFill>
            <a:srgbClr val="92D050"/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Book Antiqua" panose="02040602050305030304" pitchFamily="18" charset="0"/>
              </a:rPr>
              <a:t>Match your answer.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9C13727-0848-4FD7-8A38-5FD261694DAA}"/>
              </a:ext>
            </a:extLst>
          </p:cNvPr>
          <p:cNvSpPr/>
          <p:nvPr/>
        </p:nvSpPr>
        <p:spPr>
          <a:xfrm>
            <a:off x="2030439" y="2695970"/>
            <a:ext cx="1567543" cy="418718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True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FCCF3C5-4A97-43A6-B170-7310043387D5}"/>
              </a:ext>
            </a:extLst>
          </p:cNvPr>
          <p:cNvSpPr/>
          <p:nvPr/>
        </p:nvSpPr>
        <p:spPr>
          <a:xfrm>
            <a:off x="3770138" y="2710038"/>
            <a:ext cx="1567543" cy="418718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Book Antiqua" panose="02040602050305030304" pitchFamily="18" charset="0"/>
              </a:rPr>
              <a:t>False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DC73DC9-DE97-4B05-B510-B33CF13DA6D7}"/>
              </a:ext>
            </a:extLst>
          </p:cNvPr>
          <p:cNvSpPr/>
          <p:nvPr/>
        </p:nvSpPr>
        <p:spPr>
          <a:xfrm>
            <a:off x="2030439" y="4058194"/>
            <a:ext cx="1567543" cy="418718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True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DFDE1DE-F2EB-46B3-82AB-194E6DC07B62}"/>
              </a:ext>
            </a:extLst>
          </p:cNvPr>
          <p:cNvSpPr/>
          <p:nvPr/>
        </p:nvSpPr>
        <p:spPr>
          <a:xfrm>
            <a:off x="2030439" y="5420418"/>
            <a:ext cx="1567543" cy="418718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True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F43EE35-F61F-42B7-B78E-796A85BDE1CB}"/>
              </a:ext>
            </a:extLst>
          </p:cNvPr>
          <p:cNvSpPr/>
          <p:nvPr/>
        </p:nvSpPr>
        <p:spPr>
          <a:xfrm>
            <a:off x="7990450" y="3758080"/>
            <a:ext cx="1567543" cy="418718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True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7F4FBF6-63FD-4106-855C-BE95C8133F48}"/>
              </a:ext>
            </a:extLst>
          </p:cNvPr>
          <p:cNvSpPr/>
          <p:nvPr/>
        </p:nvSpPr>
        <p:spPr>
          <a:xfrm>
            <a:off x="7990450" y="5612671"/>
            <a:ext cx="1567543" cy="418718"/>
          </a:xfrm>
          <a:prstGeom prst="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True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D0D2E15-41E5-4210-903E-E5F2EEE79B17}"/>
              </a:ext>
            </a:extLst>
          </p:cNvPr>
          <p:cNvSpPr/>
          <p:nvPr/>
        </p:nvSpPr>
        <p:spPr>
          <a:xfrm>
            <a:off x="3770138" y="4072261"/>
            <a:ext cx="1567543" cy="418718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Book Antiqua" panose="02040602050305030304" pitchFamily="18" charset="0"/>
              </a:rPr>
              <a:t>False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9BB0F23-C6B6-4A48-BFB0-05952EAA101E}"/>
              </a:ext>
            </a:extLst>
          </p:cNvPr>
          <p:cNvSpPr/>
          <p:nvPr/>
        </p:nvSpPr>
        <p:spPr>
          <a:xfrm>
            <a:off x="3770138" y="5434484"/>
            <a:ext cx="1567543" cy="418718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Book Antiqua" panose="02040602050305030304" pitchFamily="18" charset="0"/>
              </a:rPr>
              <a:t>False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6C3210F-E0ED-4FCE-8FA1-44B679DDA19A}"/>
              </a:ext>
            </a:extLst>
          </p:cNvPr>
          <p:cNvSpPr/>
          <p:nvPr/>
        </p:nvSpPr>
        <p:spPr>
          <a:xfrm>
            <a:off x="9760721" y="3767219"/>
            <a:ext cx="1567543" cy="418718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False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F6E76CE-5602-4021-97FC-B0C9AA8E6A2E}"/>
              </a:ext>
            </a:extLst>
          </p:cNvPr>
          <p:cNvSpPr/>
          <p:nvPr/>
        </p:nvSpPr>
        <p:spPr>
          <a:xfrm>
            <a:off x="9760721" y="5592552"/>
            <a:ext cx="1567543" cy="418718"/>
          </a:xfrm>
          <a:prstGeom prst="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</a:rPr>
              <a:t>False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FD192BA6-CC9A-4143-AF6E-3F2E3AC1CC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2" b="98021" l="2391" r="961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637" y="688556"/>
            <a:ext cx="2436416" cy="2427424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6C97DA85-A6FF-4E7B-94FD-73CA39CFEC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9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684" y="720882"/>
            <a:ext cx="2839255" cy="2219538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6C528C1B-2B45-41A4-800C-BDEE981A56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8021" l="2391" r="961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31" y="702964"/>
            <a:ext cx="2436416" cy="242742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598E799-E7F7-4E7A-8D1D-869527BDAB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9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804" y="672078"/>
            <a:ext cx="2839255" cy="221953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BC113DE7-A2E4-4799-BFCC-A0CAC4872E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8021" l="2391" r="961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076" y="700890"/>
            <a:ext cx="2436416" cy="2427424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4BE961BC-ABE4-4224-82AE-11BFF8B3F0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9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82" y="724916"/>
            <a:ext cx="2839255" cy="221953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08E6B5E4-5E81-4BBA-A0E3-8FBFE31093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8021" l="2391" r="961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574" y="671039"/>
            <a:ext cx="2436416" cy="2427424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75DDDEB9-2011-4169-9E17-07F896B9AA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9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639" y="693392"/>
            <a:ext cx="2839255" cy="221953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C927B340-25C6-4E35-ABB5-E57EB7E188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42" b="98021" l="2391" r="961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39" y="566636"/>
            <a:ext cx="2436416" cy="2519762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73776C7-5F23-418A-8E83-58C5ADC902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9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154" y="597374"/>
            <a:ext cx="2839255" cy="221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36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7278E9-89AD-4557-9940-7A89E011D2CD}"/>
              </a:ext>
            </a:extLst>
          </p:cNvPr>
          <p:cNvGrpSpPr/>
          <p:nvPr/>
        </p:nvGrpSpPr>
        <p:grpSpPr>
          <a:xfrm>
            <a:off x="5914354" y="532261"/>
            <a:ext cx="363293" cy="5862873"/>
            <a:chOff x="5914354" y="532261"/>
            <a:chExt cx="363293" cy="586287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4F8C0FD-AC9A-459B-A635-D55C5D1A9CBB}"/>
                </a:ext>
              </a:extLst>
            </p:cNvPr>
            <p:cNvGrpSpPr/>
            <p:nvPr/>
          </p:nvGrpSpPr>
          <p:grpSpPr>
            <a:xfrm>
              <a:off x="5914354" y="532261"/>
              <a:ext cx="363293" cy="219774"/>
              <a:chOff x="10069135" y="1262131"/>
              <a:chExt cx="955186" cy="605307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A381D863-7782-4B79-BBE1-A7ACF1EE68AB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EB91599C-5DE6-441C-8A61-C47233BE6DFA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Block Arc 61">
                <a:extLst>
                  <a:ext uri="{FF2B5EF4-FFF2-40B4-BE49-F238E27FC236}">
                    <a16:creationId xmlns:a16="http://schemas.microsoft.com/office/drawing/2014/main" id="{A9F9DC3D-7261-43C6-AA86-D670B36E4ECE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31B07F5-959F-479E-BA33-F199671C4AB0}"/>
                </a:ext>
              </a:extLst>
            </p:cNvPr>
            <p:cNvGrpSpPr/>
            <p:nvPr/>
          </p:nvGrpSpPr>
          <p:grpSpPr>
            <a:xfrm>
              <a:off x="5914354" y="935340"/>
              <a:ext cx="363293" cy="219774"/>
              <a:chOff x="10069135" y="1262131"/>
              <a:chExt cx="955186" cy="605307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63E4AB2-3A29-439C-941D-A00DD0687D1E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FC4F9008-ED56-4E23-82FF-2BDE03F347C8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108C0C67-4B4B-473B-844B-E65543C8FA96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CA45F8E-3B1D-42F9-B516-C118F6B788AB}"/>
                </a:ext>
              </a:extLst>
            </p:cNvPr>
            <p:cNvGrpSpPr/>
            <p:nvPr/>
          </p:nvGrpSpPr>
          <p:grpSpPr>
            <a:xfrm>
              <a:off x="5914354" y="1338419"/>
              <a:ext cx="363293" cy="219774"/>
              <a:chOff x="10069135" y="1262131"/>
              <a:chExt cx="955186" cy="605307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69C79257-C26D-49FF-B5BD-DB104891D6AF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94F71558-2E21-4E9A-A649-7CEAFA5D5146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Block Arc 55">
                <a:extLst>
                  <a:ext uri="{FF2B5EF4-FFF2-40B4-BE49-F238E27FC236}">
                    <a16:creationId xmlns:a16="http://schemas.microsoft.com/office/drawing/2014/main" id="{4FDECA81-4630-4180-A3AD-00F48F45AEB3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73B16DC-38EB-4E36-A711-5741101733F6}"/>
                </a:ext>
              </a:extLst>
            </p:cNvPr>
            <p:cNvGrpSpPr/>
            <p:nvPr/>
          </p:nvGrpSpPr>
          <p:grpSpPr>
            <a:xfrm>
              <a:off x="5914354" y="1741498"/>
              <a:ext cx="363293" cy="219774"/>
              <a:chOff x="10069135" y="1262131"/>
              <a:chExt cx="955186" cy="605307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4EDB783A-A71D-4A63-BEB4-AD8414857E07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0BF8CA89-BD14-4394-A9E2-0FA67D1D9081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Block Arc 52">
                <a:extLst>
                  <a:ext uri="{FF2B5EF4-FFF2-40B4-BE49-F238E27FC236}">
                    <a16:creationId xmlns:a16="http://schemas.microsoft.com/office/drawing/2014/main" id="{AF0EEBD8-7DA2-4E3A-8BB7-544F5E76A0D3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446FE1-42BE-4F69-9D46-7D7780DA4D7D}"/>
                </a:ext>
              </a:extLst>
            </p:cNvPr>
            <p:cNvGrpSpPr/>
            <p:nvPr/>
          </p:nvGrpSpPr>
          <p:grpSpPr>
            <a:xfrm>
              <a:off x="5914354" y="3353814"/>
              <a:ext cx="363293" cy="219774"/>
              <a:chOff x="10069135" y="1262131"/>
              <a:chExt cx="955186" cy="60530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25911E-74EB-45C7-8695-2C25261304D4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E934EE5-CC33-4270-A953-AF55DA0E5A11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Block Arc 49">
                <a:extLst>
                  <a:ext uri="{FF2B5EF4-FFF2-40B4-BE49-F238E27FC236}">
                    <a16:creationId xmlns:a16="http://schemas.microsoft.com/office/drawing/2014/main" id="{0473A28F-9948-443E-82DB-B312FE6A9D9A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EBD392E-074B-423F-BB59-30CB1A89B7FA}"/>
                </a:ext>
              </a:extLst>
            </p:cNvPr>
            <p:cNvGrpSpPr/>
            <p:nvPr/>
          </p:nvGrpSpPr>
          <p:grpSpPr>
            <a:xfrm>
              <a:off x="5914354" y="3756893"/>
              <a:ext cx="363293" cy="219774"/>
              <a:chOff x="10069135" y="1262131"/>
              <a:chExt cx="955186" cy="605307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DAC2275-5562-4789-A818-4310B6587584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16ADF7B-BEBF-422A-9E98-EEA5205763CC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Block Arc 46">
                <a:extLst>
                  <a:ext uri="{FF2B5EF4-FFF2-40B4-BE49-F238E27FC236}">
                    <a16:creationId xmlns:a16="http://schemas.microsoft.com/office/drawing/2014/main" id="{6FF0292F-5607-449F-A0F0-9156B730081D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9FE08D9-43E4-4D7D-AA24-9D54A3D0C879}"/>
                </a:ext>
              </a:extLst>
            </p:cNvPr>
            <p:cNvGrpSpPr/>
            <p:nvPr/>
          </p:nvGrpSpPr>
          <p:grpSpPr>
            <a:xfrm>
              <a:off x="5914354" y="4159972"/>
              <a:ext cx="363293" cy="219774"/>
              <a:chOff x="10069135" y="1262131"/>
              <a:chExt cx="955186" cy="605307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00836FB-6419-43C9-B397-6AE9A273F423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FC89251B-2EC2-4125-A1FF-D07F8F513258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Block Arc 43">
                <a:extLst>
                  <a:ext uri="{FF2B5EF4-FFF2-40B4-BE49-F238E27FC236}">
                    <a16:creationId xmlns:a16="http://schemas.microsoft.com/office/drawing/2014/main" id="{B477C5D6-891F-44F1-B48D-DEC4ACEB932C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669B691-99C5-49A6-891B-D1D773914164}"/>
                </a:ext>
              </a:extLst>
            </p:cNvPr>
            <p:cNvGrpSpPr/>
            <p:nvPr/>
          </p:nvGrpSpPr>
          <p:grpSpPr>
            <a:xfrm>
              <a:off x="5914354" y="4563051"/>
              <a:ext cx="363293" cy="219774"/>
              <a:chOff x="10069135" y="1262131"/>
              <a:chExt cx="955186" cy="605307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BD9C0BB4-1346-4BCD-9A2A-BC1978273B26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D84D49B-433B-4FBC-928F-F2BDD236207E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Block Arc 40">
                <a:extLst>
                  <a:ext uri="{FF2B5EF4-FFF2-40B4-BE49-F238E27FC236}">
                    <a16:creationId xmlns:a16="http://schemas.microsoft.com/office/drawing/2014/main" id="{765E13E4-7CD1-4974-A8E1-25FA5B5E21EA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37D8775-69AF-4FF7-B97F-E47777E09957}"/>
                </a:ext>
              </a:extLst>
            </p:cNvPr>
            <p:cNvGrpSpPr/>
            <p:nvPr/>
          </p:nvGrpSpPr>
          <p:grpSpPr>
            <a:xfrm>
              <a:off x="5914354" y="4966130"/>
              <a:ext cx="363293" cy="219774"/>
              <a:chOff x="10069135" y="1262131"/>
              <a:chExt cx="955186" cy="605307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22CDC3D0-1108-42E8-91FE-871FD8271B2D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6BC5AE5-B416-4CB6-B010-0783D7EE6229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Block Arc 37">
                <a:extLst>
                  <a:ext uri="{FF2B5EF4-FFF2-40B4-BE49-F238E27FC236}">
                    <a16:creationId xmlns:a16="http://schemas.microsoft.com/office/drawing/2014/main" id="{18CF06F1-7CB6-489C-A631-0E9A010801C7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29AB4F2-924E-40FF-99D6-EA12C57C3BEC}"/>
                </a:ext>
              </a:extLst>
            </p:cNvPr>
            <p:cNvGrpSpPr/>
            <p:nvPr/>
          </p:nvGrpSpPr>
          <p:grpSpPr>
            <a:xfrm>
              <a:off x="5914354" y="5369209"/>
              <a:ext cx="363293" cy="219774"/>
              <a:chOff x="10069135" y="1262131"/>
              <a:chExt cx="955186" cy="605307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CADAA85-F695-4EF7-884D-6528BB007E12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E4844949-2BD8-498C-AC03-4265CCDFFC81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Block Arc 34">
                <a:extLst>
                  <a:ext uri="{FF2B5EF4-FFF2-40B4-BE49-F238E27FC236}">
                    <a16:creationId xmlns:a16="http://schemas.microsoft.com/office/drawing/2014/main" id="{F1FB9E9A-88D9-4865-92B0-322C0AED66D6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8BF8241-AE93-44C9-AA7C-497C5FBF47F0}"/>
                </a:ext>
              </a:extLst>
            </p:cNvPr>
            <p:cNvGrpSpPr/>
            <p:nvPr/>
          </p:nvGrpSpPr>
          <p:grpSpPr>
            <a:xfrm>
              <a:off x="5914354" y="5772288"/>
              <a:ext cx="363293" cy="219774"/>
              <a:chOff x="10069135" y="1262131"/>
              <a:chExt cx="955186" cy="60530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77BBD243-93D9-4BD5-84B1-A041AC79E9CB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9BE5825-7056-48EF-95E3-E2FDF4C8B09A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Block Arc 31">
                <a:extLst>
                  <a:ext uri="{FF2B5EF4-FFF2-40B4-BE49-F238E27FC236}">
                    <a16:creationId xmlns:a16="http://schemas.microsoft.com/office/drawing/2014/main" id="{A238D5D6-753A-464F-92B8-4974CE1EB88F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25D6971-A143-483B-880D-609EE6345DB5}"/>
                </a:ext>
              </a:extLst>
            </p:cNvPr>
            <p:cNvGrpSpPr/>
            <p:nvPr/>
          </p:nvGrpSpPr>
          <p:grpSpPr>
            <a:xfrm>
              <a:off x="5914354" y="6175360"/>
              <a:ext cx="363293" cy="219774"/>
              <a:chOff x="10069135" y="1262131"/>
              <a:chExt cx="955186" cy="605307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1D8F78E-BDC3-4FB4-99A9-1456E323B74B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C50EA10-088F-4B61-9932-77B92B0BD0AD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Block Arc 28">
                <a:extLst>
                  <a:ext uri="{FF2B5EF4-FFF2-40B4-BE49-F238E27FC236}">
                    <a16:creationId xmlns:a16="http://schemas.microsoft.com/office/drawing/2014/main" id="{40BDA42F-2B38-49A2-9CCF-BC4326FB58E3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928875F-8637-482F-8DA3-B3C603E948CD}"/>
                </a:ext>
              </a:extLst>
            </p:cNvPr>
            <p:cNvGrpSpPr/>
            <p:nvPr/>
          </p:nvGrpSpPr>
          <p:grpSpPr>
            <a:xfrm>
              <a:off x="5914354" y="2144577"/>
              <a:ext cx="363293" cy="219774"/>
              <a:chOff x="10069135" y="1262131"/>
              <a:chExt cx="955186" cy="605307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3AE9ADA-0C11-4786-A6CB-8D83743EF1C4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451D587-B202-42CF-85B3-7FA6D198DFB3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Block Arc 25">
                <a:extLst>
                  <a:ext uri="{FF2B5EF4-FFF2-40B4-BE49-F238E27FC236}">
                    <a16:creationId xmlns:a16="http://schemas.microsoft.com/office/drawing/2014/main" id="{753F166F-ACE9-46F5-8EBB-7B5942757F8D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E3431F2-9C92-4ED1-8216-94E942AC79D6}"/>
                </a:ext>
              </a:extLst>
            </p:cNvPr>
            <p:cNvGrpSpPr/>
            <p:nvPr/>
          </p:nvGrpSpPr>
          <p:grpSpPr>
            <a:xfrm>
              <a:off x="5914354" y="2547656"/>
              <a:ext cx="363293" cy="219774"/>
              <a:chOff x="10069135" y="1262131"/>
              <a:chExt cx="955186" cy="605307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5A3EE4E-28AA-4AFA-B802-68D8F599E21D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46930FF-62B4-4A85-B648-04F1FC8AF02A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>
                <a:extLst>
                  <a:ext uri="{FF2B5EF4-FFF2-40B4-BE49-F238E27FC236}">
                    <a16:creationId xmlns:a16="http://schemas.microsoft.com/office/drawing/2014/main" id="{100A80B7-D543-4072-9475-A4B9BC35FA1E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13CC884-6083-4C54-B385-DB68123910D5}"/>
                </a:ext>
              </a:extLst>
            </p:cNvPr>
            <p:cNvGrpSpPr/>
            <p:nvPr/>
          </p:nvGrpSpPr>
          <p:grpSpPr>
            <a:xfrm>
              <a:off x="5914354" y="2950735"/>
              <a:ext cx="363293" cy="219774"/>
              <a:chOff x="10069135" y="1262131"/>
              <a:chExt cx="955186" cy="605307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A7F93D03-95E7-4D20-8E1B-05E46EA2DF9B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4B96804-92A7-4620-8F68-94609A98CB79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Block Arc 19">
                <a:extLst>
                  <a:ext uri="{FF2B5EF4-FFF2-40B4-BE49-F238E27FC236}">
                    <a16:creationId xmlns:a16="http://schemas.microsoft.com/office/drawing/2014/main" id="{13311707-E539-4225-8970-BF3B812B1A6F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8302D13A-CEDD-41F5-B339-A436C32C03DC}"/>
              </a:ext>
            </a:extLst>
          </p:cNvPr>
          <p:cNvSpPr txBox="1"/>
          <p:nvPr/>
        </p:nvSpPr>
        <p:spPr>
          <a:xfrm>
            <a:off x="7034899" y="2447186"/>
            <a:ext cx="46973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3600" b="1" dirty="0">
                <a:latin typeface="Book Antiqua" panose="02040602050305030304" pitchFamily="18" charset="0"/>
              </a:rPr>
              <a:t>Look at the table. Then listen to the audio. Then match them with their meaning.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4E1F7E0E-5E91-413B-AF73-C82FC1495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98" y="2402634"/>
            <a:ext cx="4809677" cy="37052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C247DD22-8779-447A-81F6-6DAF4C2DBD3E}"/>
              </a:ext>
            </a:extLst>
          </p:cNvPr>
          <p:cNvSpPr/>
          <p:nvPr/>
        </p:nvSpPr>
        <p:spPr>
          <a:xfrm>
            <a:off x="878680" y="532260"/>
            <a:ext cx="4435913" cy="1274701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Book Antiqua" panose="02040602050305030304" pitchFamily="18" charset="0"/>
              </a:rPr>
              <a:t>Group work </a:t>
            </a:r>
          </a:p>
        </p:txBody>
      </p:sp>
    </p:spTree>
    <p:extLst>
      <p:ext uri="{BB962C8B-B14F-4D97-AF65-F5344CB8AC3E}">
        <p14:creationId xmlns:p14="http://schemas.microsoft.com/office/powerpoint/2010/main" val="2137260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4884347E-B9ED-4DBC-8CC2-EA1B420A438F}"/>
              </a:ext>
            </a:extLst>
          </p:cNvPr>
          <p:cNvGrpSpPr/>
          <p:nvPr/>
        </p:nvGrpSpPr>
        <p:grpSpPr>
          <a:xfrm>
            <a:off x="1618673" y="1740534"/>
            <a:ext cx="9605570" cy="4389120"/>
            <a:chOff x="1811367" y="2137953"/>
            <a:chExt cx="9605570" cy="438912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2B6C9CD-1C0D-4132-95D0-4E2550825424}"/>
                </a:ext>
              </a:extLst>
            </p:cNvPr>
            <p:cNvCxnSpPr/>
            <p:nvPr/>
          </p:nvCxnSpPr>
          <p:spPr>
            <a:xfrm flipV="1">
              <a:off x="1815737" y="2155371"/>
              <a:ext cx="9601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1ED1886-EEEC-4B7B-8A8B-65AC88C3651C}"/>
                </a:ext>
              </a:extLst>
            </p:cNvPr>
            <p:cNvCxnSpPr/>
            <p:nvPr/>
          </p:nvCxnSpPr>
          <p:spPr>
            <a:xfrm flipV="1">
              <a:off x="1815737" y="2764973"/>
              <a:ext cx="9601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12AAC8E-176F-4511-85B8-8E2D8E976ED5}"/>
                </a:ext>
              </a:extLst>
            </p:cNvPr>
            <p:cNvCxnSpPr/>
            <p:nvPr/>
          </p:nvCxnSpPr>
          <p:spPr>
            <a:xfrm flipV="1">
              <a:off x="1815737" y="6522729"/>
              <a:ext cx="96012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0A176F1-8559-4715-9C41-9ED74392DB0B}"/>
                </a:ext>
              </a:extLst>
            </p:cNvPr>
            <p:cNvCxnSpPr/>
            <p:nvPr/>
          </p:nvCxnSpPr>
          <p:spPr>
            <a:xfrm rot="16200000" flipV="1">
              <a:off x="-383193" y="4332513"/>
              <a:ext cx="43891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F2B3ACC-DDED-4FB5-AF57-498E3246B094}"/>
                </a:ext>
              </a:extLst>
            </p:cNvPr>
            <p:cNvCxnSpPr/>
            <p:nvPr/>
          </p:nvCxnSpPr>
          <p:spPr>
            <a:xfrm rot="16200000" flipV="1">
              <a:off x="2120532" y="4332513"/>
              <a:ext cx="43891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96C4E017-7856-49FA-99F8-3DF39A60DEF9}"/>
                </a:ext>
              </a:extLst>
            </p:cNvPr>
            <p:cNvCxnSpPr/>
            <p:nvPr/>
          </p:nvCxnSpPr>
          <p:spPr>
            <a:xfrm rot="16200000" flipV="1">
              <a:off x="9209321" y="4332513"/>
              <a:ext cx="438912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FEADCDFD-B088-4CC6-A6A5-428DB22559EA}"/>
              </a:ext>
            </a:extLst>
          </p:cNvPr>
          <p:cNvSpPr txBox="1"/>
          <p:nvPr/>
        </p:nvSpPr>
        <p:spPr>
          <a:xfrm>
            <a:off x="2010567" y="1875517"/>
            <a:ext cx="1750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anose="02040602050305030304" pitchFamily="18" charset="0"/>
              </a:rPr>
              <a:t>Word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8E8EAC4-0071-4F9D-8952-3C024CB054E1}"/>
              </a:ext>
            </a:extLst>
          </p:cNvPr>
          <p:cNvSpPr txBox="1"/>
          <p:nvPr/>
        </p:nvSpPr>
        <p:spPr>
          <a:xfrm>
            <a:off x="5328532" y="1862454"/>
            <a:ext cx="438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anose="02040602050305030304" pitchFamily="18" charset="0"/>
              </a:rPr>
              <a:t>Meaning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9EE3816-9070-4017-A40A-28701A7F1DC2}"/>
              </a:ext>
            </a:extLst>
          </p:cNvPr>
          <p:cNvSpPr txBox="1"/>
          <p:nvPr/>
        </p:nvSpPr>
        <p:spPr>
          <a:xfrm>
            <a:off x="1762372" y="2646226"/>
            <a:ext cx="190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anose="02040602050305030304" pitchFamily="18" charset="0"/>
              </a:rPr>
              <a:t>Remote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EA240B8-D52A-4B42-A184-1EF544195AC4}"/>
              </a:ext>
            </a:extLst>
          </p:cNvPr>
          <p:cNvSpPr txBox="1"/>
          <p:nvPr/>
        </p:nvSpPr>
        <p:spPr>
          <a:xfrm>
            <a:off x="1762372" y="3255670"/>
            <a:ext cx="1985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anose="02040602050305030304" pitchFamily="18" charset="0"/>
              </a:rPr>
              <a:t>literate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DC60877-B80A-44F4-85E2-F2C0A13F7C09}"/>
              </a:ext>
            </a:extLst>
          </p:cNvPr>
          <p:cNvSpPr txBox="1"/>
          <p:nvPr/>
        </p:nvSpPr>
        <p:spPr>
          <a:xfrm>
            <a:off x="1762372" y="3865114"/>
            <a:ext cx="1998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anose="02040602050305030304" pitchFamily="18" charset="0"/>
              </a:rPr>
              <a:t>delicious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42F17BC-B6C3-4BB8-A870-538CAA593D73}"/>
              </a:ext>
            </a:extLst>
          </p:cNvPr>
          <p:cNvSpPr txBox="1"/>
          <p:nvPr/>
        </p:nvSpPr>
        <p:spPr>
          <a:xfrm>
            <a:off x="1762372" y="4470986"/>
            <a:ext cx="1985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anose="02040602050305030304" pitchFamily="18" charset="0"/>
              </a:rPr>
              <a:t>aware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38559FD-D22D-47F8-8159-C6390238AF14}"/>
              </a:ext>
            </a:extLst>
          </p:cNvPr>
          <p:cNvSpPr txBox="1"/>
          <p:nvPr/>
        </p:nvSpPr>
        <p:spPr>
          <a:xfrm>
            <a:off x="1762372" y="5080430"/>
            <a:ext cx="1985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anose="02040602050305030304" pitchFamily="18" charset="0"/>
              </a:rPr>
              <a:t>harmful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147BC51-47EA-4FB3-AF10-8CB67C7785A1}"/>
              </a:ext>
            </a:extLst>
          </p:cNvPr>
          <p:cNvSpPr txBox="1"/>
          <p:nvPr/>
        </p:nvSpPr>
        <p:spPr>
          <a:xfrm>
            <a:off x="1715878" y="5503892"/>
            <a:ext cx="2032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anose="02040602050305030304" pitchFamily="18" charset="0"/>
              </a:rPr>
              <a:t>contagious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C0D4475-3818-4798-BDAF-6770E8130C88}"/>
              </a:ext>
            </a:extLst>
          </p:cNvPr>
          <p:cNvSpPr txBox="1"/>
          <p:nvPr/>
        </p:nvSpPr>
        <p:spPr>
          <a:xfrm>
            <a:off x="4374944" y="2633164"/>
            <a:ext cx="646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Knowing about something.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E44486E-4111-4F5D-8E38-F4C9FF156340}"/>
              </a:ext>
            </a:extLst>
          </p:cNvPr>
          <p:cNvSpPr txBox="1"/>
          <p:nvPr/>
        </p:nvSpPr>
        <p:spPr>
          <a:xfrm>
            <a:off x="4374944" y="3082055"/>
            <a:ext cx="6718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Book Antiqua" panose="02040602050305030304" pitchFamily="18" charset="0"/>
              </a:rPr>
              <a:t>About a discuss that spreads from one   person to another.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77B2280-FF0E-46EE-9927-19BD8EC5010C}"/>
              </a:ext>
            </a:extLst>
          </p:cNvPr>
          <p:cNvSpPr txBox="1"/>
          <p:nvPr/>
        </p:nvSpPr>
        <p:spPr>
          <a:xfrm>
            <a:off x="4374944" y="3962025"/>
            <a:ext cx="6348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Book Antiqua" panose="02040602050305030304" pitchFamily="18" charset="0"/>
              </a:rPr>
              <a:t>Isolated.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C66FB43-32B2-4EAE-BCC1-BE14721A6C5D}"/>
              </a:ext>
            </a:extLst>
          </p:cNvPr>
          <p:cNvSpPr txBox="1"/>
          <p:nvPr/>
        </p:nvSpPr>
        <p:spPr>
          <a:xfrm>
            <a:off x="4374944" y="4446533"/>
            <a:ext cx="6531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Book Antiqua" panose="02040602050305030304" pitchFamily="18" charset="0"/>
              </a:rPr>
              <a:t>That causes harm to your health.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671C0C3-70B2-4EA3-9AB9-573125A7C157}"/>
              </a:ext>
            </a:extLst>
          </p:cNvPr>
          <p:cNvSpPr txBox="1"/>
          <p:nvPr/>
        </p:nvSpPr>
        <p:spPr>
          <a:xfrm>
            <a:off x="4374944" y="5048608"/>
            <a:ext cx="6348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Having a very pleasant taste.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57B2A00-3808-4B50-A970-61B15CCBCA83}"/>
              </a:ext>
            </a:extLst>
          </p:cNvPr>
          <p:cNvSpPr txBox="1"/>
          <p:nvPr/>
        </p:nvSpPr>
        <p:spPr>
          <a:xfrm>
            <a:off x="4374944" y="5654256"/>
            <a:ext cx="4389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Book Antiqua" panose="02040602050305030304" pitchFamily="18" charset="0"/>
              </a:rPr>
              <a:t>Able to read and write.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790176FC-9E28-47FF-BF9A-6F8C26404AE5}"/>
              </a:ext>
            </a:extLst>
          </p:cNvPr>
          <p:cNvCxnSpPr/>
          <p:nvPr/>
        </p:nvCxnSpPr>
        <p:spPr>
          <a:xfrm>
            <a:off x="3026453" y="3053919"/>
            <a:ext cx="1278151" cy="114158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280B13D-9245-478D-AB01-FE7D8D29EAEF}"/>
              </a:ext>
            </a:extLst>
          </p:cNvPr>
          <p:cNvCxnSpPr>
            <a:endCxn id="78" idx="1"/>
          </p:cNvCxnSpPr>
          <p:nvPr/>
        </p:nvCxnSpPr>
        <p:spPr>
          <a:xfrm flipV="1">
            <a:off x="2836540" y="2894774"/>
            <a:ext cx="1538404" cy="18415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A781ACD3-3234-487D-AC95-C718C17624EB}"/>
              </a:ext>
            </a:extLst>
          </p:cNvPr>
          <p:cNvCxnSpPr/>
          <p:nvPr/>
        </p:nvCxnSpPr>
        <p:spPr>
          <a:xfrm flipV="1">
            <a:off x="3026453" y="4736286"/>
            <a:ext cx="1430551" cy="675249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2836B25-36B8-4F34-B8BB-E85BC1333976}"/>
              </a:ext>
            </a:extLst>
          </p:cNvPr>
          <p:cNvCxnSpPr/>
          <p:nvPr/>
        </p:nvCxnSpPr>
        <p:spPr>
          <a:xfrm>
            <a:off x="2836540" y="3595524"/>
            <a:ext cx="1620464" cy="2238042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479984AD-0469-4717-83F0-65FD15AA1A7B}"/>
              </a:ext>
            </a:extLst>
          </p:cNvPr>
          <p:cNvCxnSpPr/>
          <p:nvPr/>
        </p:nvCxnSpPr>
        <p:spPr>
          <a:xfrm>
            <a:off x="3171819" y="4127754"/>
            <a:ext cx="1278151" cy="114158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F3C0C25-BBE5-44F1-8A88-153BDBC9B2CE}"/>
              </a:ext>
            </a:extLst>
          </p:cNvPr>
          <p:cNvCxnSpPr>
            <a:cxnSpLocks/>
          </p:cNvCxnSpPr>
          <p:nvPr/>
        </p:nvCxnSpPr>
        <p:spPr>
          <a:xfrm flipV="1">
            <a:off x="3448487" y="3427992"/>
            <a:ext cx="1008517" cy="22380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2B143C24-7630-4F7C-858B-F0865A5131CD}"/>
              </a:ext>
            </a:extLst>
          </p:cNvPr>
          <p:cNvSpPr txBox="1"/>
          <p:nvPr/>
        </p:nvSpPr>
        <p:spPr>
          <a:xfrm>
            <a:off x="3444501" y="558798"/>
            <a:ext cx="5302999" cy="76944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Book Antiqua" panose="02040602050305030304" pitchFamily="18" charset="0"/>
              </a:rPr>
              <a:t>Match your answer</a:t>
            </a:r>
          </a:p>
        </p:txBody>
      </p:sp>
    </p:spTree>
    <p:extLst>
      <p:ext uri="{BB962C8B-B14F-4D97-AF65-F5344CB8AC3E}">
        <p14:creationId xmlns:p14="http://schemas.microsoft.com/office/powerpoint/2010/main" val="40051173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EADED8C-24A0-48CF-9880-97CDF4758ABA}"/>
              </a:ext>
            </a:extLst>
          </p:cNvPr>
          <p:cNvGrpSpPr/>
          <p:nvPr/>
        </p:nvGrpSpPr>
        <p:grpSpPr>
          <a:xfrm>
            <a:off x="5914354" y="532261"/>
            <a:ext cx="363293" cy="5862873"/>
            <a:chOff x="5914354" y="532261"/>
            <a:chExt cx="363293" cy="586287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016712E-56EE-471E-8BFD-26F0DF5789CF}"/>
                </a:ext>
              </a:extLst>
            </p:cNvPr>
            <p:cNvGrpSpPr/>
            <p:nvPr/>
          </p:nvGrpSpPr>
          <p:grpSpPr>
            <a:xfrm>
              <a:off x="5914354" y="532261"/>
              <a:ext cx="363293" cy="219774"/>
              <a:chOff x="10069135" y="1262131"/>
              <a:chExt cx="955186" cy="605307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F79511B2-511F-4754-B218-3935B82BEDDE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D938125E-8530-4CE8-9D37-CF733E313B9D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Block Arc 61">
                <a:extLst>
                  <a:ext uri="{FF2B5EF4-FFF2-40B4-BE49-F238E27FC236}">
                    <a16:creationId xmlns:a16="http://schemas.microsoft.com/office/drawing/2014/main" id="{02AFD3EF-025B-4D9C-A03A-556F8444CBA5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D751224-B8D8-4AE5-B1EA-6BB5CAEB1718}"/>
                </a:ext>
              </a:extLst>
            </p:cNvPr>
            <p:cNvGrpSpPr/>
            <p:nvPr/>
          </p:nvGrpSpPr>
          <p:grpSpPr>
            <a:xfrm>
              <a:off x="5914354" y="935340"/>
              <a:ext cx="363293" cy="219774"/>
              <a:chOff x="10069135" y="1262131"/>
              <a:chExt cx="955186" cy="605307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2F42FABA-E396-4759-BBA9-598DCB1B48C7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F84DCF31-AB81-4D36-968D-1CAA756428AB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827786E5-49E1-4B1A-9AFD-F1E74F2F902D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1D4551C-5DD7-4957-BC98-7B499022A80C}"/>
                </a:ext>
              </a:extLst>
            </p:cNvPr>
            <p:cNvGrpSpPr/>
            <p:nvPr/>
          </p:nvGrpSpPr>
          <p:grpSpPr>
            <a:xfrm>
              <a:off x="5914354" y="1338419"/>
              <a:ext cx="363293" cy="219774"/>
              <a:chOff x="10069135" y="1262131"/>
              <a:chExt cx="955186" cy="605307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0A61000-6F5F-485B-B49D-8CD8BA5BE240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E1F1C10-C761-49B2-8384-B8E3F4FC633B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Block Arc 55">
                <a:extLst>
                  <a:ext uri="{FF2B5EF4-FFF2-40B4-BE49-F238E27FC236}">
                    <a16:creationId xmlns:a16="http://schemas.microsoft.com/office/drawing/2014/main" id="{294BCD24-62C7-46D4-8FD0-22A49584BF37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1573AE-20F2-4A55-A9E1-CA9F8C831585}"/>
                </a:ext>
              </a:extLst>
            </p:cNvPr>
            <p:cNvGrpSpPr/>
            <p:nvPr/>
          </p:nvGrpSpPr>
          <p:grpSpPr>
            <a:xfrm>
              <a:off x="5914354" y="1741498"/>
              <a:ext cx="363293" cy="219774"/>
              <a:chOff x="10069135" y="1262131"/>
              <a:chExt cx="955186" cy="605307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22A03F8-9E59-4E70-88B4-A6216C0D5C4A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FF6C6CB7-ACED-4BF5-BD97-64FFB7E05D13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Block Arc 52">
                <a:extLst>
                  <a:ext uri="{FF2B5EF4-FFF2-40B4-BE49-F238E27FC236}">
                    <a16:creationId xmlns:a16="http://schemas.microsoft.com/office/drawing/2014/main" id="{DD7B7FF4-11C1-42F7-8D31-423C57A12479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BA3EF3F-1193-4D30-ADB1-E195A22C3772}"/>
                </a:ext>
              </a:extLst>
            </p:cNvPr>
            <p:cNvGrpSpPr/>
            <p:nvPr/>
          </p:nvGrpSpPr>
          <p:grpSpPr>
            <a:xfrm>
              <a:off x="5914354" y="3353814"/>
              <a:ext cx="363293" cy="219774"/>
              <a:chOff x="10069135" y="1262131"/>
              <a:chExt cx="955186" cy="60530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1D148865-CC20-4BCC-B44C-D39F049E958E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8165345D-8C7F-4824-8111-5BCDD87563E0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Block Arc 49">
                <a:extLst>
                  <a:ext uri="{FF2B5EF4-FFF2-40B4-BE49-F238E27FC236}">
                    <a16:creationId xmlns:a16="http://schemas.microsoft.com/office/drawing/2014/main" id="{00555BEF-F501-4254-A3EE-B5F7F4719D97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CE04BB0-D935-42E5-AC4B-979A4F4107A7}"/>
                </a:ext>
              </a:extLst>
            </p:cNvPr>
            <p:cNvGrpSpPr/>
            <p:nvPr/>
          </p:nvGrpSpPr>
          <p:grpSpPr>
            <a:xfrm>
              <a:off x="5914354" y="3756893"/>
              <a:ext cx="363293" cy="219774"/>
              <a:chOff x="10069135" y="1262131"/>
              <a:chExt cx="955186" cy="605307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C7884D82-40FE-41FF-AAB7-67A9CA9837A4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40406E6-D9F4-4AE1-AC1D-CD5C24879C18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Block Arc 46">
                <a:extLst>
                  <a:ext uri="{FF2B5EF4-FFF2-40B4-BE49-F238E27FC236}">
                    <a16:creationId xmlns:a16="http://schemas.microsoft.com/office/drawing/2014/main" id="{29D1E70B-78E9-4E92-B553-E5D31BEF2C31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7F04E3B-BB27-406B-B4A9-697A3E7EF11F}"/>
                </a:ext>
              </a:extLst>
            </p:cNvPr>
            <p:cNvGrpSpPr/>
            <p:nvPr/>
          </p:nvGrpSpPr>
          <p:grpSpPr>
            <a:xfrm>
              <a:off x="5914354" y="4159972"/>
              <a:ext cx="363293" cy="219774"/>
              <a:chOff x="10069135" y="1262131"/>
              <a:chExt cx="955186" cy="605307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8D27BE2-D359-45CE-9C4E-BD0A9C8E4A3C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43DF92E-173E-4253-9E5C-8F9FCEDE1448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Block Arc 43">
                <a:extLst>
                  <a:ext uri="{FF2B5EF4-FFF2-40B4-BE49-F238E27FC236}">
                    <a16:creationId xmlns:a16="http://schemas.microsoft.com/office/drawing/2014/main" id="{9B8904F0-85EB-4C53-8000-37CDF1B8FF1A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E61A57A-4717-4E4A-AF23-B58F5E4B91C1}"/>
                </a:ext>
              </a:extLst>
            </p:cNvPr>
            <p:cNvGrpSpPr/>
            <p:nvPr/>
          </p:nvGrpSpPr>
          <p:grpSpPr>
            <a:xfrm>
              <a:off x="5914354" y="4563051"/>
              <a:ext cx="363293" cy="219774"/>
              <a:chOff x="10069135" y="1262131"/>
              <a:chExt cx="955186" cy="605307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77363E9C-C488-478A-885A-129801784AA9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EEE686B-EE40-4691-99E3-9981E710BA54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Block Arc 40">
                <a:extLst>
                  <a:ext uri="{FF2B5EF4-FFF2-40B4-BE49-F238E27FC236}">
                    <a16:creationId xmlns:a16="http://schemas.microsoft.com/office/drawing/2014/main" id="{F4837FA1-4F6D-4020-9494-8AD234352B26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F974DDE-1233-4587-9123-6B322AEC4DBF}"/>
                </a:ext>
              </a:extLst>
            </p:cNvPr>
            <p:cNvGrpSpPr/>
            <p:nvPr/>
          </p:nvGrpSpPr>
          <p:grpSpPr>
            <a:xfrm>
              <a:off x="5914354" y="4966130"/>
              <a:ext cx="363293" cy="219774"/>
              <a:chOff x="10069135" y="1262131"/>
              <a:chExt cx="955186" cy="605307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1B12336F-D7D1-4A1F-8CDC-04569DE17B89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D2350B0-A821-4F06-9682-25E6D22E52A7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Block Arc 37">
                <a:extLst>
                  <a:ext uri="{FF2B5EF4-FFF2-40B4-BE49-F238E27FC236}">
                    <a16:creationId xmlns:a16="http://schemas.microsoft.com/office/drawing/2014/main" id="{70811356-7B0B-441C-ADD4-5070E8694DE9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9ACDFD3-F2EC-437E-904A-8CC21A234F33}"/>
                </a:ext>
              </a:extLst>
            </p:cNvPr>
            <p:cNvGrpSpPr/>
            <p:nvPr/>
          </p:nvGrpSpPr>
          <p:grpSpPr>
            <a:xfrm>
              <a:off x="5914354" y="5369209"/>
              <a:ext cx="363293" cy="219774"/>
              <a:chOff x="10069135" y="1262131"/>
              <a:chExt cx="955186" cy="605307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CD3E771-58EE-46D9-879F-462AFBA8E98C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D667D6A-5D73-40B5-9CE3-E644B07A33E2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Block Arc 34">
                <a:extLst>
                  <a:ext uri="{FF2B5EF4-FFF2-40B4-BE49-F238E27FC236}">
                    <a16:creationId xmlns:a16="http://schemas.microsoft.com/office/drawing/2014/main" id="{541F3144-7278-4802-B1EA-748A0362B12A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9435515-BDCB-4F24-9188-4170C573AB86}"/>
                </a:ext>
              </a:extLst>
            </p:cNvPr>
            <p:cNvGrpSpPr/>
            <p:nvPr/>
          </p:nvGrpSpPr>
          <p:grpSpPr>
            <a:xfrm>
              <a:off x="5914354" y="5772288"/>
              <a:ext cx="363293" cy="219774"/>
              <a:chOff x="10069135" y="1262131"/>
              <a:chExt cx="955186" cy="60530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43720CA-71B8-4C3A-B843-6C4D2D750F64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C04B19C-985C-419B-AC5D-8D866248360C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Block Arc 31">
                <a:extLst>
                  <a:ext uri="{FF2B5EF4-FFF2-40B4-BE49-F238E27FC236}">
                    <a16:creationId xmlns:a16="http://schemas.microsoft.com/office/drawing/2014/main" id="{6BF58932-2A52-4ED3-8C90-DFA26082900F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78D2E0F-2AE8-4CAD-A3BA-03C9CD78187F}"/>
                </a:ext>
              </a:extLst>
            </p:cNvPr>
            <p:cNvGrpSpPr/>
            <p:nvPr/>
          </p:nvGrpSpPr>
          <p:grpSpPr>
            <a:xfrm>
              <a:off x="5914354" y="6175360"/>
              <a:ext cx="363293" cy="219774"/>
              <a:chOff x="10069135" y="1262131"/>
              <a:chExt cx="955186" cy="605307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7281CB7-2A7D-454C-94DC-20B8AC5CDAFD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D0F5312-92CE-4466-92BC-D4B10AB13509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Block Arc 28">
                <a:extLst>
                  <a:ext uri="{FF2B5EF4-FFF2-40B4-BE49-F238E27FC236}">
                    <a16:creationId xmlns:a16="http://schemas.microsoft.com/office/drawing/2014/main" id="{C0F3E474-E3DD-4383-B980-106136D86DD7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21504E9-5F38-4144-9FD4-267A8FDA01F5}"/>
                </a:ext>
              </a:extLst>
            </p:cNvPr>
            <p:cNvGrpSpPr/>
            <p:nvPr/>
          </p:nvGrpSpPr>
          <p:grpSpPr>
            <a:xfrm>
              <a:off x="5914354" y="2144577"/>
              <a:ext cx="363293" cy="219774"/>
              <a:chOff x="10069135" y="1262131"/>
              <a:chExt cx="955186" cy="605307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3EAE9A28-C147-4C6B-9942-D3B64E9725B4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96A1EB4-D7EF-4B51-A1C2-390566787ABD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Block Arc 25">
                <a:extLst>
                  <a:ext uri="{FF2B5EF4-FFF2-40B4-BE49-F238E27FC236}">
                    <a16:creationId xmlns:a16="http://schemas.microsoft.com/office/drawing/2014/main" id="{E8E0FF28-4913-4AA3-AD95-964F8123B2BB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DCB7E75-6276-4311-A763-0B2E569C49B2}"/>
                </a:ext>
              </a:extLst>
            </p:cNvPr>
            <p:cNvGrpSpPr/>
            <p:nvPr/>
          </p:nvGrpSpPr>
          <p:grpSpPr>
            <a:xfrm>
              <a:off x="5914354" y="2547656"/>
              <a:ext cx="363293" cy="219774"/>
              <a:chOff x="10069135" y="1262131"/>
              <a:chExt cx="955186" cy="605307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04037E82-DA34-4A50-B13A-6341D448F4A9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BD51A3B-E240-4BEF-8CB0-8A0CB0E685A2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>
                <a:extLst>
                  <a:ext uri="{FF2B5EF4-FFF2-40B4-BE49-F238E27FC236}">
                    <a16:creationId xmlns:a16="http://schemas.microsoft.com/office/drawing/2014/main" id="{9D6DF6D8-78BE-4D65-AB1A-B897315DAA55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561C26D-C8A1-4FC7-8FAE-1E06E2026207}"/>
                </a:ext>
              </a:extLst>
            </p:cNvPr>
            <p:cNvGrpSpPr/>
            <p:nvPr/>
          </p:nvGrpSpPr>
          <p:grpSpPr>
            <a:xfrm>
              <a:off x="5914354" y="2950735"/>
              <a:ext cx="363293" cy="219774"/>
              <a:chOff x="10069135" y="1262131"/>
              <a:chExt cx="955186" cy="605307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892560C-4044-43D8-A505-C0B0FCCF2473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C88351A-555B-4ABA-BE37-B56F5BF77A1D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Block Arc 19">
                <a:extLst>
                  <a:ext uri="{FF2B5EF4-FFF2-40B4-BE49-F238E27FC236}">
                    <a16:creationId xmlns:a16="http://schemas.microsoft.com/office/drawing/2014/main" id="{1FD69D1E-7597-4110-9FA0-CAB92466A84F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3" name="Scroll: Horizontal 62">
            <a:extLst>
              <a:ext uri="{FF2B5EF4-FFF2-40B4-BE49-F238E27FC236}">
                <a16:creationId xmlns:a16="http://schemas.microsoft.com/office/drawing/2014/main" id="{3C3DBF3F-C789-4EFA-91FD-0FCB1424ECB3}"/>
              </a:ext>
            </a:extLst>
          </p:cNvPr>
          <p:cNvSpPr/>
          <p:nvPr/>
        </p:nvSpPr>
        <p:spPr>
          <a:xfrm>
            <a:off x="980544" y="1338419"/>
            <a:ext cx="4437617" cy="1025932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Book Antiqua" panose="02040602050305030304" pitchFamily="18" charset="0"/>
              </a:rPr>
              <a:t>Evaluation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A54A551-C6B0-4FE1-8562-F7349D49407F}"/>
              </a:ext>
            </a:extLst>
          </p:cNvPr>
          <p:cNvSpPr txBox="1"/>
          <p:nvPr/>
        </p:nvSpPr>
        <p:spPr>
          <a:xfrm>
            <a:off x="6851176" y="2950735"/>
            <a:ext cx="5131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Book Antiqua" panose="02040602050305030304" pitchFamily="18" charset="0"/>
              </a:rPr>
              <a:t>How many members are there in Shakib’s family?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ABC2DDA2-C847-4600-AC20-C9623E2457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969" r="24902"/>
          <a:stretch/>
        </p:blipFill>
        <p:spPr>
          <a:xfrm>
            <a:off x="1391528" y="2547656"/>
            <a:ext cx="3615647" cy="31258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49574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201CCDBD-1F34-4E19-A7E4-50877264D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0209" y="272955"/>
            <a:ext cx="11697934" cy="6332561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2C505BE2-E90F-4206-8B4E-987FFF4CF3AF}"/>
              </a:ext>
            </a:extLst>
          </p:cNvPr>
          <p:cNvSpPr txBox="1"/>
          <p:nvPr/>
        </p:nvSpPr>
        <p:spPr>
          <a:xfrm>
            <a:off x="1899317" y="464016"/>
            <a:ext cx="8393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Book Antiqua" panose="02040602050305030304" pitchFamily="18" charset="0"/>
              </a:rPr>
              <a:t>Bye. See you again in next class.</a:t>
            </a:r>
          </a:p>
        </p:txBody>
      </p:sp>
    </p:spTree>
    <p:extLst>
      <p:ext uri="{BB962C8B-B14F-4D97-AF65-F5344CB8AC3E}">
        <p14:creationId xmlns:p14="http://schemas.microsoft.com/office/powerpoint/2010/main" val="63273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6B1EB289-CEAE-4E75-B0D9-FD4F1CB2115A}"/>
              </a:ext>
            </a:extLst>
          </p:cNvPr>
          <p:cNvGrpSpPr/>
          <p:nvPr/>
        </p:nvGrpSpPr>
        <p:grpSpPr>
          <a:xfrm>
            <a:off x="991673" y="1175067"/>
            <a:ext cx="3898373" cy="3874084"/>
            <a:chOff x="259145" y="667073"/>
            <a:chExt cx="4630901" cy="3874084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B7669071-6964-452A-AD37-0CFA49BDD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9035" y="744346"/>
              <a:ext cx="2912826" cy="320375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CA8DD84-D959-4A07-BED5-11EEBD1AB425}"/>
                </a:ext>
              </a:extLst>
            </p:cNvPr>
            <p:cNvGrpSpPr/>
            <p:nvPr/>
          </p:nvGrpSpPr>
          <p:grpSpPr>
            <a:xfrm>
              <a:off x="259145" y="667073"/>
              <a:ext cx="4630901" cy="3874084"/>
              <a:chOff x="571500" y="609600"/>
              <a:chExt cx="6451600" cy="5118100"/>
            </a:xfrm>
          </p:grpSpPr>
          <p:sp>
            <p:nvSpPr>
              <p:cNvPr id="60" name="Flowchart: Connector 59">
                <a:extLst>
                  <a:ext uri="{FF2B5EF4-FFF2-40B4-BE49-F238E27FC236}">
                    <a16:creationId xmlns:a16="http://schemas.microsoft.com/office/drawing/2014/main" id="{0E3454C0-5AF9-4EB9-8666-B22FB0100877}"/>
                  </a:ext>
                </a:extLst>
              </p:cNvPr>
              <p:cNvSpPr/>
              <p:nvPr/>
            </p:nvSpPr>
            <p:spPr>
              <a:xfrm>
                <a:off x="2374900" y="609600"/>
                <a:ext cx="4648200" cy="4457700"/>
              </a:xfrm>
              <a:prstGeom prst="flowChartConnector">
                <a:avLst/>
              </a:prstGeom>
              <a:noFill/>
              <a:ln w="307975" cmpd="thickThin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37D45254-25FC-42A4-BD06-777F0FD561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125" r="9962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000" r="39121" b="8889"/>
              <a:stretch/>
            </p:blipFill>
            <p:spPr>
              <a:xfrm>
                <a:off x="571500" y="850900"/>
                <a:ext cx="4343400" cy="4876800"/>
              </a:xfrm>
              <a:prstGeom prst="rect">
                <a:avLst/>
              </a:prstGeom>
            </p:spPr>
          </p:pic>
        </p:grp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25DE6903-8A4A-4E6C-AEC5-B308CA30495A}"/>
              </a:ext>
            </a:extLst>
          </p:cNvPr>
          <p:cNvSpPr txBox="1"/>
          <p:nvPr/>
        </p:nvSpPr>
        <p:spPr>
          <a:xfrm>
            <a:off x="801148" y="4913818"/>
            <a:ext cx="50294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Md. Noor –E- Alam </a:t>
            </a:r>
            <a:r>
              <a:rPr lang="en-US" sz="2000" b="1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Siddiki</a:t>
            </a:r>
            <a:endParaRPr lang="en-US" sz="2000" b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Asstt</a:t>
            </a:r>
            <a:r>
              <a:rPr lang="en-US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. Teacher </a:t>
            </a:r>
          </a:p>
          <a:p>
            <a:r>
              <a:rPr lang="en-US" sz="2000" b="1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Nageswari</a:t>
            </a:r>
            <a:r>
              <a:rPr lang="en-US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Keramatia</a:t>
            </a:r>
            <a:r>
              <a:rPr lang="en-US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 M.L High School.</a:t>
            </a:r>
          </a:p>
          <a:p>
            <a:r>
              <a:rPr lang="en-US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Mobile- 01716962418</a:t>
            </a:r>
          </a:p>
          <a:p>
            <a:r>
              <a:rPr lang="en-US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Email- </a:t>
            </a:r>
            <a:r>
              <a:rPr lang="en-US" sz="2000" b="1" dirty="0">
                <a:latin typeface="Book Antiqua" panose="02040602050305030304" pitchFamily="18" charset="0"/>
                <a:cs typeface="Times New Roman" panose="02020603050405020304" pitchFamily="18" charset="0"/>
                <a:hlinkClick r:id="rId5"/>
              </a:rPr>
              <a:t>nooralam.na35@gmail.com</a:t>
            </a:r>
            <a:r>
              <a:rPr lang="en-US" sz="2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64C8CDCD-DF14-45B9-9736-AA1B34FF98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991" y="1536276"/>
            <a:ext cx="3309257" cy="4008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0F7B949B-F546-4E87-A330-4C8337DD1DB1}"/>
              </a:ext>
            </a:extLst>
          </p:cNvPr>
          <p:cNvSpPr txBox="1"/>
          <p:nvPr/>
        </p:nvSpPr>
        <p:spPr>
          <a:xfrm>
            <a:off x="7454623" y="5687248"/>
            <a:ext cx="3814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rgbClr val="00B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Unit-3, lesson-7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8564B71-D64B-4D3E-8992-83032E7F3244}"/>
              </a:ext>
            </a:extLst>
          </p:cNvPr>
          <p:cNvSpPr txBox="1"/>
          <p:nvPr/>
        </p:nvSpPr>
        <p:spPr>
          <a:xfrm>
            <a:off x="1469564" y="172899"/>
            <a:ext cx="4049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Book Antiqua" panose="02040602050305030304" pitchFamily="18" charset="0"/>
                <a:cs typeface="Times New Roman" panose="02020603050405020304" pitchFamily="18" charset="0"/>
              </a:rPr>
              <a:t>Introduction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9DE8227A-BFE6-4DE8-B76C-824031DDAE70}"/>
              </a:ext>
            </a:extLst>
          </p:cNvPr>
          <p:cNvGrpSpPr/>
          <p:nvPr/>
        </p:nvGrpSpPr>
        <p:grpSpPr>
          <a:xfrm>
            <a:off x="5914354" y="532261"/>
            <a:ext cx="363293" cy="5862873"/>
            <a:chOff x="5914354" y="532261"/>
            <a:chExt cx="363293" cy="58628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EC2EB8F-2244-446E-98E8-1000E9B7824E}"/>
                </a:ext>
              </a:extLst>
            </p:cNvPr>
            <p:cNvGrpSpPr/>
            <p:nvPr/>
          </p:nvGrpSpPr>
          <p:grpSpPr>
            <a:xfrm>
              <a:off x="5914354" y="532261"/>
              <a:ext cx="363293" cy="219774"/>
              <a:chOff x="10069135" y="1262131"/>
              <a:chExt cx="955186" cy="605307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B0D48C5B-563C-49B0-B62E-238013B8DD62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C55BE553-960D-400F-B41E-B74F4877B60A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Block Arc 6">
                <a:extLst>
                  <a:ext uri="{FF2B5EF4-FFF2-40B4-BE49-F238E27FC236}">
                    <a16:creationId xmlns:a16="http://schemas.microsoft.com/office/drawing/2014/main" id="{FAA77148-F239-4265-8B79-5A3368B329FA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9F72A49-8E4A-47DF-8BCF-C7571979C807}"/>
                </a:ext>
              </a:extLst>
            </p:cNvPr>
            <p:cNvGrpSpPr/>
            <p:nvPr/>
          </p:nvGrpSpPr>
          <p:grpSpPr>
            <a:xfrm>
              <a:off x="5914354" y="935340"/>
              <a:ext cx="363293" cy="219774"/>
              <a:chOff x="10069135" y="1262131"/>
              <a:chExt cx="955186" cy="60530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CD30FA5A-B899-4E5D-92B8-E9DD3857021D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D66F7A9-53AF-4FB4-870F-35753B5C17D6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Block Arc 11">
                <a:extLst>
                  <a:ext uri="{FF2B5EF4-FFF2-40B4-BE49-F238E27FC236}">
                    <a16:creationId xmlns:a16="http://schemas.microsoft.com/office/drawing/2014/main" id="{64D0E530-9B4B-4FF1-9B8F-672C0421E7B4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F88CBEB-F713-4623-B724-CA34512E9D56}"/>
                </a:ext>
              </a:extLst>
            </p:cNvPr>
            <p:cNvGrpSpPr/>
            <p:nvPr/>
          </p:nvGrpSpPr>
          <p:grpSpPr>
            <a:xfrm>
              <a:off x="5914354" y="1338419"/>
              <a:ext cx="363293" cy="219774"/>
              <a:chOff x="10069135" y="1262131"/>
              <a:chExt cx="955186" cy="605307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EF33F81-3B2A-40F1-A42C-040FC5ECFDE0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5A04B2F-0D46-45C1-857D-EEB8AD8F0DEA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Block Arc 15">
                <a:extLst>
                  <a:ext uri="{FF2B5EF4-FFF2-40B4-BE49-F238E27FC236}">
                    <a16:creationId xmlns:a16="http://schemas.microsoft.com/office/drawing/2014/main" id="{7488ABF2-D7DF-4636-8529-B75E5F874701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E33258A-7EBA-4C53-9B2F-881FE12C6472}"/>
                </a:ext>
              </a:extLst>
            </p:cNvPr>
            <p:cNvGrpSpPr/>
            <p:nvPr/>
          </p:nvGrpSpPr>
          <p:grpSpPr>
            <a:xfrm>
              <a:off x="5914354" y="1741498"/>
              <a:ext cx="363293" cy="219774"/>
              <a:chOff x="10069135" y="1262131"/>
              <a:chExt cx="955186" cy="605307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29FCBF6-E6F4-4DC2-931D-7A9233F9CCC8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EC8EAFF-DE98-45AA-9EED-40E1B1F34B5B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Block Arc 19">
                <a:extLst>
                  <a:ext uri="{FF2B5EF4-FFF2-40B4-BE49-F238E27FC236}">
                    <a16:creationId xmlns:a16="http://schemas.microsoft.com/office/drawing/2014/main" id="{7E562F16-E5A6-4020-84BD-566846479195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025044E-A3D8-448D-BE40-927BAC0411D5}"/>
                </a:ext>
              </a:extLst>
            </p:cNvPr>
            <p:cNvGrpSpPr/>
            <p:nvPr/>
          </p:nvGrpSpPr>
          <p:grpSpPr>
            <a:xfrm>
              <a:off x="5914354" y="3353814"/>
              <a:ext cx="363293" cy="219774"/>
              <a:chOff x="10069135" y="1262131"/>
              <a:chExt cx="955186" cy="605307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5ADCC08-0B7E-4F95-A7DC-AF30A1E9524E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69B2385B-3158-4479-A9FF-20B42CB708FF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Block Arc 23">
                <a:extLst>
                  <a:ext uri="{FF2B5EF4-FFF2-40B4-BE49-F238E27FC236}">
                    <a16:creationId xmlns:a16="http://schemas.microsoft.com/office/drawing/2014/main" id="{32893534-5D06-4278-9661-701EA60E57D6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86D7CE-5641-44EC-80F5-DCA460784441}"/>
                </a:ext>
              </a:extLst>
            </p:cNvPr>
            <p:cNvGrpSpPr/>
            <p:nvPr/>
          </p:nvGrpSpPr>
          <p:grpSpPr>
            <a:xfrm>
              <a:off x="5914354" y="3756893"/>
              <a:ext cx="363293" cy="219774"/>
              <a:chOff x="10069135" y="1262131"/>
              <a:chExt cx="955186" cy="605307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82ECE89-C875-4C85-9286-BD4AAACCF112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96475C0-F37E-49D6-98B7-F0860350D5A8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Block Arc 27">
                <a:extLst>
                  <a:ext uri="{FF2B5EF4-FFF2-40B4-BE49-F238E27FC236}">
                    <a16:creationId xmlns:a16="http://schemas.microsoft.com/office/drawing/2014/main" id="{93C0BFB7-7E12-48A5-B822-F325CFEA45CC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C0BF363-6362-4A94-8455-215D29F21A3B}"/>
                </a:ext>
              </a:extLst>
            </p:cNvPr>
            <p:cNvGrpSpPr/>
            <p:nvPr/>
          </p:nvGrpSpPr>
          <p:grpSpPr>
            <a:xfrm>
              <a:off x="5914354" y="4159972"/>
              <a:ext cx="363293" cy="219774"/>
              <a:chOff x="10069135" y="1262131"/>
              <a:chExt cx="955186" cy="60530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84A51E4-643D-4C26-9E9A-8A1BBD931709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471DE18-3D50-471B-BB85-304210F6EF52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Block Arc 31">
                <a:extLst>
                  <a:ext uri="{FF2B5EF4-FFF2-40B4-BE49-F238E27FC236}">
                    <a16:creationId xmlns:a16="http://schemas.microsoft.com/office/drawing/2014/main" id="{CDD68C6D-45CA-483D-82DD-FA65973B8290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1A585A0-4E25-4B06-A4B5-889018703027}"/>
                </a:ext>
              </a:extLst>
            </p:cNvPr>
            <p:cNvGrpSpPr/>
            <p:nvPr/>
          </p:nvGrpSpPr>
          <p:grpSpPr>
            <a:xfrm>
              <a:off x="5914354" y="4563051"/>
              <a:ext cx="363293" cy="219774"/>
              <a:chOff x="10069135" y="1262131"/>
              <a:chExt cx="955186" cy="605307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5DE567A-97DF-4461-84F8-6902A14DB6BE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DF07257-2908-480B-A4BB-88343F0701DD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Block Arc 35">
                <a:extLst>
                  <a:ext uri="{FF2B5EF4-FFF2-40B4-BE49-F238E27FC236}">
                    <a16:creationId xmlns:a16="http://schemas.microsoft.com/office/drawing/2014/main" id="{B7360514-0993-4EDB-A922-11B034F9615D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CE34D8E-D823-4E4D-BA49-068BD03ABD6F}"/>
                </a:ext>
              </a:extLst>
            </p:cNvPr>
            <p:cNvGrpSpPr/>
            <p:nvPr/>
          </p:nvGrpSpPr>
          <p:grpSpPr>
            <a:xfrm>
              <a:off x="5914354" y="4966130"/>
              <a:ext cx="363293" cy="219774"/>
              <a:chOff x="10069135" y="1262131"/>
              <a:chExt cx="955186" cy="605307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2C1AF5C-6D2E-49EB-8B11-FD93F4D5497D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9C39160-6468-4317-996C-621E78FB905B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Block Arc 39">
                <a:extLst>
                  <a:ext uri="{FF2B5EF4-FFF2-40B4-BE49-F238E27FC236}">
                    <a16:creationId xmlns:a16="http://schemas.microsoft.com/office/drawing/2014/main" id="{2BBE28CB-A59E-49E0-B585-84CD0F4CBC16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81DB0DC-37B2-448F-9AEE-C8CB394382E2}"/>
                </a:ext>
              </a:extLst>
            </p:cNvPr>
            <p:cNvGrpSpPr/>
            <p:nvPr/>
          </p:nvGrpSpPr>
          <p:grpSpPr>
            <a:xfrm>
              <a:off x="5914354" y="5369209"/>
              <a:ext cx="363293" cy="219774"/>
              <a:chOff x="10069135" y="1262131"/>
              <a:chExt cx="955186" cy="605307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4F30DC5-54B6-4341-BBF5-2D3D7B094C40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B4CB147-1EAE-402E-BA09-49E903908038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Block Arc 43">
                <a:extLst>
                  <a:ext uri="{FF2B5EF4-FFF2-40B4-BE49-F238E27FC236}">
                    <a16:creationId xmlns:a16="http://schemas.microsoft.com/office/drawing/2014/main" id="{1A874F68-05A1-4B8A-AECA-3725F618410A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A52D438-335D-41AF-BDC0-3B3C399165C8}"/>
                </a:ext>
              </a:extLst>
            </p:cNvPr>
            <p:cNvGrpSpPr/>
            <p:nvPr/>
          </p:nvGrpSpPr>
          <p:grpSpPr>
            <a:xfrm>
              <a:off x="5914354" y="5772288"/>
              <a:ext cx="363293" cy="219774"/>
              <a:chOff x="10069135" y="1262131"/>
              <a:chExt cx="955186" cy="605307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38F8752-B754-446D-94E7-4376876B0107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8E926555-74A7-45D8-B2C4-05318B4E1BFF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Block Arc 47">
                <a:extLst>
                  <a:ext uri="{FF2B5EF4-FFF2-40B4-BE49-F238E27FC236}">
                    <a16:creationId xmlns:a16="http://schemas.microsoft.com/office/drawing/2014/main" id="{184B9DF5-5EF2-4652-8F5E-E7718E5614E1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B8706A0-201E-4843-9BBA-0C03C966FE84}"/>
                </a:ext>
              </a:extLst>
            </p:cNvPr>
            <p:cNvGrpSpPr/>
            <p:nvPr/>
          </p:nvGrpSpPr>
          <p:grpSpPr>
            <a:xfrm>
              <a:off x="5914354" y="6175360"/>
              <a:ext cx="363293" cy="219774"/>
              <a:chOff x="10069135" y="1262131"/>
              <a:chExt cx="955186" cy="605307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742B8EC-366C-49C0-846F-1F636382CF38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A0C161C-B284-4A85-9D50-E8300BC7F23D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Block Arc 51">
                <a:extLst>
                  <a:ext uri="{FF2B5EF4-FFF2-40B4-BE49-F238E27FC236}">
                    <a16:creationId xmlns:a16="http://schemas.microsoft.com/office/drawing/2014/main" id="{4267D534-4864-4569-9170-333F008444BF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15E7DCF-8ACB-45B3-8534-C07D6C9FBA4B}"/>
                </a:ext>
              </a:extLst>
            </p:cNvPr>
            <p:cNvGrpSpPr/>
            <p:nvPr/>
          </p:nvGrpSpPr>
          <p:grpSpPr>
            <a:xfrm>
              <a:off x="5914354" y="2144577"/>
              <a:ext cx="363293" cy="219774"/>
              <a:chOff x="10069135" y="1262131"/>
              <a:chExt cx="955186" cy="605307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B5910DB3-F3E5-4B2F-8F49-B6E3545692BE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60BE1653-18D3-46DE-804D-8AF40474F5E1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Block Arc 68">
                <a:extLst>
                  <a:ext uri="{FF2B5EF4-FFF2-40B4-BE49-F238E27FC236}">
                    <a16:creationId xmlns:a16="http://schemas.microsoft.com/office/drawing/2014/main" id="{97D1C7C7-04AD-45C0-AD23-6555419D5AE9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D88B5CC-4F09-492E-BB3E-77A5A6142882}"/>
                </a:ext>
              </a:extLst>
            </p:cNvPr>
            <p:cNvGrpSpPr/>
            <p:nvPr/>
          </p:nvGrpSpPr>
          <p:grpSpPr>
            <a:xfrm>
              <a:off x="5914354" y="2547656"/>
              <a:ext cx="363293" cy="219774"/>
              <a:chOff x="10069135" y="1262131"/>
              <a:chExt cx="955186" cy="605307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1BF7D541-5955-453F-ABC5-BF785D576964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EF84A878-A9A8-4D32-8E44-A40B81603EA3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Block Arc 72">
                <a:extLst>
                  <a:ext uri="{FF2B5EF4-FFF2-40B4-BE49-F238E27FC236}">
                    <a16:creationId xmlns:a16="http://schemas.microsoft.com/office/drawing/2014/main" id="{E2D28C8A-0F8F-42F3-80EB-3DE78A2983DA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3962164E-34E9-425D-89F7-224F74F07708}"/>
                </a:ext>
              </a:extLst>
            </p:cNvPr>
            <p:cNvGrpSpPr/>
            <p:nvPr/>
          </p:nvGrpSpPr>
          <p:grpSpPr>
            <a:xfrm>
              <a:off x="5914354" y="2950735"/>
              <a:ext cx="363293" cy="219774"/>
              <a:chOff x="10069135" y="1262131"/>
              <a:chExt cx="955186" cy="605307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56B4A040-C6A6-4F90-93E0-5DFF730DEB5F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A62E6FC-E068-4BEC-893A-CBD8002867EE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Block Arc 76">
                <a:extLst>
                  <a:ext uri="{FF2B5EF4-FFF2-40B4-BE49-F238E27FC236}">
                    <a16:creationId xmlns:a16="http://schemas.microsoft.com/office/drawing/2014/main" id="{13CA5FB7-A80D-46C7-A6BF-390B371A9E2B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1682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F27D9773-9723-48FB-B789-3F0272BE468F}"/>
              </a:ext>
            </a:extLst>
          </p:cNvPr>
          <p:cNvSpPr/>
          <p:nvPr/>
        </p:nvSpPr>
        <p:spPr>
          <a:xfrm>
            <a:off x="313899" y="341194"/>
            <a:ext cx="11559653" cy="618243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793C239-8E6C-44A6-8A75-AA67ED545015}"/>
              </a:ext>
            </a:extLst>
          </p:cNvPr>
          <p:cNvGrpSpPr/>
          <p:nvPr/>
        </p:nvGrpSpPr>
        <p:grpSpPr>
          <a:xfrm>
            <a:off x="5914354" y="532261"/>
            <a:ext cx="363293" cy="5862873"/>
            <a:chOff x="5914354" y="532261"/>
            <a:chExt cx="363293" cy="586287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3590683-8B4C-46A2-B91F-643F22F3A5DD}"/>
                </a:ext>
              </a:extLst>
            </p:cNvPr>
            <p:cNvGrpSpPr/>
            <p:nvPr/>
          </p:nvGrpSpPr>
          <p:grpSpPr>
            <a:xfrm>
              <a:off x="5914354" y="532261"/>
              <a:ext cx="363293" cy="219774"/>
              <a:chOff x="10069135" y="1262131"/>
              <a:chExt cx="955186" cy="605307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9767F94E-82AF-4949-85FF-323649CA6612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4365CF50-7B53-473E-A9E9-F12A6B649506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Block Arc 61">
                <a:extLst>
                  <a:ext uri="{FF2B5EF4-FFF2-40B4-BE49-F238E27FC236}">
                    <a16:creationId xmlns:a16="http://schemas.microsoft.com/office/drawing/2014/main" id="{9112463E-7357-41BA-A731-BD0169A36781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1112BC5-3D4C-4287-B714-88A91C664A06}"/>
                </a:ext>
              </a:extLst>
            </p:cNvPr>
            <p:cNvGrpSpPr/>
            <p:nvPr/>
          </p:nvGrpSpPr>
          <p:grpSpPr>
            <a:xfrm>
              <a:off x="5914354" y="935340"/>
              <a:ext cx="363293" cy="219774"/>
              <a:chOff x="10069135" y="1262131"/>
              <a:chExt cx="955186" cy="605307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EF4E6E98-66B7-40E4-89CB-C484116532D0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F30600C-3229-40E4-B185-228B195C651B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5F76BEB6-4BE9-47BD-ACCF-05A60F9E2AB2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04C66FB-A1A1-4DFB-A08A-E4C5BAD8777B}"/>
                </a:ext>
              </a:extLst>
            </p:cNvPr>
            <p:cNvGrpSpPr/>
            <p:nvPr/>
          </p:nvGrpSpPr>
          <p:grpSpPr>
            <a:xfrm>
              <a:off x="5914354" y="1338419"/>
              <a:ext cx="363293" cy="219774"/>
              <a:chOff x="10069135" y="1262131"/>
              <a:chExt cx="955186" cy="605307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A7B4746-5F18-4186-8440-E56D123980E9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1E0F59A-8756-441D-B5B9-719FE3B9E895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Block Arc 55">
                <a:extLst>
                  <a:ext uri="{FF2B5EF4-FFF2-40B4-BE49-F238E27FC236}">
                    <a16:creationId xmlns:a16="http://schemas.microsoft.com/office/drawing/2014/main" id="{5F15598A-7FC5-44A7-B417-D565D38E787C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FF555CA-D93F-4918-B7ED-A694336FB286}"/>
                </a:ext>
              </a:extLst>
            </p:cNvPr>
            <p:cNvGrpSpPr/>
            <p:nvPr/>
          </p:nvGrpSpPr>
          <p:grpSpPr>
            <a:xfrm>
              <a:off x="5914354" y="1741498"/>
              <a:ext cx="363293" cy="219774"/>
              <a:chOff x="10069135" y="1262131"/>
              <a:chExt cx="955186" cy="605307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E5C65099-DBB1-4D4D-A344-A0172ADA4F1F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B4C8599A-6270-4206-8885-CF923EF31CE3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Block Arc 52">
                <a:extLst>
                  <a:ext uri="{FF2B5EF4-FFF2-40B4-BE49-F238E27FC236}">
                    <a16:creationId xmlns:a16="http://schemas.microsoft.com/office/drawing/2014/main" id="{E234F752-A906-4290-BC0B-E35BC565A924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FCC7FB6-39C6-4842-8FD0-953A98C66EC5}"/>
                </a:ext>
              </a:extLst>
            </p:cNvPr>
            <p:cNvGrpSpPr/>
            <p:nvPr/>
          </p:nvGrpSpPr>
          <p:grpSpPr>
            <a:xfrm>
              <a:off x="5914354" y="3353814"/>
              <a:ext cx="363293" cy="219774"/>
              <a:chOff x="10069135" y="1262131"/>
              <a:chExt cx="955186" cy="60530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F3A0C154-AFEA-4800-B9F3-C483F189AE07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D4F6478-1584-49D7-AC6F-39AF05674639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Block Arc 49">
                <a:extLst>
                  <a:ext uri="{FF2B5EF4-FFF2-40B4-BE49-F238E27FC236}">
                    <a16:creationId xmlns:a16="http://schemas.microsoft.com/office/drawing/2014/main" id="{191B5734-781E-41EB-BD3A-6BB6BE14F24C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0DA8E60-0D28-4B01-B5E1-02C4F122620F}"/>
                </a:ext>
              </a:extLst>
            </p:cNvPr>
            <p:cNvGrpSpPr/>
            <p:nvPr/>
          </p:nvGrpSpPr>
          <p:grpSpPr>
            <a:xfrm>
              <a:off x="5914354" y="3756893"/>
              <a:ext cx="363293" cy="219774"/>
              <a:chOff x="10069135" y="1262131"/>
              <a:chExt cx="955186" cy="605307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B1D3335-0BC7-4B19-977E-6CCCC3B28853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39DE950-209A-480F-9E6C-8B781ADE884F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Block Arc 46">
                <a:extLst>
                  <a:ext uri="{FF2B5EF4-FFF2-40B4-BE49-F238E27FC236}">
                    <a16:creationId xmlns:a16="http://schemas.microsoft.com/office/drawing/2014/main" id="{802D1154-8A76-4BD7-A27E-41838F396048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798DD12-6E03-4CF1-9922-73E5449DDCFA}"/>
                </a:ext>
              </a:extLst>
            </p:cNvPr>
            <p:cNvGrpSpPr/>
            <p:nvPr/>
          </p:nvGrpSpPr>
          <p:grpSpPr>
            <a:xfrm>
              <a:off x="5914354" y="4159972"/>
              <a:ext cx="363293" cy="219774"/>
              <a:chOff x="10069135" y="1262131"/>
              <a:chExt cx="955186" cy="605307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876A466-8C25-4500-8D1F-EE0F151A1A68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8558666-E57D-4BF0-9CF5-1700925208FE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Block Arc 43">
                <a:extLst>
                  <a:ext uri="{FF2B5EF4-FFF2-40B4-BE49-F238E27FC236}">
                    <a16:creationId xmlns:a16="http://schemas.microsoft.com/office/drawing/2014/main" id="{19BB5085-2042-4C55-BB22-F08F22D6D46E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A2898F1-33CA-4397-A95F-89AB70892619}"/>
                </a:ext>
              </a:extLst>
            </p:cNvPr>
            <p:cNvGrpSpPr/>
            <p:nvPr/>
          </p:nvGrpSpPr>
          <p:grpSpPr>
            <a:xfrm>
              <a:off x="5914354" y="4563051"/>
              <a:ext cx="363293" cy="219774"/>
              <a:chOff x="10069135" y="1262131"/>
              <a:chExt cx="955186" cy="605307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ABC58EF-C5BD-44B7-A66F-9D62A751E8AB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7E766900-A0D5-4E2F-B726-727F6BC6C33A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Block Arc 40">
                <a:extLst>
                  <a:ext uri="{FF2B5EF4-FFF2-40B4-BE49-F238E27FC236}">
                    <a16:creationId xmlns:a16="http://schemas.microsoft.com/office/drawing/2014/main" id="{B14C58CF-4F8F-4F2F-B159-5CAAC642DD7C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472E465-EC38-48F8-BC7F-795D60B21216}"/>
                </a:ext>
              </a:extLst>
            </p:cNvPr>
            <p:cNvGrpSpPr/>
            <p:nvPr/>
          </p:nvGrpSpPr>
          <p:grpSpPr>
            <a:xfrm>
              <a:off x="5914354" y="4966130"/>
              <a:ext cx="363293" cy="219774"/>
              <a:chOff x="10069135" y="1262131"/>
              <a:chExt cx="955186" cy="605307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BB2E3660-8E41-45FC-9544-E3E5E6C4793B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1695F7B-6533-4F3E-9F19-1016F32FBAFD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Block Arc 37">
                <a:extLst>
                  <a:ext uri="{FF2B5EF4-FFF2-40B4-BE49-F238E27FC236}">
                    <a16:creationId xmlns:a16="http://schemas.microsoft.com/office/drawing/2014/main" id="{482D433F-8164-4715-8195-A6A6B233AFB0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53B7E3A-F254-40E7-B5BA-3EBCC4DAABCF}"/>
                </a:ext>
              </a:extLst>
            </p:cNvPr>
            <p:cNvGrpSpPr/>
            <p:nvPr/>
          </p:nvGrpSpPr>
          <p:grpSpPr>
            <a:xfrm>
              <a:off x="5914354" y="5369209"/>
              <a:ext cx="363293" cy="219774"/>
              <a:chOff x="10069135" y="1262131"/>
              <a:chExt cx="955186" cy="605307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E44960E-AB76-4EF8-8E12-540E2BAA84B9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B63D698-F5B5-44AC-B65D-61A76A0BD90E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Block Arc 34">
                <a:extLst>
                  <a:ext uri="{FF2B5EF4-FFF2-40B4-BE49-F238E27FC236}">
                    <a16:creationId xmlns:a16="http://schemas.microsoft.com/office/drawing/2014/main" id="{A4CDC214-EAE9-4BFB-80F4-757D52599550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54D43B2-6915-45F5-8DDF-A301149D2555}"/>
                </a:ext>
              </a:extLst>
            </p:cNvPr>
            <p:cNvGrpSpPr/>
            <p:nvPr/>
          </p:nvGrpSpPr>
          <p:grpSpPr>
            <a:xfrm>
              <a:off x="5914354" y="5772288"/>
              <a:ext cx="363293" cy="219774"/>
              <a:chOff x="10069135" y="1262131"/>
              <a:chExt cx="955186" cy="60530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64E8672-757F-4167-8017-37FD07BF5302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18C6027-CD50-414A-9D07-B6C89A5CD60C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Block Arc 31">
                <a:extLst>
                  <a:ext uri="{FF2B5EF4-FFF2-40B4-BE49-F238E27FC236}">
                    <a16:creationId xmlns:a16="http://schemas.microsoft.com/office/drawing/2014/main" id="{01CA9CFB-6B68-4DB9-B356-097C7D95B6D3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4BC0093-29A9-4778-AA5F-DA11A6CA85D3}"/>
                </a:ext>
              </a:extLst>
            </p:cNvPr>
            <p:cNvGrpSpPr/>
            <p:nvPr/>
          </p:nvGrpSpPr>
          <p:grpSpPr>
            <a:xfrm>
              <a:off x="5914354" y="6175360"/>
              <a:ext cx="363293" cy="219774"/>
              <a:chOff x="10069135" y="1262131"/>
              <a:chExt cx="955186" cy="605307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D6D2A8A-85C8-4F66-AD7F-B32A1F099D60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19664DE-5887-4E07-B263-8DF8289070CF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Block Arc 28">
                <a:extLst>
                  <a:ext uri="{FF2B5EF4-FFF2-40B4-BE49-F238E27FC236}">
                    <a16:creationId xmlns:a16="http://schemas.microsoft.com/office/drawing/2014/main" id="{F3B6F1C5-DBE4-4A3B-B892-498B875D8D8D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C136C50-E314-42FD-86E5-74F1F890E258}"/>
                </a:ext>
              </a:extLst>
            </p:cNvPr>
            <p:cNvGrpSpPr/>
            <p:nvPr/>
          </p:nvGrpSpPr>
          <p:grpSpPr>
            <a:xfrm>
              <a:off x="5914354" y="2144577"/>
              <a:ext cx="363293" cy="219774"/>
              <a:chOff x="10069135" y="1262131"/>
              <a:chExt cx="955186" cy="605307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DC3EEC0-A24F-432C-BAA2-60D697F6A0F4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C05841E-F414-4526-900A-F123E604AB80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Block Arc 25">
                <a:extLst>
                  <a:ext uri="{FF2B5EF4-FFF2-40B4-BE49-F238E27FC236}">
                    <a16:creationId xmlns:a16="http://schemas.microsoft.com/office/drawing/2014/main" id="{155A0B5E-51AB-4BB0-9C2C-AEEC5D55AA26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E999990-2782-4A2F-AE72-D7082AE9C849}"/>
                </a:ext>
              </a:extLst>
            </p:cNvPr>
            <p:cNvGrpSpPr/>
            <p:nvPr/>
          </p:nvGrpSpPr>
          <p:grpSpPr>
            <a:xfrm>
              <a:off x="5914354" y="2547656"/>
              <a:ext cx="363293" cy="219774"/>
              <a:chOff x="10069135" y="1262131"/>
              <a:chExt cx="955186" cy="605307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0F5F9D5-73CA-4D7B-AE57-293C3F543391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9F92CB4-E4FD-485D-B277-BA001E940D56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>
                <a:extLst>
                  <a:ext uri="{FF2B5EF4-FFF2-40B4-BE49-F238E27FC236}">
                    <a16:creationId xmlns:a16="http://schemas.microsoft.com/office/drawing/2014/main" id="{B4F7DB1F-6915-40FA-A755-352F82FC1A9F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A92BC96-DE4F-4B4B-A893-8FD2301E49F1}"/>
                </a:ext>
              </a:extLst>
            </p:cNvPr>
            <p:cNvGrpSpPr/>
            <p:nvPr/>
          </p:nvGrpSpPr>
          <p:grpSpPr>
            <a:xfrm>
              <a:off x="5914354" y="2950735"/>
              <a:ext cx="363293" cy="219774"/>
              <a:chOff x="10069135" y="1262131"/>
              <a:chExt cx="955186" cy="605307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ACA9E4C-579B-4901-B11D-755C0F1A71B9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80C2B3C-3D6F-4522-BF44-01F1A05227BF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Block Arc 19">
                <a:extLst>
                  <a:ext uri="{FF2B5EF4-FFF2-40B4-BE49-F238E27FC236}">
                    <a16:creationId xmlns:a16="http://schemas.microsoft.com/office/drawing/2014/main" id="{86DAA9A5-88F8-401F-9C51-EB4E542359F8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37F484F5-F1FB-4395-AA22-E701AF144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"/>
          <a:stretch/>
        </p:blipFill>
        <p:spPr>
          <a:xfrm>
            <a:off x="1149110" y="1710262"/>
            <a:ext cx="3943350" cy="42563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788D33A3-6C56-4E99-BEE9-888F410651BF}"/>
              </a:ext>
            </a:extLst>
          </p:cNvPr>
          <p:cNvSpPr txBox="1"/>
          <p:nvPr/>
        </p:nvSpPr>
        <p:spPr>
          <a:xfrm>
            <a:off x="6796585" y="1810206"/>
            <a:ext cx="5076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Book Antiqua" panose="02040602050305030304" pitchFamily="18" charset="0"/>
              </a:rPr>
              <a:t>How is the family?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AE29F2A-C473-436A-93F5-044C8F75F71D}"/>
              </a:ext>
            </a:extLst>
          </p:cNvPr>
          <p:cNvSpPr txBox="1"/>
          <p:nvPr/>
        </p:nvSpPr>
        <p:spPr>
          <a:xfrm>
            <a:off x="6960359" y="2979257"/>
            <a:ext cx="49131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b="1" dirty="0">
                <a:latin typeface="Book Antiqua" panose="02040602050305030304" pitchFamily="18" charset="0"/>
              </a:rPr>
              <a:t>It is </a:t>
            </a:r>
            <a:r>
              <a:rPr lang="en-US" sz="4800" b="1" dirty="0">
                <a:solidFill>
                  <a:srgbClr val="0070C0"/>
                </a:solidFill>
                <a:latin typeface="Book Antiqua" panose="02040602050305030304" pitchFamily="18" charset="0"/>
              </a:rPr>
              <a:t>a healthy and happy family.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88F0A2C-214A-4264-9F29-8DB47D8C056A}"/>
              </a:ext>
            </a:extLst>
          </p:cNvPr>
          <p:cNvSpPr txBox="1"/>
          <p:nvPr/>
        </p:nvSpPr>
        <p:spPr>
          <a:xfrm>
            <a:off x="313900" y="532261"/>
            <a:ext cx="5571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anose="02040602050305030304" pitchFamily="18" charset="0"/>
              </a:rPr>
              <a:t>Look at the picture carefully.</a:t>
            </a:r>
          </a:p>
        </p:txBody>
      </p:sp>
    </p:spTree>
    <p:extLst>
      <p:ext uri="{BB962C8B-B14F-4D97-AF65-F5344CB8AC3E}">
        <p14:creationId xmlns:p14="http://schemas.microsoft.com/office/powerpoint/2010/main" val="986723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D390E4B7-0AB5-48BB-A417-E6E52B1491FD}"/>
              </a:ext>
            </a:extLst>
          </p:cNvPr>
          <p:cNvSpPr txBox="1"/>
          <p:nvPr/>
        </p:nvSpPr>
        <p:spPr>
          <a:xfrm>
            <a:off x="7050220" y="1657871"/>
            <a:ext cx="4619857" cy="3416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spc="-150" dirty="0">
                <a:solidFill>
                  <a:srgbClr val="00B050"/>
                </a:solidFill>
                <a:latin typeface="Book Antiqua" panose="02040602050305030304" pitchFamily="18" charset="0"/>
              </a:rPr>
              <a:t>A healthy and happy family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9A3633-E05E-461D-9358-E3188D2CA1EE}"/>
              </a:ext>
            </a:extLst>
          </p:cNvPr>
          <p:cNvSpPr txBox="1"/>
          <p:nvPr/>
        </p:nvSpPr>
        <p:spPr>
          <a:xfrm>
            <a:off x="6754294" y="775960"/>
            <a:ext cx="5190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Today’s lesson title is…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02F5B50-3E5C-4A5A-A107-C2676BFE0C48}"/>
              </a:ext>
            </a:extLst>
          </p:cNvPr>
          <p:cNvSpPr txBox="1"/>
          <p:nvPr/>
        </p:nvSpPr>
        <p:spPr>
          <a:xfrm>
            <a:off x="7405656" y="5159549"/>
            <a:ext cx="4264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spc="-150" dirty="0">
                <a:solidFill>
                  <a:srgbClr val="00B0F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Unit 3, Lesson 5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6131CB1-51D5-487A-92A9-991D7284D1D4}"/>
              </a:ext>
            </a:extLst>
          </p:cNvPr>
          <p:cNvGrpSpPr/>
          <p:nvPr/>
        </p:nvGrpSpPr>
        <p:grpSpPr>
          <a:xfrm>
            <a:off x="5914354" y="532261"/>
            <a:ext cx="363293" cy="5862873"/>
            <a:chOff x="5914354" y="532261"/>
            <a:chExt cx="363293" cy="5862873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E3E0ED7-722D-44EA-B4D3-13C97AF5AED0}"/>
                </a:ext>
              </a:extLst>
            </p:cNvPr>
            <p:cNvGrpSpPr/>
            <p:nvPr/>
          </p:nvGrpSpPr>
          <p:grpSpPr>
            <a:xfrm>
              <a:off x="5914354" y="532261"/>
              <a:ext cx="363293" cy="219774"/>
              <a:chOff x="10069135" y="1262131"/>
              <a:chExt cx="955186" cy="605307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CBD8F2D8-03A5-48CF-9E0B-0C65FF0DB7F8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27CBFA84-C122-4708-B899-31C198406C04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Block Arc 113">
                <a:extLst>
                  <a:ext uri="{FF2B5EF4-FFF2-40B4-BE49-F238E27FC236}">
                    <a16:creationId xmlns:a16="http://schemas.microsoft.com/office/drawing/2014/main" id="{F2BC863F-FDA5-41C8-BAAF-E76A2537C2A4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C486951-C299-49E1-9DEC-0A464E80FDFB}"/>
                </a:ext>
              </a:extLst>
            </p:cNvPr>
            <p:cNvGrpSpPr/>
            <p:nvPr/>
          </p:nvGrpSpPr>
          <p:grpSpPr>
            <a:xfrm>
              <a:off x="5914354" y="935340"/>
              <a:ext cx="363293" cy="219774"/>
              <a:chOff x="10069135" y="1262131"/>
              <a:chExt cx="955186" cy="605307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969FB712-0250-4F17-8801-0D4B986AB830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917339D8-CB97-48E0-89DE-85E6D8ACD1DF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Block Arc 110">
                <a:extLst>
                  <a:ext uri="{FF2B5EF4-FFF2-40B4-BE49-F238E27FC236}">
                    <a16:creationId xmlns:a16="http://schemas.microsoft.com/office/drawing/2014/main" id="{552D455B-A00B-4C3C-8519-5D42F91530AC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017E07D-BE02-4612-A887-827D34CB3E85}"/>
                </a:ext>
              </a:extLst>
            </p:cNvPr>
            <p:cNvGrpSpPr/>
            <p:nvPr/>
          </p:nvGrpSpPr>
          <p:grpSpPr>
            <a:xfrm>
              <a:off x="5914354" y="1338419"/>
              <a:ext cx="363293" cy="219774"/>
              <a:chOff x="10069135" y="1262131"/>
              <a:chExt cx="955186" cy="605307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2AF863EA-A243-4BB8-A6A9-904EC5F701FC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C2D43D18-0333-4C3B-BEAB-F22B760F5E99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Block Arc 107">
                <a:extLst>
                  <a:ext uri="{FF2B5EF4-FFF2-40B4-BE49-F238E27FC236}">
                    <a16:creationId xmlns:a16="http://schemas.microsoft.com/office/drawing/2014/main" id="{13CFC46E-0F16-4D5F-99D4-AD2216E3F856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36699BBC-5464-40EA-813B-CFDC026D41F9}"/>
                </a:ext>
              </a:extLst>
            </p:cNvPr>
            <p:cNvGrpSpPr/>
            <p:nvPr/>
          </p:nvGrpSpPr>
          <p:grpSpPr>
            <a:xfrm>
              <a:off x="5914354" y="1741498"/>
              <a:ext cx="363293" cy="219774"/>
              <a:chOff x="10069135" y="1262131"/>
              <a:chExt cx="955186" cy="605307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A692129E-B318-4362-BF30-B5FA889B6BB5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854E2B2-E8D5-421A-8B90-078D39CB23A7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Block Arc 104">
                <a:extLst>
                  <a:ext uri="{FF2B5EF4-FFF2-40B4-BE49-F238E27FC236}">
                    <a16:creationId xmlns:a16="http://schemas.microsoft.com/office/drawing/2014/main" id="{7DAE2313-DCC6-493E-8CF6-638A86DF766E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473E15CD-249F-44E4-80E6-6B76A139C94D}"/>
                </a:ext>
              </a:extLst>
            </p:cNvPr>
            <p:cNvGrpSpPr/>
            <p:nvPr/>
          </p:nvGrpSpPr>
          <p:grpSpPr>
            <a:xfrm>
              <a:off x="5914354" y="3353814"/>
              <a:ext cx="363293" cy="219774"/>
              <a:chOff x="10069135" y="1262131"/>
              <a:chExt cx="955186" cy="605307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635B45C7-5DC6-4F4B-8CDD-132A4CF61867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A526AE88-58E2-4DB2-A22D-86D7BDA87A52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Block Arc 101">
                <a:extLst>
                  <a:ext uri="{FF2B5EF4-FFF2-40B4-BE49-F238E27FC236}">
                    <a16:creationId xmlns:a16="http://schemas.microsoft.com/office/drawing/2014/main" id="{E7B71F1C-26DF-4602-A003-5C7D3A12EA9A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9A747A2-E5AE-4839-8173-32418AD7BC6A}"/>
                </a:ext>
              </a:extLst>
            </p:cNvPr>
            <p:cNvGrpSpPr/>
            <p:nvPr/>
          </p:nvGrpSpPr>
          <p:grpSpPr>
            <a:xfrm>
              <a:off x="5914354" y="3756893"/>
              <a:ext cx="363293" cy="219774"/>
              <a:chOff x="10069135" y="1262131"/>
              <a:chExt cx="955186" cy="605307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CE57CB1B-4D2B-47A8-8C85-C36BBDBA3D39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68E6EFDF-74E9-4AD8-B74D-90AB6E6A739E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Block Arc 98">
                <a:extLst>
                  <a:ext uri="{FF2B5EF4-FFF2-40B4-BE49-F238E27FC236}">
                    <a16:creationId xmlns:a16="http://schemas.microsoft.com/office/drawing/2014/main" id="{3F9E4E57-87AB-4A42-876E-F6F4C49FCBDF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53D2B3B-0F11-40A9-91B7-855678338953}"/>
                </a:ext>
              </a:extLst>
            </p:cNvPr>
            <p:cNvGrpSpPr/>
            <p:nvPr/>
          </p:nvGrpSpPr>
          <p:grpSpPr>
            <a:xfrm>
              <a:off x="5914354" y="4159972"/>
              <a:ext cx="363293" cy="219774"/>
              <a:chOff x="10069135" y="1262131"/>
              <a:chExt cx="955186" cy="605307"/>
            </a:xfrm>
          </p:grpSpPr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82F8884A-3178-4826-B40A-FC8B4100A3C8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F12502E4-E2FF-4057-9D8A-B189ECB11A18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Block Arc 95">
                <a:extLst>
                  <a:ext uri="{FF2B5EF4-FFF2-40B4-BE49-F238E27FC236}">
                    <a16:creationId xmlns:a16="http://schemas.microsoft.com/office/drawing/2014/main" id="{F5C03F63-2FB2-4A43-924D-A6DA7364E5C1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1487ED9-9883-4513-9C7C-15BFB904B57A}"/>
                </a:ext>
              </a:extLst>
            </p:cNvPr>
            <p:cNvGrpSpPr/>
            <p:nvPr/>
          </p:nvGrpSpPr>
          <p:grpSpPr>
            <a:xfrm>
              <a:off x="5914354" y="4563051"/>
              <a:ext cx="363293" cy="219774"/>
              <a:chOff x="10069135" y="1262131"/>
              <a:chExt cx="955186" cy="605307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0B8B5E5E-BAA7-44EC-8C93-9EC543FC67DE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4D091FE6-044B-4FC5-930E-CC305977536D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Block Arc 92">
                <a:extLst>
                  <a:ext uri="{FF2B5EF4-FFF2-40B4-BE49-F238E27FC236}">
                    <a16:creationId xmlns:a16="http://schemas.microsoft.com/office/drawing/2014/main" id="{CDC4493A-9EFF-4292-B1CE-9221396CD199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85E03A1-16AF-4964-8CCD-A1EED70BDCE4}"/>
                </a:ext>
              </a:extLst>
            </p:cNvPr>
            <p:cNvGrpSpPr/>
            <p:nvPr/>
          </p:nvGrpSpPr>
          <p:grpSpPr>
            <a:xfrm>
              <a:off x="5914354" y="4966130"/>
              <a:ext cx="363293" cy="219774"/>
              <a:chOff x="10069135" y="1262131"/>
              <a:chExt cx="955186" cy="605307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316A6096-B9B1-49A6-B277-33AE988AAC1C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EE1AE968-0625-428C-A7E9-05E4FA14EFCA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Block Arc 89">
                <a:extLst>
                  <a:ext uri="{FF2B5EF4-FFF2-40B4-BE49-F238E27FC236}">
                    <a16:creationId xmlns:a16="http://schemas.microsoft.com/office/drawing/2014/main" id="{F780BC85-04BB-4DC6-8CEB-1285F9E10FD9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943EFAA-36A7-469E-83DB-9D005481AC4A}"/>
                </a:ext>
              </a:extLst>
            </p:cNvPr>
            <p:cNvGrpSpPr/>
            <p:nvPr/>
          </p:nvGrpSpPr>
          <p:grpSpPr>
            <a:xfrm>
              <a:off x="5914354" y="5369209"/>
              <a:ext cx="363293" cy="219774"/>
              <a:chOff x="10069135" y="1262131"/>
              <a:chExt cx="955186" cy="605307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ED3F703-617F-4D3E-8C00-92D025B0C2F6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1154F9A4-03BF-46DC-BE05-EF5DC6FFA3F1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Block Arc 86">
                <a:extLst>
                  <a:ext uri="{FF2B5EF4-FFF2-40B4-BE49-F238E27FC236}">
                    <a16:creationId xmlns:a16="http://schemas.microsoft.com/office/drawing/2014/main" id="{871300A6-0315-422A-9381-DAAF9E0C23AA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7F8A443-2C35-430E-9A76-67489BBB0666}"/>
                </a:ext>
              </a:extLst>
            </p:cNvPr>
            <p:cNvGrpSpPr/>
            <p:nvPr/>
          </p:nvGrpSpPr>
          <p:grpSpPr>
            <a:xfrm>
              <a:off x="5914354" y="5772288"/>
              <a:ext cx="363293" cy="219774"/>
              <a:chOff x="10069135" y="1262131"/>
              <a:chExt cx="955186" cy="605307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4E6DF1D1-07F6-409C-B382-7D502FF7AD6A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804E9AB1-4F3B-45E3-BF03-6E831B9D03C0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Block Arc 83">
                <a:extLst>
                  <a:ext uri="{FF2B5EF4-FFF2-40B4-BE49-F238E27FC236}">
                    <a16:creationId xmlns:a16="http://schemas.microsoft.com/office/drawing/2014/main" id="{88E86532-70E9-4731-AA1A-49D5F2B5E86D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8741549-DF39-43D4-80AC-66A9DBDD9634}"/>
                </a:ext>
              </a:extLst>
            </p:cNvPr>
            <p:cNvGrpSpPr/>
            <p:nvPr/>
          </p:nvGrpSpPr>
          <p:grpSpPr>
            <a:xfrm>
              <a:off x="5914354" y="6175360"/>
              <a:ext cx="363293" cy="219774"/>
              <a:chOff x="10069135" y="1262131"/>
              <a:chExt cx="955186" cy="605307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30A45BB2-3C16-442E-A47A-98CC3474218B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D41047BD-84AA-486A-8535-69B3D15679F5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Block Arc 80">
                <a:extLst>
                  <a:ext uri="{FF2B5EF4-FFF2-40B4-BE49-F238E27FC236}">
                    <a16:creationId xmlns:a16="http://schemas.microsoft.com/office/drawing/2014/main" id="{C662FD7D-0915-4413-A7C5-627C1CA3D104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51B3F2F-FEF7-4A8C-9C78-4B244C9647C9}"/>
                </a:ext>
              </a:extLst>
            </p:cNvPr>
            <p:cNvGrpSpPr/>
            <p:nvPr/>
          </p:nvGrpSpPr>
          <p:grpSpPr>
            <a:xfrm>
              <a:off x="5914354" y="2144577"/>
              <a:ext cx="363293" cy="219774"/>
              <a:chOff x="10069135" y="1262131"/>
              <a:chExt cx="955186" cy="605307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8EA24B92-6C54-4616-A38A-300A98C101AE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6C6A997-9FAA-4CE3-9EAF-95D72D7E5C49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Block Arc 77">
                <a:extLst>
                  <a:ext uri="{FF2B5EF4-FFF2-40B4-BE49-F238E27FC236}">
                    <a16:creationId xmlns:a16="http://schemas.microsoft.com/office/drawing/2014/main" id="{45F89474-95DE-4D56-9734-1D1E1675648A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F766D157-15AF-4B69-BD73-786255F69BBB}"/>
                </a:ext>
              </a:extLst>
            </p:cNvPr>
            <p:cNvGrpSpPr/>
            <p:nvPr/>
          </p:nvGrpSpPr>
          <p:grpSpPr>
            <a:xfrm>
              <a:off x="5914354" y="2547656"/>
              <a:ext cx="363293" cy="219774"/>
              <a:chOff x="10069135" y="1262131"/>
              <a:chExt cx="955186" cy="605307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9EB4FBDD-3CB1-484F-814B-CC69EB82DF7D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DABD8914-28F3-491C-B6E6-DD5451177302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Block Arc 74">
                <a:extLst>
                  <a:ext uri="{FF2B5EF4-FFF2-40B4-BE49-F238E27FC236}">
                    <a16:creationId xmlns:a16="http://schemas.microsoft.com/office/drawing/2014/main" id="{B22C54E0-127F-4DDA-8374-7B161AEB8132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0A438578-5CED-4F21-972E-C957E5EE01D9}"/>
                </a:ext>
              </a:extLst>
            </p:cNvPr>
            <p:cNvGrpSpPr/>
            <p:nvPr/>
          </p:nvGrpSpPr>
          <p:grpSpPr>
            <a:xfrm>
              <a:off x="5914354" y="2950735"/>
              <a:ext cx="363293" cy="219774"/>
              <a:chOff x="10069135" y="1262131"/>
              <a:chExt cx="955186" cy="605307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8F737110-FEFE-4590-B79B-B8C9E117D884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BDB1A704-D875-47B2-B8BD-A5A956EDCEEF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Block Arc 71">
                <a:extLst>
                  <a:ext uri="{FF2B5EF4-FFF2-40B4-BE49-F238E27FC236}">
                    <a16:creationId xmlns:a16="http://schemas.microsoft.com/office/drawing/2014/main" id="{4B4F22D9-41ED-43B5-8D9F-71CF3869C4EC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15" name="Picture 114">
            <a:extLst>
              <a:ext uri="{FF2B5EF4-FFF2-40B4-BE49-F238E27FC236}">
                <a16:creationId xmlns:a16="http://schemas.microsoft.com/office/drawing/2014/main" id="{9F543325-A59C-46A9-A293-42699304D5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"/>
          <a:stretch/>
        </p:blipFill>
        <p:spPr>
          <a:xfrm>
            <a:off x="1135459" y="1300827"/>
            <a:ext cx="3943350" cy="4256347"/>
          </a:xfrm>
          <a:prstGeom prst="ellipse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543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0405590-6AD1-46E7-9C16-6805B0E57BF2}"/>
              </a:ext>
            </a:extLst>
          </p:cNvPr>
          <p:cNvSpPr txBox="1"/>
          <p:nvPr/>
        </p:nvSpPr>
        <p:spPr>
          <a:xfrm>
            <a:off x="1777315" y="1854413"/>
            <a:ext cx="984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After studied the lesson , we will be able to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5199BA-947C-4DE6-AF15-98C63CD8ED5D}"/>
              </a:ext>
            </a:extLst>
          </p:cNvPr>
          <p:cNvSpPr txBox="1"/>
          <p:nvPr/>
        </p:nvSpPr>
        <p:spPr>
          <a:xfrm>
            <a:off x="3446060" y="761994"/>
            <a:ext cx="5299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300" dirty="0">
                <a:latin typeface="Book Antiqua" panose="02040602050305030304" pitchFamily="18" charset="0"/>
              </a:rPr>
              <a:t>Learning outcome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4AFA454-6D0D-4A77-9651-B0E8AF8995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6463791"/>
              </p:ext>
            </p:extLst>
          </p:nvPr>
        </p:nvGraphicFramePr>
        <p:xfrm>
          <a:off x="2634712" y="2500745"/>
          <a:ext cx="8632556" cy="394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949D18C3-2FAF-45EE-9192-1AB35F8BAF3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"/>
          <a:stretch/>
        </p:blipFill>
        <p:spPr>
          <a:xfrm>
            <a:off x="2634713" y="2669833"/>
            <a:ext cx="811348" cy="8757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713132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E65C7A-735B-4989-935A-A0FF537EAAB2}"/>
              </a:ext>
            </a:extLst>
          </p:cNvPr>
          <p:cNvGrpSpPr/>
          <p:nvPr/>
        </p:nvGrpSpPr>
        <p:grpSpPr>
          <a:xfrm>
            <a:off x="5914354" y="532261"/>
            <a:ext cx="363293" cy="5862873"/>
            <a:chOff x="5914354" y="532261"/>
            <a:chExt cx="363293" cy="586287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9F27181-13BD-4912-9F78-076CCC459766}"/>
                </a:ext>
              </a:extLst>
            </p:cNvPr>
            <p:cNvGrpSpPr/>
            <p:nvPr/>
          </p:nvGrpSpPr>
          <p:grpSpPr>
            <a:xfrm>
              <a:off x="5914354" y="532261"/>
              <a:ext cx="363293" cy="219774"/>
              <a:chOff x="10069135" y="1262131"/>
              <a:chExt cx="955186" cy="605307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AC61DB3A-45B1-465E-99CD-30F90D89000A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F225B6E3-8712-4B67-9DF1-1B29841CE6E7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Block Arc 61">
                <a:extLst>
                  <a:ext uri="{FF2B5EF4-FFF2-40B4-BE49-F238E27FC236}">
                    <a16:creationId xmlns:a16="http://schemas.microsoft.com/office/drawing/2014/main" id="{31074F0F-87B5-42C5-912A-AD8632A1317A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60D00D-27E5-4A33-A91C-A26B129AADE5}"/>
                </a:ext>
              </a:extLst>
            </p:cNvPr>
            <p:cNvGrpSpPr/>
            <p:nvPr/>
          </p:nvGrpSpPr>
          <p:grpSpPr>
            <a:xfrm>
              <a:off x="5914354" y="935340"/>
              <a:ext cx="363293" cy="219774"/>
              <a:chOff x="10069135" y="1262131"/>
              <a:chExt cx="955186" cy="605307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E595C03-CCE3-43F9-AD27-885FF6ABBA31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D0AF9C8-0F32-4891-93A7-1A41DC58044C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8AD408B3-F45A-4D07-9C0F-889FC45541DF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882B799-330B-453B-A877-8B817EBB8B2A}"/>
                </a:ext>
              </a:extLst>
            </p:cNvPr>
            <p:cNvGrpSpPr/>
            <p:nvPr/>
          </p:nvGrpSpPr>
          <p:grpSpPr>
            <a:xfrm>
              <a:off x="5914354" y="1338419"/>
              <a:ext cx="363293" cy="219774"/>
              <a:chOff x="10069135" y="1262131"/>
              <a:chExt cx="955186" cy="605307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554A02A5-26B4-414A-AB08-4780621107C6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F768C367-1323-413A-9778-7052DA37AE97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Block Arc 55">
                <a:extLst>
                  <a:ext uri="{FF2B5EF4-FFF2-40B4-BE49-F238E27FC236}">
                    <a16:creationId xmlns:a16="http://schemas.microsoft.com/office/drawing/2014/main" id="{7B235FF3-6FDD-4FD0-8C56-1D819C0F1607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39258B7-9C78-4891-9581-630C89FAFCD6}"/>
                </a:ext>
              </a:extLst>
            </p:cNvPr>
            <p:cNvGrpSpPr/>
            <p:nvPr/>
          </p:nvGrpSpPr>
          <p:grpSpPr>
            <a:xfrm>
              <a:off x="5914354" y="1741498"/>
              <a:ext cx="363293" cy="219774"/>
              <a:chOff x="10069135" y="1262131"/>
              <a:chExt cx="955186" cy="605307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2FAECC4-A521-4171-A007-97CBC49C79B3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ED211E52-1FC6-43F1-8A05-699734279862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Block Arc 52">
                <a:extLst>
                  <a:ext uri="{FF2B5EF4-FFF2-40B4-BE49-F238E27FC236}">
                    <a16:creationId xmlns:a16="http://schemas.microsoft.com/office/drawing/2014/main" id="{C006242A-91B6-4934-B23E-8BA51BEB3C5C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E469B65-C502-4B86-BDCA-E86199BD7089}"/>
                </a:ext>
              </a:extLst>
            </p:cNvPr>
            <p:cNvGrpSpPr/>
            <p:nvPr/>
          </p:nvGrpSpPr>
          <p:grpSpPr>
            <a:xfrm>
              <a:off x="5914354" y="3353814"/>
              <a:ext cx="363293" cy="219774"/>
              <a:chOff x="10069135" y="1262131"/>
              <a:chExt cx="955186" cy="60530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71A2EF7-3C7A-483A-8476-CFB33A0CAE3A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039DB5EB-7027-4CEC-8F9B-C7E3F7A940F7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Block Arc 49">
                <a:extLst>
                  <a:ext uri="{FF2B5EF4-FFF2-40B4-BE49-F238E27FC236}">
                    <a16:creationId xmlns:a16="http://schemas.microsoft.com/office/drawing/2014/main" id="{8564DE8C-795C-4A10-9061-AD6B9B37AFDA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E7BEE74-F13B-4C5B-925A-BBE26A658D37}"/>
                </a:ext>
              </a:extLst>
            </p:cNvPr>
            <p:cNvGrpSpPr/>
            <p:nvPr/>
          </p:nvGrpSpPr>
          <p:grpSpPr>
            <a:xfrm>
              <a:off x="5914354" y="3756893"/>
              <a:ext cx="363293" cy="219774"/>
              <a:chOff x="10069135" y="1262131"/>
              <a:chExt cx="955186" cy="605307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EF8927BD-73B8-432C-8ED6-AD26E5E2CD7E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9B808D3-8EE0-4FD1-A95F-3B4DA739191E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Block Arc 46">
                <a:extLst>
                  <a:ext uri="{FF2B5EF4-FFF2-40B4-BE49-F238E27FC236}">
                    <a16:creationId xmlns:a16="http://schemas.microsoft.com/office/drawing/2014/main" id="{43A6E6A2-29FE-45A6-B1D1-F6363CA72923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5676476-3F3C-4B42-B523-DCD6B77605A2}"/>
                </a:ext>
              </a:extLst>
            </p:cNvPr>
            <p:cNvGrpSpPr/>
            <p:nvPr/>
          </p:nvGrpSpPr>
          <p:grpSpPr>
            <a:xfrm>
              <a:off x="5914354" y="4159972"/>
              <a:ext cx="363293" cy="219774"/>
              <a:chOff x="10069135" y="1262131"/>
              <a:chExt cx="955186" cy="605307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6240532-FBC8-46F3-9B73-12A182DD585C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0C2CA33-4404-40C2-8036-E0A67F4255E3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Block Arc 43">
                <a:extLst>
                  <a:ext uri="{FF2B5EF4-FFF2-40B4-BE49-F238E27FC236}">
                    <a16:creationId xmlns:a16="http://schemas.microsoft.com/office/drawing/2014/main" id="{39767A53-A992-47EA-930B-5FE80AE2BE14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4BF105-254B-47D7-A9B6-5F74877B2E34}"/>
                </a:ext>
              </a:extLst>
            </p:cNvPr>
            <p:cNvGrpSpPr/>
            <p:nvPr/>
          </p:nvGrpSpPr>
          <p:grpSpPr>
            <a:xfrm>
              <a:off x="5914354" y="4563051"/>
              <a:ext cx="363293" cy="219774"/>
              <a:chOff x="10069135" y="1262131"/>
              <a:chExt cx="955186" cy="605307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0A792FF7-7C20-446E-9C99-A7DFCF4D8633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180757B-45EA-4623-8C91-4F39950BA3B3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Block Arc 40">
                <a:extLst>
                  <a:ext uri="{FF2B5EF4-FFF2-40B4-BE49-F238E27FC236}">
                    <a16:creationId xmlns:a16="http://schemas.microsoft.com/office/drawing/2014/main" id="{4E721D58-27E5-45D2-8AFC-1498E6BDBE8D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4B1EA1E-1F3A-498D-AA49-721149028AA5}"/>
                </a:ext>
              </a:extLst>
            </p:cNvPr>
            <p:cNvGrpSpPr/>
            <p:nvPr/>
          </p:nvGrpSpPr>
          <p:grpSpPr>
            <a:xfrm>
              <a:off x="5914354" y="4966130"/>
              <a:ext cx="363293" cy="219774"/>
              <a:chOff x="10069135" y="1262131"/>
              <a:chExt cx="955186" cy="605307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C0B0E09-B515-45C2-8669-80D3E1CED8BE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AEF42328-8A02-4FA2-9C37-B5A75E88B49B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Block Arc 37">
                <a:extLst>
                  <a:ext uri="{FF2B5EF4-FFF2-40B4-BE49-F238E27FC236}">
                    <a16:creationId xmlns:a16="http://schemas.microsoft.com/office/drawing/2014/main" id="{D24CD5C9-8625-4C43-9CCD-9A647171F65B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6AAD3CA-D093-43FC-8417-168C4E0FD349}"/>
                </a:ext>
              </a:extLst>
            </p:cNvPr>
            <p:cNvGrpSpPr/>
            <p:nvPr/>
          </p:nvGrpSpPr>
          <p:grpSpPr>
            <a:xfrm>
              <a:off x="5914354" y="5369209"/>
              <a:ext cx="363293" cy="219774"/>
              <a:chOff x="10069135" y="1262131"/>
              <a:chExt cx="955186" cy="605307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06295B3-977E-4F27-86E5-F3871174C547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86752E9-ACE5-49C8-A396-73B4DA428D39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Block Arc 34">
                <a:extLst>
                  <a:ext uri="{FF2B5EF4-FFF2-40B4-BE49-F238E27FC236}">
                    <a16:creationId xmlns:a16="http://schemas.microsoft.com/office/drawing/2014/main" id="{9BA6D79B-78CE-4AE7-ABD9-A5BCB11D8250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1832670-523E-4BBE-9CCF-610C5818EF4E}"/>
                </a:ext>
              </a:extLst>
            </p:cNvPr>
            <p:cNvGrpSpPr/>
            <p:nvPr/>
          </p:nvGrpSpPr>
          <p:grpSpPr>
            <a:xfrm>
              <a:off x="5914354" y="5772288"/>
              <a:ext cx="363293" cy="219774"/>
              <a:chOff x="10069135" y="1262131"/>
              <a:chExt cx="955186" cy="60530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B5D6DA9-7761-4C6B-B69A-814031015078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ACB9A4E-9495-4FBD-AA5F-9CAA708DC9CE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Block Arc 31">
                <a:extLst>
                  <a:ext uri="{FF2B5EF4-FFF2-40B4-BE49-F238E27FC236}">
                    <a16:creationId xmlns:a16="http://schemas.microsoft.com/office/drawing/2014/main" id="{8487F8CD-49CA-4568-8F41-532ED4210D6B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6B14F1A-643E-40F4-A55C-786735234759}"/>
                </a:ext>
              </a:extLst>
            </p:cNvPr>
            <p:cNvGrpSpPr/>
            <p:nvPr/>
          </p:nvGrpSpPr>
          <p:grpSpPr>
            <a:xfrm>
              <a:off x="5914354" y="6175360"/>
              <a:ext cx="363293" cy="219774"/>
              <a:chOff x="10069135" y="1262131"/>
              <a:chExt cx="955186" cy="605307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A2F6450-BD50-422B-B7FB-1FBE6D296BD2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B9B93BF-BC37-462C-867D-4FA3A9ED7443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Block Arc 28">
                <a:extLst>
                  <a:ext uri="{FF2B5EF4-FFF2-40B4-BE49-F238E27FC236}">
                    <a16:creationId xmlns:a16="http://schemas.microsoft.com/office/drawing/2014/main" id="{BE321C41-5C85-41AE-9AA1-C2E9A90FDD10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532AE3F-BC98-4FC6-9D7A-00DC638DDA66}"/>
                </a:ext>
              </a:extLst>
            </p:cNvPr>
            <p:cNvGrpSpPr/>
            <p:nvPr/>
          </p:nvGrpSpPr>
          <p:grpSpPr>
            <a:xfrm>
              <a:off x="5914354" y="2144577"/>
              <a:ext cx="363293" cy="219774"/>
              <a:chOff x="10069135" y="1262131"/>
              <a:chExt cx="955186" cy="605307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43069A6-A308-4B8E-89F6-EE265B43C68D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6A07D75-D010-44A7-8E5D-52EF2E53CCE7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Block Arc 25">
                <a:extLst>
                  <a:ext uri="{FF2B5EF4-FFF2-40B4-BE49-F238E27FC236}">
                    <a16:creationId xmlns:a16="http://schemas.microsoft.com/office/drawing/2014/main" id="{8F079134-9F7C-437B-B75D-E39BF430B7E3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122C394-F452-4B43-9050-4730EAB87E28}"/>
                </a:ext>
              </a:extLst>
            </p:cNvPr>
            <p:cNvGrpSpPr/>
            <p:nvPr/>
          </p:nvGrpSpPr>
          <p:grpSpPr>
            <a:xfrm>
              <a:off x="5914354" y="2547656"/>
              <a:ext cx="363293" cy="219774"/>
              <a:chOff x="10069135" y="1262131"/>
              <a:chExt cx="955186" cy="605307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A4F4BD5A-AA74-4EFA-A8CE-9096705F429B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AF8DFF1-5FAE-40C2-A6F3-90DBCB5BB9B9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>
                <a:extLst>
                  <a:ext uri="{FF2B5EF4-FFF2-40B4-BE49-F238E27FC236}">
                    <a16:creationId xmlns:a16="http://schemas.microsoft.com/office/drawing/2014/main" id="{19E8A0C1-C405-402F-BF3D-3770579F013F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397BA0D-93D6-4A53-8230-DD759938DE57}"/>
                </a:ext>
              </a:extLst>
            </p:cNvPr>
            <p:cNvGrpSpPr/>
            <p:nvPr/>
          </p:nvGrpSpPr>
          <p:grpSpPr>
            <a:xfrm>
              <a:off x="5914354" y="2950735"/>
              <a:ext cx="363293" cy="219774"/>
              <a:chOff x="10069135" y="1262131"/>
              <a:chExt cx="955186" cy="605307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A855A80-2965-4628-BA45-4BDDC3151D48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CFCC58A-97B8-43FC-8185-630588DFEDFB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Block Arc 19">
                <a:extLst>
                  <a:ext uri="{FF2B5EF4-FFF2-40B4-BE49-F238E27FC236}">
                    <a16:creationId xmlns:a16="http://schemas.microsoft.com/office/drawing/2014/main" id="{5E6CD132-1B96-49D2-BAE1-6349A3A0BCBD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BEDBFBF6-75F3-4928-9CC9-767A12F34A59}"/>
              </a:ext>
            </a:extLst>
          </p:cNvPr>
          <p:cNvSpPr txBox="1"/>
          <p:nvPr/>
        </p:nvSpPr>
        <p:spPr>
          <a:xfrm>
            <a:off x="1643403" y="2218544"/>
            <a:ext cx="2825861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Book Antiqua" panose="02040602050305030304" pitchFamily="18" charset="0"/>
              </a:rPr>
              <a:t>nutritious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8DF470C-27B6-4864-B2F9-D383F763493B}"/>
              </a:ext>
            </a:extLst>
          </p:cNvPr>
          <p:cNvSpPr txBox="1"/>
          <p:nvPr/>
        </p:nvSpPr>
        <p:spPr>
          <a:xfrm>
            <a:off x="545142" y="4356181"/>
            <a:ext cx="5022382" cy="175432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ook Antiqua" panose="02040602050305030304" pitchFamily="18" charset="0"/>
              </a:rPr>
              <a:t> nutritive, wholesome, healthy, healthful, </a:t>
            </a:r>
          </a:p>
          <a:p>
            <a:r>
              <a:rPr lang="en-US" sz="3600" dirty="0">
                <a:latin typeface="Book Antiqua" panose="02040602050305030304" pitchFamily="18" charset="0"/>
              </a:rPr>
              <a:t>beneficial. 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58CE761-07B6-47D1-AA47-15B5EB385DBA}"/>
              </a:ext>
            </a:extLst>
          </p:cNvPr>
          <p:cNvSpPr txBox="1"/>
          <p:nvPr/>
        </p:nvSpPr>
        <p:spPr>
          <a:xfrm>
            <a:off x="477666" y="648441"/>
            <a:ext cx="5022382" cy="646331"/>
          </a:xfrm>
          <a:prstGeom prst="rect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Book Antiqua" panose="02040602050305030304" pitchFamily="18" charset="0"/>
              </a:rPr>
              <a:t>Let’s know some words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FC17DE93-2EA9-4253-B1E1-E7E0506ED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614" y="1689591"/>
            <a:ext cx="4319855" cy="36744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4" name="Arrow: Down 73">
            <a:extLst>
              <a:ext uri="{FF2B5EF4-FFF2-40B4-BE49-F238E27FC236}">
                <a16:creationId xmlns:a16="http://schemas.microsoft.com/office/drawing/2014/main" id="{1ED6D08A-767F-4057-8E0C-46BE3FF0E2F4}"/>
              </a:ext>
            </a:extLst>
          </p:cNvPr>
          <p:cNvSpPr/>
          <p:nvPr/>
        </p:nvSpPr>
        <p:spPr>
          <a:xfrm>
            <a:off x="2753461" y="2864875"/>
            <a:ext cx="605744" cy="1456002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00B05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14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6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A251669-97E5-4797-A0BA-D1AD39905430}"/>
              </a:ext>
            </a:extLst>
          </p:cNvPr>
          <p:cNvGrpSpPr/>
          <p:nvPr/>
        </p:nvGrpSpPr>
        <p:grpSpPr>
          <a:xfrm>
            <a:off x="5914354" y="532261"/>
            <a:ext cx="363293" cy="5862873"/>
            <a:chOff x="5914354" y="532261"/>
            <a:chExt cx="363293" cy="586287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5DC37AC-47E4-4F13-854D-9D163EA92DCE}"/>
                </a:ext>
              </a:extLst>
            </p:cNvPr>
            <p:cNvGrpSpPr/>
            <p:nvPr/>
          </p:nvGrpSpPr>
          <p:grpSpPr>
            <a:xfrm>
              <a:off x="5914354" y="532261"/>
              <a:ext cx="363293" cy="219774"/>
              <a:chOff x="10069135" y="1262131"/>
              <a:chExt cx="955186" cy="605307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A40891C-FF0E-4869-9CB0-EBA2571E4616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A28896E1-9FB8-4BF2-9BFB-16C9759297B4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Block Arc 61">
                <a:extLst>
                  <a:ext uri="{FF2B5EF4-FFF2-40B4-BE49-F238E27FC236}">
                    <a16:creationId xmlns:a16="http://schemas.microsoft.com/office/drawing/2014/main" id="{C8D045C9-B34D-42AC-937D-A289B8566576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FA56012-71AF-4040-BC01-132D15317023}"/>
                </a:ext>
              </a:extLst>
            </p:cNvPr>
            <p:cNvGrpSpPr/>
            <p:nvPr/>
          </p:nvGrpSpPr>
          <p:grpSpPr>
            <a:xfrm>
              <a:off x="5914354" y="935340"/>
              <a:ext cx="363293" cy="219774"/>
              <a:chOff x="10069135" y="1262131"/>
              <a:chExt cx="955186" cy="605307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994731E-960A-494E-BF93-EAA1DF78EBF9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670259D-627E-458B-A3E8-17B68AA84B49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178B9E1F-3F5F-43CF-8DC1-693117784F57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0DA41CC-5566-4B1F-AF87-B211E94BA603}"/>
                </a:ext>
              </a:extLst>
            </p:cNvPr>
            <p:cNvGrpSpPr/>
            <p:nvPr/>
          </p:nvGrpSpPr>
          <p:grpSpPr>
            <a:xfrm>
              <a:off x="5914354" y="1338419"/>
              <a:ext cx="363293" cy="219774"/>
              <a:chOff x="10069135" y="1262131"/>
              <a:chExt cx="955186" cy="605307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B6BAD2B-51D9-4869-BD8C-BACCBA842FF5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D9B34E8B-D069-47BB-B356-38507E08B3FC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Block Arc 55">
                <a:extLst>
                  <a:ext uri="{FF2B5EF4-FFF2-40B4-BE49-F238E27FC236}">
                    <a16:creationId xmlns:a16="http://schemas.microsoft.com/office/drawing/2014/main" id="{5C4085A9-BA12-4DE3-AE8C-AF6FE814D376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C9AB801-8B64-4EC5-B968-D722B84034D5}"/>
                </a:ext>
              </a:extLst>
            </p:cNvPr>
            <p:cNvGrpSpPr/>
            <p:nvPr/>
          </p:nvGrpSpPr>
          <p:grpSpPr>
            <a:xfrm>
              <a:off x="5914354" y="1741498"/>
              <a:ext cx="363293" cy="219774"/>
              <a:chOff x="10069135" y="1262131"/>
              <a:chExt cx="955186" cy="605307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9EACAAE-4849-4951-ABC7-31543E132897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B33FB0D7-4AE0-47C4-80D9-7604A498A28E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Block Arc 52">
                <a:extLst>
                  <a:ext uri="{FF2B5EF4-FFF2-40B4-BE49-F238E27FC236}">
                    <a16:creationId xmlns:a16="http://schemas.microsoft.com/office/drawing/2014/main" id="{806CB895-97C5-4043-B82A-0151A0080E14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28E6704-73AD-42F4-8F3D-752A27302A56}"/>
                </a:ext>
              </a:extLst>
            </p:cNvPr>
            <p:cNvGrpSpPr/>
            <p:nvPr/>
          </p:nvGrpSpPr>
          <p:grpSpPr>
            <a:xfrm>
              <a:off x="5914354" y="3353814"/>
              <a:ext cx="363293" cy="219774"/>
              <a:chOff x="10069135" y="1262131"/>
              <a:chExt cx="955186" cy="60530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75C1A4B-B7B4-4720-8C4A-31C244920FCA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ECABF54-E7F5-4E9D-B6C1-E2DFD364532A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Block Arc 49">
                <a:extLst>
                  <a:ext uri="{FF2B5EF4-FFF2-40B4-BE49-F238E27FC236}">
                    <a16:creationId xmlns:a16="http://schemas.microsoft.com/office/drawing/2014/main" id="{D3B6A8C5-F796-4E2E-996B-58A36DFC3DFE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D71F07E-7CFF-423E-8865-5C09B1F057E0}"/>
                </a:ext>
              </a:extLst>
            </p:cNvPr>
            <p:cNvGrpSpPr/>
            <p:nvPr/>
          </p:nvGrpSpPr>
          <p:grpSpPr>
            <a:xfrm>
              <a:off x="5914354" y="3756893"/>
              <a:ext cx="363293" cy="219774"/>
              <a:chOff x="10069135" y="1262131"/>
              <a:chExt cx="955186" cy="605307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112BDC0-693E-49BF-BD84-591E1C39E442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0C850277-CC6A-411B-983C-B34EE7F15E1E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Block Arc 46">
                <a:extLst>
                  <a:ext uri="{FF2B5EF4-FFF2-40B4-BE49-F238E27FC236}">
                    <a16:creationId xmlns:a16="http://schemas.microsoft.com/office/drawing/2014/main" id="{57A4EDF6-C0D9-4E08-BB6E-BCBDB3B67976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2A66BDE-9964-4F89-B5FE-FB2E277D6718}"/>
                </a:ext>
              </a:extLst>
            </p:cNvPr>
            <p:cNvGrpSpPr/>
            <p:nvPr/>
          </p:nvGrpSpPr>
          <p:grpSpPr>
            <a:xfrm>
              <a:off x="5914354" y="4159972"/>
              <a:ext cx="363293" cy="219774"/>
              <a:chOff x="10069135" y="1262131"/>
              <a:chExt cx="955186" cy="605307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5B466C2-BD07-4020-8451-6CA64DEC3B6B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1B634D0A-3D42-4BAC-B17F-E7460B3BC3E4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Block Arc 43">
                <a:extLst>
                  <a:ext uri="{FF2B5EF4-FFF2-40B4-BE49-F238E27FC236}">
                    <a16:creationId xmlns:a16="http://schemas.microsoft.com/office/drawing/2014/main" id="{C745A80C-9FA5-4024-AC35-A49425FB8535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37C108A-22EC-4928-A249-2BC5292EEA1C}"/>
                </a:ext>
              </a:extLst>
            </p:cNvPr>
            <p:cNvGrpSpPr/>
            <p:nvPr/>
          </p:nvGrpSpPr>
          <p:grpSpPr>
            <a:xfrm>
              <a:off x="5914354" y="4563051"/>
              <a:ext cx="363293" cy="219774"/>
              <a:chOff x="10069135" y="1262131"/>
              <a:chExt cx="955186" cy="605307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3198B3C-D504-4417-80D2-5FE1ECDF2A4C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E61FCF5B-19BB-4D6A-9916-A1446B10E019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Block Arc 40">
                <a:extLst>
                  <a:ext uri="{FF2B5EF4-FFF2-40B4-BE49-F238E27FC236}">
                    <a16:creationId xmlns:a16="http://schemas.microsoft.com/office/drawing/2014/main" id="{19CE3E72-8339-4026-AC60-6399A17508B0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FC6D320-15E1-46E9-9E96-A2AF76DC4F51}"/>
                </a:ext>
              </a:extLst>
            </p:cNvPr>
            <p:cNvGrpSpPr/>
            <p:nvPr/>
          </p:nvGrpSpPr>
          <p:grpSpPr>
            <a:xfrm>
              <a:off x="5914354" y="4966130"/>
              <a:ext cx="363293" cy="219774"/>
              <a:chOff x="10069135" y="1262131"/>
              <a:chExt cx="955186" cy="605307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88915E1-E187-4F78-B651-C8A1B31C218D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95F3D30-1E33-4517-9D1B-BBBC1A6CA7A5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Block Arc 37">
                <a:extLst>
                  <a:ext uri="{FF2B5EF4-FFF2-40B4-BE49-F238E27FC236}">
                    <a16:creationId xmlns:a16="http://schemas.microsoft.com/office/drawing/2014/main" id="{7018BE9D-4B89-4A57-AAD7-54AB18916EFC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86359A2-C355-4EEA-BF51-5D0292D9AD0A}"/>
                </a:ext>
              </a:extLst>
            </p:cNvPr>
            <p:cNvGrpSpPr/>
            <p:nvPr/>
          </p:nvGrpSpPr>
          <p:grpSpPr>
            <a:xfrm>
              <a:off x="5914354" y="5369209"/>
              <a:ext cx="363293" cy="219774"/>
              <a:chOff x="10069135" y="1262131"/>
              <a:chExt cx="955186" cy="605307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92B40614-2C72-40C2-9B7C-7F2D268CE0CB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2DD9C56-DED7-4FDE-9E6F-129B028B84BF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Block Arc 34">
                <a:extLst>
                  <a:ext uri="{FF2B5EF4-FFF2-40B4-BE49-F238E27FC236}">
                    <a16:creationId xmlns:a16="http://schemas.microsoft.com/office/drawing/2014/main" id="{0BF3F829-A281-41A8-84D9-20B0272DE895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DBF881D-331C-4995-8F56-D45D5C3CADB9}"/>
                </a:ext>
              </a:extLst>
            </p:cNvPr>
            <p:cNvGrpSpPr/>
            <p:nvPr/>
          </p:nvGrpSpPr>
          <p:grpSpPr>
            <a:xfrm>
              <a:off x="5914354" y="5772288"/>
              <a:ext cx="363293" cy="219774"/>
              <a:chOff x="10069135" y="1262131"/>
              <a:chExt cx="955186" cy="60530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2F31EA7-8D62-4E1D-B3B1-B228F6752279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A8167690-AE0A-4121-85B6-80C7DD1D629B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Block Arc 31">
                <a:extLst>
                  <a:ext uri="{FF2B5EF4-FFF2-40B4-BE49-F238E27FC236}">
                    <a16:creationId xmlns:a16="http://schemas.microsoft.com/office/drawing/2014/main" id="{61D0D439-7D61-42A9-8A75-F10D2D8D1241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3337A92-25BF-47C9-8D4B-686231DCDF53}"/>
                </a:ext>
              </a:extLst>
            </p:cNvPr>
            <p:cNvGrpSpPr/>
            <p:nvPr/>
          </p:nvGrpSpPr>
          <p:grpSpPr>
            <a:xfrm>
              <a:off x="5914354" y="6175360"/>
              <a:ext cx="363293" cy="219774"/>
              <a:chOff x="10069135" y="1262131"/>
              <a:chExt cx="955186" cy="605307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F72FDDF-2B35-4F9E-B8EC-199FDE0F28E6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0E8BEBB-2789-4FB7-A12E-0CB77EFF4BFD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Block Arc 28">
                <a:extLst>
                  <a:ext uri="{FF2B5EF4-FFF2-40B4-BE49-F238E27FC236}">
                    <a16:creationId xmlns:a16="http://schemas.microsoft.com/office/drawing/2014/main" id="{C05BEBC1-9854-449F-9ABC-EFB922A299ED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1FD7055-4093-4E59-86ED-D528680CFEC8}"/>
                </a:ext>
              </a:extLst>
            </p:cNvPr>
            <p:cNvGrpSpPr/>
            <p:nvPr/>
          </p:nvGrpSpPr>
          <p:grpSpPr>
            <a:xfrm>
              <a:off x="5914354" y="2144577"/>
              <a:ext cx="363293" cy="219774"/>
              <a:chOff x="10069135" y="1262131"/>
              <a:chExt cx="955186" cy="605307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740B896-7FBE-4C15-B554-F4A6491058FB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0D0AB47-7DCE-4EEB-8B17-A81B28FAAEC6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Block Arc 25">
                <a:extLst>
                  <a:ext uri="{FF2B5EF4-FFF2-40B4-BE49-F238E27FC236}">
                    <a16:creationId xmlns:a16="http://schemas.microsoft.com/office/drawing/2014/main" id="{F6C41EFC-7E0C-4E12-8666-12A22F2F8746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E683629-98C9-47A9-BD12-0312C25632B6}"/>
                </a:ext>
              </a:extLst>
            </p:cNvPr>
            <p:cNvGrpSpPr/>
            <p:nvPr/>
          </p:nvGrpSpPr>
          <p:grpSpPr>
            <a:xfrm>
              <a:off x="5914354" y="2547656"/>
              <a:ext cx="363293" cy="219774"/>
              <a:chOff x="10069135" y="1262131"/>
              <a:chExt cx="955186" cy="605307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C6101FDC-F08B-4470-978D-735F0DAF9649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3CE0DC1-F947-47B8-B608-4DEF8026E487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>
                <a:extLst>
                  <a:ext uri="{FF2B5EF4-FFF2-40B4-BE49-F238E27FC236}">
                    <a16:creationId xmlns:a16="http://schemas.microsoft.com/office/drawing/2014/main" id="{514CC977-39D8-46E5-8325-CC286D16302B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E4AE51E-9489-4F76-87B0-CAE45391A7A1}"/>
                </a:ext>
              </a:extLst>
            </p:cNvPr>
            <p:cNvGrpSpPr/>
            <p:nvPr/>
          </p:nvGrpSpPr>
          <p:grpSpPr>
            <a:xfrm>
              <a:off x="5914354" y="2950735"/>
              <a:ext cx="363293" cy="219774"/>
              <a:chOff x="10069135" y="1262131"/>
              <a:chExt cx="955186" cy="605307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1B64BB7-346F-49FD-8FB6-CA5D7955A29D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BADB848-B6D7-4C67-97D1-C7BB288B0FD6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Block Arc 19">
                <a:extLst>
                  <a:ext uri="{FF2B5EF4-FFF2-40B4-BE49-F238E27FC236}">
                    <a16:creationId xmlns:a16="http://schemas.microsoft.com/office/drawing/2014/main" id="{90D413EC-04C8-41BA-A495-FEFEFE0DD630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62038522-58B2-45F1-85CA-1BC47242A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320" y="1914512"/>
            <a:ext cx="4357142" cy="29983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BCB6C12-6C52-4B78-B3EF-D3FB1DA1F223}"/>
              </a:ext>
            </a:extLst>
          </p:cNvPr>
          <p:cNvSpPr txBox="1"/>
          <p:nvPr/>
        </p:nvSpPr>
        <p:spPr>
          <a:xfrm>
            <a:off x="1599950" y="1457657"/>
            <a:ext cx="2644504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Book Antiqua" panose="02040602050305030304" pitchFamily="18" charset="0"/>
              </a:rPr>
              <a:t>structure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14A37F7-5A92-4E4A-9D79-85E27CA7FE95}"/>
              </a:ext>
            </a:extLst>
          </p:cNvPr>
          <p:cNvSpPr txBox="1"/>
          <p:nvPr/>
        </p:nvSpPr>
        <p:spPr>
          <a:xfrm>
            <a:off x="890886" y="3297294"/>
            <a:ext cx="4677401" cy="175432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 Antiqua" panose="02040602050305030304" pitchFamily="18" charset="0"/>
              </a:rPr>
              <a:t>construction, form, </a:t>
            </a: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 Antiqua" panose="02040602050305030304" pitchFamily="18" charset="0"/>
              </a:rPr>
              <a:t>formation,   shape, </a:t>
            </a: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 Antiqua" panose="02040602050305030304" pitchFamily="18" charset="0"/>
              </a:rPr>
              <a:t>anatomy, constitution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56AD5CAC-162C-471F-9275-369A45AA521C}"/>
              </a:ext>
            </a:extLst>
          </p:cNvPr>
          <p:cNvSpPr/>
          <p:nvPr/>
        </p:nvSpPr>
        <p:spPr>
          <a:xfrm>
            <a:off x="2710662" y="2103989"/>
            <a:ext cx="605744" cy="1193306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9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3D289B-DD17-440A-958B-88BB1E66C86F}"/>
              </a:ext>
            </a:extLst>
          </p:cNvPr>
          <p:cNvGrpSpPr/>
          <p:nvPr/>
        </p:nvGrpSpPr>
        <p:grpSpPr>
          <a:xfrm>
            <a:off x="5914354" y="532261"/>
            <a:ext cx="363293" cy="5862873"/>
            <a:chOff x="5914354" y="532261"/>
            <a:chExt cx="363293" cy="586287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B337E8E-A878-4C55-9908-670EBCC98CD0}"/>
                </a:ext>
              </a:extLst>
            </p:cNvPr>
            <p:cNvGrpSpPr/>
            <p:nvPr/>
          </p:nvGrpSpPr>
          <p:grpSpPr>
            <a:xfrm>
              <a:off x="5914354" y="532261"/>
              <a:ext cx="363293" cy="219774"/>
              <a:chOff x="10069135" y="1262131"/>
              <a:chExt cx="955186" cy="605307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830C6642-FB4E-4ACC-9CC2-47A0ADC3C370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F37D0373-CCAA-4025-9CF0-BD50D0CDEFE2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Block Arc 61">
                <a:extLst>
                  <a:ext uri="{FF2B5EF4-FFF2-40B4-BE49-F238E27FC236}">
                    <a16:creationId xmlns:a16="http://schemas.microsoft.com/office/drawing/2014/main" id="{C2116668-1640-4E35-851F-9856A8AC734B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6E13140-7C98-488C-933E-D181389C7C4D}"/>
                </a:ext>
              </a:extLst>
            </p:cNvPr>
            <p:cNvGrpSpPr/>
            <p:nvPr/>
          </p:nvGrpSpPr>
          <p:grpSpPr>
            <a:xfrm>
              <a:off x="5914354" y="935340"/>
              <a:ext cx="363293" cy="219774"/>
              <a:chOff x="10069135" y="1262131"/>
              <a:chExt cx="955186" cy="605307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9CC3E66-09CA-4662-B034-FCEEB097FE38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6DCD5C2-FB49-4EE4-9B65-1141CC49C15D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2E30AA15-A28D-48AB-B68A-09D92BC63166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65BDA7D-6A39-4D0B-924B-4FDFAF5F7B3A}"/>
                </a:ext>
              </a:extLst>
            </p:cNvPr>
            <p:cNvGrpSpPr/>
            <p:nvPr/>
          </p:nvGrpSpPr>
          <p:grpSpPr>
            <a:xfrm>
              <a:off x="5914354" y="1338419"/>
              <a:ext cx="363293" cy="219774"/>
              <a:chOff x="10069135" y="1262131"/>
              <a:chExt cx="955186" cy="605307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5CFFAE12-8B24-4EAE-8685-974E3765D62C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7D8AE15-D106-4373-B083-97B9E945EB89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Block Arc 55">
                <a:extLst>
                  <a:ext uri="{FF2B5EF4-FFF2-40B4-BE49-F238E27FC236}">
                    <a16:creationId xmlns:a16="http://schemas.microsoft.com/office/drawing/2014/main" id="{5EA1B69B-9696-4F35-AC17-87AA5C5082B1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12CF744-CE17-4826-A370-B3A309665EF2}"/>
                </a:ext>
              </a:extLst>
            </p:cNvPr>
            <p:cNvGrpSpPr/>
            <p:nvPr/>
          </p:nvGrpSpPr>
          <p:grpSpPr>
            <a:xfrm>
              <a:off x="5914354" y="1741498"/>
              <a:ext cx="363293" cy="219774"/>
              <a:chOff x="10069135" y="1262131"/>
              <a:chExt cx="955186" cy="605307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6A2C7F1-FB72-44A4-8888-1C92444AF0B3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AF11F353-3584-402A-9FD2-0A28B8353FA6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Block Arc 52">
                <a:extLst>
                  <a:ext uri="{FF2B5EF4-FFF2-40B4-BE49-F238E27FC236}">
                    <a16:creationId xmlns:a16="http://schemas.microsoft.com/office/drawing/2014/main" id="{E65B0CF8-FFFA-4AFB-A350-FE44058C224C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4A71BB-BD6D-4E34-BE12-CA962CE7BB47}"/>
                </a:ext>
              </a:extLst>
            </p:cNvPr>
            <p:cNvGrpSpPr/>
            <p:nvPr/>
          </p:nvGrpSpPr>
          <p:grpSpPr>
            <a:xfrm>
              <a:off x="5914354" y="3353814"/>
              <a:ext cx="363293" cy="219774"/>
              <a:chOff x="10069135" y="1262131"/>
              <a:chExt cx="955186" cy="60530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340D840-D1A0-4695-9E1D-8233DA18DBBC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F92E7A3-C8D7-41A9-B372-36ECD705D5A9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Block Arc 49">
                <a:extLst>
                  <a:ext uri="{FF2B5EF4-FFF2-40B4-BE49-F238E27FC236}">
                    <a16:creationId xmlns:a16="http://schemas.microsoft.com/office/drawing/2014/main" id="{51DAA5D7-B711-49AA-8531-90BFEC6CF95E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9737054-E401-4F27-99F2-4273BE8B3DC2}"/>
                </a:ext>
              </a:extLst>
            </p:cNvPr>
            <p:cNvGrpSpPr/>
            <p:nvPr/>
          </p:nvGrpSpPr>
          <p:grpSpPr>
            <a:xfrm>
              <a:off x="5914354" y="3756893"/>
              <a:ext cx="363293" cy="219774"/>
              <a:chOff x="10069135" y="1262131"/>
              <a:chExt cx="955186" cy="605307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F9515088-6603-457C-9A23-0CA9FAB41BFE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2A375B37-7F4D-45C3-A729-10BD0F83FF44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Block Arc 46">
                <a:extLst>
                  <a:ext uri="{FF2B5EF4-FFF2-40B4-BE49-F238E27FC236}">
                    <a16:creationId xmlns:a16="http://schemas.microsoft.com/office/drawing/2014/main" id="{8B8E9BFC-65EB-4B92-A6AB-75722B8B7D89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F59C6D6-4A9A-42BD-A533-6B96516D4D2B}"/>
                </a:ext>
              </a:extLst>
            </p:cNvPr>
            <p:cNvGrpSpPr/>
            <p:nvPr/>
          </p:nvGrpSpPr>
          <p:grpSpPr>
            <a:xfrm>
              <a:off x="5914354" y="4159972"/>
              <a:ext cx="363293" cy="219774"/>
              <a:chOff x="10069135" y="1262131"/>
              <a:chExt cx="955186" cy="605307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0F9B2993-F399-46B0-9699-A4EC82860A02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D24F91B-735C-4D6A-A9E0-D425A9C2613E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Block Arc 43">
                <a:extLst>
                  <a:ext uri="{FF2B5EF4-FFF2-40B4-BE49-F238E27FC236}">
                    <a16:creationId xmlns:a16="http://schemas.microsoft.com/office/drawing/2014/main" id="{684AFEF4-47AE-4490-8862-A72C8ED0351C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50ADD59-7DAD-46A9-AB51-AA0740413D89}"/>
                </a:ext>
              </a:extLst>
            </p:cNvPr>
            <p:cNvGrpSpPr/>
            <p:nvPr/>
          </p:nvGrpSpPr>
          <p:grpSpPr>
            <a:xfrm>
              <a:off x="5914354" y="4563051"/>
              <a:ext cx="363293" cy="219774"/>
              <a:chOff x="10069135" y="1262131"/>
              <a:chExt cx="955186" cy="605307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701D610-0F80-407E-9888-9C145FF496B3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61B86B3E-EEC4-4527-BF14-C5CBACE72730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Block Arc 40">
                <a:extLst>
                  <a:ext uri="{FF2B5EF4-FFF2-40B4-BE49-F238E27FC236}">
                    <a16:creationId xmlns:a16="http://schemas.microsoft.com/office/drawing/2014/main" id="{771B2E79-AE91-456E-8CBC-0A950F7EC4B1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7CABA38-6B16-4AAD-B6CB-74852C66785C}"/>
                </a:ext>
              </a:extLst>
            </p:cNvPr>
            <p:cNvGrpSpPr/>
            <p:nvPr/>
          </p:nvGrpSpPr>
          <p:grpSpPr>
            <a:xfrm>
              <a:off x="5914354" y="4966130"/>
              <a:ext cx="363293" cy="219774"/>
              <a:chOff x="10069135" y="1262131"/>
              <a:chExt cx="955186" cy="605307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E228267-DC78-4719-B5BC-086032EFF795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708A5DF-3A50-4BA1-A3E3-902C24D77294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Block Arc 37">
                <a:extLst>
                  <a:ext uri="{FF2B5EF4-FFF2-40B4-BE49-F238E27FC236}">
                    <a16:creationId xmlns:a16="http://schemas.microsoft.com/office/drawing/2014/main" id="{8D4625E5-6D2A-4F40-972F-EB5C5E60973D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2C735D7-4D8A-4BD0-8382-D87122ED8275}"/>
                </a:ext>
              </a:extLst>
            </p:cNvPr>
            <p:cNvGrpSpPr/>
            <p:nvPr/>
          </p:nvGrpSpPr>
          <p:grpSpPr>
            <a:xfrm>
              <a:off x="5914354" y="5369209"/>
              <a:ext cx="363293" cy="219774"/>
              <a:chOff x="10069135" y="1262131"/>
              <a:chExt cx="955186" cy="605307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846304D-7795-4B10-86FC-EADC1F77D13E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5C03DC4-FB2D-44EA-9109-C6083063CDFE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Block Arc 34">
                <a:extLst>
                  <a:ext uri="{FF2B5EF4-FFF2-40B4-BE49-F238E27FC236}">
                    <a16:creationId xmlns:a16="http://schemas.microsoft.com/office/drawing/2014/main" id="{B9F40941-BB7F-4F06-9ADE-12D067606E9D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FA6CF5D-BF73-4797-978D-993DA59547AF}"/>
                </a:ext>
              </a:extLst>
            </p:cNvPr>
            <p:cNvGrpSpPr/>
            <p:nvPr/>
          </p:nvGrpSpPr>
          <p:grpSpPr>
            <a:xfrm>
              <a:off x="5914354" y="5772288"/>
              <a:ext cx="363293" cy="219774"/>
              <a:chOff x="10069135" y="1262131"/>
              <a:chExt cx="955186" cy="60530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B806A3C6-AE38-45BD-BB6E-B1959AE6346C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85F06E1A-BD3D-4C56-951A-7B578AB631BC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Block Arc 31">
                <a:extLst>
                  <a:ext uri="{FF2B5EF4-FFF2-40B4-BE49-F238E27FC236}">
                    <a16:creationId xmlns:a16="http://schemas.microsoft.com/office/drawing/2014/main" id="{FF7D8512-DCC1-4A1B-BE7C-71C97D064097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75276D0-73B2-4EBE-85E3-2E7765CCDC4D}"/>
                </a:ext>
              </a:extLst>
            </p:cNvPr>
            <p:cNvGrpSpPr/>
            <p:nvPr/>
          </p:nvGrpSpPr>
          <p:grpSpPr>
            <a:xfrm>
              <a:off x="5914354" y="6175360"/>
              <a:ext cx="363293" cy="219774"/>
              <a:chOff x="10069135" y="1262131"/>
              <a:chExt cx="955186" cy="605307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459E0EC-211B-4C28-9F82-B41B0A02E1B8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46A69D5-32F9-4FD5-A08C-A291FDFF9376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Block Arc 28">
                <a:extLst>
                  <a:ext uri="{FF2B5EF4-FFF2-40B4-BE49-F238E27FC236}">
                    <a16:creationId xmlns:a16="http://schemas.microsoft.com/office/drawing/2014/main" id="{F8538B22-8F82-4211-8F3F-2A5540D384C7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866BE30-6F88-4614-992E-97103A0052E5}"/>
                </a:ext>
              </a:extLst>
            </p:cNvPr>
            <p:cNvGrpSpPr/>
            <p:nvPr/>
          </p:nvGrpSpPr>
          <p:grpSpPr>
            <a:xfrm>
              <a:off x="5914354" y="2144577"/>
              <a:ext cx="363293" cy="219774"/>
              <a:chOff x="10069135" y="1262131"/>
              <a:chExt cx="955186" cy="605307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261382E-776C-4956-942E-8CE81C95CE3A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8B234F3-A7EE-4626-81C1-E92E7930F158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Block Arc 25">
                <a:extLst>
                  <a:ext uri="{FF2B5EF4-FFF2-40B4-BE49-F238E27FC236}">
                    <a16:creationId xmlns:a16="http://schemas.microsoft.com/office/drawing/2014/main" id="{C9E71981-3038-4279-ABDC-FA301A34A7B9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AF19193-3BDD-45A3-A8BF-987AE43D458A}"/>
                </a:ext>
              </a:extLst>
            </p:cNvPr>
            <p:cNvGrpSpPr/>
            <p:nvPr/>
          </p:nvGrpSpPr>
          <p:grpSpPr>
            <a:xfrm>
              <a:off x="5914354" y="2547656"/>
              <a:ext cx="363293" cy="219774"/>
              <a:chOff x="10069135" y="1262131"/>
              <a:chExt cx="955186" cy="605307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50BD940-5608-47E9-81D5-B2F52AECED6F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1E9D8AA-F9A4-45E9-AA76-E0D061B8AC02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>
                <a:extLst>
                  <a:ext uri="{FF2B5EF4-FFF2-40B4-BE49-F238E27FC236}">
                    <a16:creationId xmlns:a16="http://schemas.microsoft.com/office/drawing/2014/main" id="{209DFF30-7DD5-4FE6-B0F6-AB1B81CCCCF2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3A9D219-DA4D-4D18-BB29-0A71B58BBC12}"/>
                </a:ext>
              </a:extLst>
            </p:cNvPr>
            <p:cNvGrpSpPr/>
            <p:nvPr/>
          </p:nvGrpSpPr>
          <p:grpSpPr>
            <a:xfrm>
              <a:off x="5914354" y="2950735"/>
              <a:ext cx="363293" cy="219774"/>
              <a:chOff x="10069135" y="1262131"/>
              <a:chExt cx="955186" cy="605307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7133487-4DD7-4B3C-AFC3-0D0A1C40C182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79C45BB-649B-4574-8B7F-AC752102236E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Block Arc 19">
                <a:extLst>
                  <a:ext uri="{FF2B5EF4-FFF2-40B4-BE49-F238E27FC236}">
                    <a16:creationId xmlns:a16="http://schemas.microsoft.com/office/drawing/2014/main" id="{34042A2E-B57D-4647-B143-39049E250CAA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B5677075-DC5E-4AD4-B0AA-6B0F97677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94" y="1403883"/>
            <a:ext cx="4418681" cy="42970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B7B0396C-3A93-429D-944A-668ECBB8C301}"/>
              </a:ext>
            </a:extLst>
          </p:cNvPr>
          <p:cNvSpPr txBox="1"/>
          <p:nvPr/>
        </p:nvSpPr>
        <p:spPr>
          <a:xfrm>
            <a:off x="1613647" y="1457657"/>
            <a:ext cx="2924027" cy="646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Book Antiqua" panose="02040602050305030304" pitchFamily="18" charset="0"/>
              </a:rPr>
              <a:t>substances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AE3D677-9996-4022-A9A0-74CE0EE38E7D}"/>
              </a:ext>
            </a:extLst>
          </p:cNvPr>
          <p:cNvSpPr txBox="1"/>
          <p:nvPr/>
        </p:nvSpPr>
        <p:spPr>
          <a:xfrm>
            <a:off x="692224" y="3392596"/>
            <a:ext cx="4766873" cy="230832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br>
              <a:rPr lang="en-US" sz="3600" dirty="0">
                <a:latin typeface="Book Antiqua" panose="02040602050305030304" pitchFamily="18" charset="0"/>
              </a:rPr>
            </a:br>
            <a:r>
              <a:rPr lang="en-US" sz="3600" dirty="0">
                <a:latin typeface="Book Antiqua" panose="02040602050305030304" pitchFamily="18" charset="0"/>
              </a:rPr>
              <a:t>material, matter, stuff,</a:t>
            </a:r>
          </a:p>
          <a:p>
            <a:r>
              <a:rPr lang="en-US" sz="3600" dirty="0">
                <a:latin typeface="Book Antiqua" panose="02040602050305030304" pitchFamily="18" charset="0"/>
              </a:rPr>
              <a:t>medium.</a:t>
            </a:r>
          </a:p>
          <a:p>
            <a:endParaRPr lang="en-US" sz="3600" dirty="0">
              <a:latin typeface="Book Antiqua" panose="02040602050305030304" pitchFamily="18" charset="0"/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61C53D03-2C46-43CD-BA44-CB4F8CE50ACB}"/>
              </a:ext>
            </a:extLst>
          </p:cNvPr>
          <p:cNvSpPr/>
          <p:nvPr/>
        </p:nvSpPr>
        <p:spPr>
          <a:xfrm>
            <a:off x="2772788" y="2103988"/>
            <a:ext cx="605744" cy="1288607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84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3428605-E86B-4423-8E9A-3FA103F9162B}"/>
              </a:ext>
            </a:extLst>
          </p:cNvPr>
          <p:cNvGrpSpPr/>
          <p:nvPr/>
        </p:nvGrpSpPr>
        <p:grpSpPr>
          <a:xfrm>
            <a:off x="5914354" y="532261"/>
            <a:ext cx="363293" cy="5862873"/>
            <a:chOff x="5914354" y="532261"/>
            <a:chExt cx="363293" cy="586287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3397C05-9F84-453B-9FF4-F91E94CE7FBB}"/>
                </a:ext>
              </a:extLst>
            </p:cNvPr>
            <p:cNvGrpSpPr/>
            <p:nvPr/>
          </p:nvGrpSpPr>
          <p:grpSpPr>
            <a:xfrm>
              <a:off x="5914354" y="532261"/>
              <a:ext cx="363293" cy="219774"/>
              <a:chOff x="10069135" y="1262131"/>
              <a:chExt cx="955186" cy="605307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8079B23F-6C0B-4647-BAED-1D015A5A19D1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5A9C1DD6-E5E2-4BE1-A6FD-0BF03BE9755F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Block Arc 61">
                <a:extLst>
                  <a:ext uri="{FF2B5EF4-FFF2-40B4-BE49-F238E27FC236}">
                    <a16:creationId xmlns:a16="http://schemas.microsoft.com/office/drawing/2014/main" id="{34F187DB-C8A0-434D-8CF8-94DB5B1756DC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3ACF16D-9F17-4708-BF3C-D6FA263EA9F5}"/>
                </a:ext>
              </a:extLst>
            </p:cNvPr>
            <p:cNvGrpSpPr/>
            <p:nvPr/>
          </p:nvGrpSpPr>
          <p:grpSpPr>
            <a:xfrm>
              <a:off x="5914354" y="935340"/>
              <a:ext cx="363293" cy="219774"/>
              <a:chOff x="10069135" y="1262131"/>
              <a:chExt cx="955186" cy="605307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66067D2-433F-437F-992A-E140DDA52F8A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09C99BB4-EFDA-4ACE-A05B-E19E099BF0F4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Block Arc 58">
                <a:extLst>
                  <a:ext uri="{FF2B5EF4-FFF2-40B4-BE49-F238E27FC236}">
                    <a16:creationId xmlns:a16="http://schemas.microsoft.com/office/drawing/2014/main" id="{B2FB0913-CE71-42E1-8B56-76D87DD03630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6C9F74D-C8F7-4238-89F0-53604948239A}"/>
                </a:ext>
              </a:extLst>
            </p:cNvPr>
            <p:cNvGrpSpPr/>
            <p:nvPr/>
          </p:nvGrpSpPr>
          <p:grpSpPr>
            <a:xfrm>
              <a:off x="5914354" y="1338419"/>
              <a:ext cx="363293" cy="219774"/>
              <a:chOff x="10069135" y="1262131"/>
              <a:chExt cx="955186" cy="605307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58B1CB3A-E103-4CC1-91C6-C9B5240D844E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26633A1-EE0E-4061-9739-8061C596DD87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Block Arc 55">
                <a:extLst>
                  <a:ext uri="{FF2B5EF4-FFF2-40B4-BE49-F238E27FC236}">
                    <a16:creationId xmlns:a16="http://schemas.microsoft.com/office/drawing/2014/main" id="{807D7AE2-AA84-4494-B611-815427E0CE4D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52BEDF1-A55F-4917-91EC-FF6F13F6FAE2}"/>
                </a:ext>
              </a:extLst>
            </p:cNvPr>
            <p:cNvGrpSpPr/>
            <p:nvPr/>
          </p:nvGrpSpPr>
          <p:grpSpPr>
            <a:xfrm>
              <a:off x="5914354" y="1741498"/>
              <a:ext cx="363293" cy="219774"/>
              <a:chOff x="10069135" y="1262131"/>
              <a:chExt cx="955186" cy="605307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76DC96A9-C946-466F-B588-44946C3910E6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84FB9140-EAC7-4A86-8599-6AC116EBB8FD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Block Arc 52">
                <a:extLst>
                  <a:ext uri="{FF2B5EF4-FFF2-40B4-BE49-F238E27FC236}">
                    <a16:creationId xmlns:a16="http://schemas.microsoft.com/office/drawing/2014/main" id="{DFA825DB-A486-417A-A14A-2983209E152E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463AF63-6230-49C8-B872-28EC9DBB5DA4}"/>
                </a:ext>
              </a:extLst>
            </p:cNvPr>
            <p:cNvGrpSpPr/>
            <p:nvPr/>
          </p:nvGrpSpPr>
          <p:grpSpPr>
            <a:xfrm>
              <a:off x="5914354" y="3353814"/>
              <a:ext cx="363293" cy="219774"/>
              <a:chOff x="10069135" y="1262131"/>
              <a:chExt cx="955186" cy="60530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BCDBFF5-63A3-484F-8C6F-DABCF6461525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545F25B-1550-4DE2-8F59-093E674CDB28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Block Arc 49">
                <a:extLst>
                  <a:ext uri="{FF2B5EF4-FFF2-40B4-BE49-F238E27FC236}">
                    <a16:creationId xmlns:a16="http://schemas.microsoft.com/office/drawing/2014/main" id="{517A752C-1639-4663-ACF0-91E233ED0184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9D96C73-0D22-4BF7-9234-76FC7F3F69D3}"/>
                </a:ext>
              </a:extLst>
            </p:cNvPr>
            <p:cNvGrpSpPr/>
            <p:nvPr/>
          </p:nvGrpSpPr>
          <p:grpSpPr>
            <a:xfrm>
              <a:off x="5914354" y="3756893"/>
              <a:ext cx="363293" cy="219774"/>
              <a:chOff x="10069135" y="1262131"/>
              <a:chExt cx="955186" cy="605307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B90D972-64B3-4461-92D4-5948451B558D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CA506BA-6C72-4C51-BD1D-3B9DDA4C7797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Block Arc 46">
                <a:extLst>
                  <a:ext uri="{FF2B5EF4-FFF2-40B4-BE49-F238E27FC236}">
                    <a16:creationId xmlns:a16="http://schemas.microsoft.com/office/drawing/2014/main" id="{E209C9D8-447C-4A8B-8FE0-75255D657991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9457B8F-6996-4B6F-9178-4706295F1AA7}"/>
                </a:ext>
              </a:extLst>
            </p:cNvPr>
            <p:cNvGrpSpPr/>
            <p:nvPr/>
          </p:nvGrpSpPr>
          <p:grpSpPr>
            <a:xfrm>
              <a:off x="5914354" y="4159972"/>
              <a:ext cx="363293" cy="219774"/>
              <a:chOff x="10069135" y="1262131"/>
              <a:chExt cx="955186" cy="605307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62C909B-A4BB-4BD2-9EEE-EFAA16EB7EBA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78A8F635-5182-456C-B98B-CE1F9DB9C320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Block Arc 43">
                <a:extLst>
                  <a:ext uri="{FF2B5EF4-FFF2-40B4-BE49-F238E27FC236}">
                    <a16:creationId xmlns:a16="http://schemas.microsoft.com/office/drawing/2014/main" id="{CFC0BC04-A7E2-4543-813F-F4499E51B99C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92B1276-DCD1-4168-8987-D2EE2AF8204C}"/>
                </a:ext>
              </a:extLst>
            </p:cNvPr>
            <p:cNvGrpSpPr/>
            <p:nvPr/>
          </p:nvGrpSpPr>
          <p:grpSpPr>
            <a:xfrm>
              <a:off x="5914354" y="4563051"/>
              <a:ext cx="363293" cy="219774"/>
              <a:chOff x="10069135" y="1262131"/>
              <a:chExt cx="955186" cy="605307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1C63CC01-8EA1-40AE-8FEB-0712E1F8B8E8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05BD468-875E-4FB3-A5BE-7F661A837A7C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Block Arc 40">
                <a:extLst>
                  <a:ext uri="{FF2B5EF4-FFF2-40B4-BE49-F238E27FC236}">
                    <a16:creationId xmlns:a16="http://schemas.microsoft.com/office/drawing/2014/main" id="{BBCB1365-08FF-42D7-B4BD-F13B4875052C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FAD5AC7-8B72-4267-AEE4-645E258046DC}"/>
                </a:ext>
              </a:extLst>
            </p:cNvPr>
            <p:cNvGrpSpPr/>
            <p:nvPr/>
          </p:nvGrpSpPr>
          <p:grpSpPr>
            <a:xfrm>
              <a:off x="5914354" y="4966130"/>
              <a:ext cx="363293" cy="219774"/>
              <a:chOff x="10069135" y="1262131"/>
              <a:chExt cx="955186" cy="605307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8C02A669-9226-42CA-B22B-964995B74112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F3AECA6-B0C7-4A41-ADA4-7C021CA47767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Block Arc 37">
                <a:extLst>
                  <a:ext uri="{FF2B5EF4-FFF2-40B4-BE49-F238E27FC236}">
                    <a16:creationId xmlns:a16="http://schemas.microsoft.com/office/drawing/2014/main" id="{BE1E0944-648D-4D19-AFBC-F1EC61FA979B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9150799-0CA5-482B-853D-9E658819270B}"/>
                </a:ext>
              </a:extLst>
            </p:cNvPr>
            <p:cNvGrpSpPr/>
            <p:nvPr/>
          </p:nvGrpSpPr>
          <p:grpSpPr>
            <a:xfrm>
              <a:off x="5914354" y="5369209"/>
              <a:ext cx="363293" cy="219774"/>
              <a:chOff x="10069135" y="1262131"/>
              <a:chExt cx="955186" cy="605307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71417713-247F-4404-9496-A5A6815AAB29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E9AE67D-887C-4FBA-A627-EA391D534D04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Block Arc 34">
                <a:extLst>
                  <a:ext uri="{FF2B5EF4-FFF2-40B4-BE49-F238E27FC236}">
                    <a16:creationId xmlns:a16="http://schemas.microsoft.com/office/drawing/2014/main" id="{18D29661-B0E7-47E6-BA1B-B4170886B835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F717464-E570-47DF-8E84-854B6E949587}"/>
                </a:ext>
              </a:extLst>
            </p:cNvPr>
            <p:cNvGrpSpPr/>
            <p:nvPr/>
          </p:nvGrpSpPr>
          <p:grpSpPr>
            <a:xfrm>
              <a:off x="5914354" y="5772288"/>
              <a:ext cx="363293" cy="219774"/>
              <a:chOff x="10069135" y="1262131"/>
              <a:chExt cx="955186" cy="60530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67B2FA7-59A6-4E8A-8155-B7435168947B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8ECA231-89DD-437D-A34E-3844FD6DB0FB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Block Arc 31">
                <a:extLst>
                  <a:ext uri="{FF2B5EF4-FFF2-40B4-BE49-F238E27FC236}">
                    <a16:creationId xmlns:a16="http://schemas.microsoft.com/office/drawing/2014/main" id="{81698AEC-9036-409E-9C1F-70799281B59B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0D96BF8-F8B3-4171-813D-D4009F0F63BB}"/>
                </a:ext>
              </a:extLst>
            </p:cNvPr>
            <p:cNvGrpSpPr/>
            <p:nvPr/>
          </p:nvGrpSpPr>
          <p:grpSpPr>
            <a:xfrm>
              <a:off x="5914354" y="6175360"/>
              <a:ext cx="363293" cy="219774"/>
              <a:chOff x="10069135" y="1262131"/>
              <a:chExt cx="955186" cy="605307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309E5D4-27F8-49CA-BCF6-DD3AE1FE281C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539CAC4-A260-48E9-9638-6212C4C03E19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Block Arc 28">
                <a:extLst>
                  <a:ext uri="{FF2B5EF4-FFF2-40B4-BE49-F238E27FC236}">
                    <a16:creationId xmlns:a16="http://schemas.microsoft.com/office/drawing/2014/main" id="{F77C44BC-BAD0-4863-A0C4-FEDD74B341A0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D0CD59C-4A2C-48C6-B581-80ECE5A08489}"/>
                </a:ext>
              </a:extLst>
            </p:cNvPr>
            <p:cNvGrpSpPr/>
            <p:nvPr/>
          </p:nvGrpSpPr>
          <p:grpSpPr>
            <a:xfrm>
              <a:off x="5914354" y="2144577"/>
              <a:ext cx="363293" cy="219774"/>
              <a:chOff x="10069135" y="1262131"/>
              <a:chExt cx="955186" cy="605307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F2CB8BC-88EF-4334-ACE3-25EF4276D178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08AE996-E0E4-403C-9CD6-6EF4D6DF0D97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Block Arc 25">
                <a:extLst>
                  <a:ext uri="{FF2B5EF4-FFF2-40B4-BE49-F238E27FC236}">
                    <a16:creationId xmlns:a16="http://schemas.microsoft.com/office/drawing/2014/main" id="{C7A81C38-31C2-485D-8C2A-7D269F906EAA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3ED5362-0B28-436D-BC36-939ADDADF147}"/>
                </a:ext>
              </a:extLst>
            </p:cNvPr>
            <p:cNvGrpSpPr/>
            <p:nvPr/>
          </p:nvGrpSpPr>
          <p:grpSpPr>
            <a:xfrm>
              <a:off x="5914354" y="2547656"/>
              <a:ext cx="363293" cy="219774"/>
              <a:chOff x="10069135" y="1262131"/>
              <a:chExt cx="955186" cy="605307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A5C9B13-2B27-4480-B52D-28D5A3D77A70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8BBF331-7346-4F52-9909-D20CC3DEABE9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Block Arc 22">
                <a:extLst>
                  <a:ext uri="{FF2B5EF4-FFF2-40B4-BE49-F238E27FC236}">
                    <a16:creationId xmlns:a16="http://schemas.microsoft.com/office/drawing/2014/main" id="{FB17A3B5-D57A-4A82-B0B5-9EEE491C446E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120DD4E-68D4-4B3E-BBAD-5F17B0D78FF7}"/>
                </a:ext>
              </a:extLst>
            </p:cNvPr>
            <p:cNvGrpSpPr/>
            <p:nvPr/>
          </p:nvGrpSpPr>
          <p:grpSpPr>
            <a:xfrm>
              <a:off x="5914354" y="2950735"/>
              <a:ext cx="363293" cy="219774"/>
              <a:chOff x="10069135" y="1262131"/>
              <a:chExt cx="955186" cy="605307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7A1BF6F-D07A-4CE0-9D42-2D4062C36C8E}"/>
                  </a:ext>
                </a:extLst>
              </p:cNvPr>
              <p:cNvSpPr/>
              <p:nvPr/>
            </p:nvSpPr>
            <p:spPr>
              <a:xfrm>
                <a:off x="10753864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F4DF342-3D44-49CD-975F-D3AA33F8EEB4}"/>
                  </a:ext>
                </a:extLst>
              </p:cNvPr>
              <p:cNvSpPr/>
              <p:nvPr/>
            </p:nvSpPr>
            <p:spPr>
              <a:xfrm>
                <a:off x="10069135" y="1442434"/>
                <a:ext cx="270457" cy="29621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Block Arc 19">
                <a:extLst>
                  <a:ext uri="{FF2B5EF4-FFF2-40B4-BE49-F238E27FC236}">
                    <a16:creationId xmlns:a16="http://schemas.microsoft.com/office/drawing/2014/main" id="{7872CCE1-71F4-4EC3-BFF2-4927F7734296}"/>
                  </a:ext>
                </a:extLst>
              </p:cNvPr>
              <p:cNvSpPr/>
              <p:nvPr/>
            </p:nvSpPr>
            <p:spPr>
              <a:xfrm>
                <a:off x="10159288" y="1262131"/>
                <a:ext cx="787759" cy="605307"/>
              </a:xfrm>
              <a:prstGeom prst="blockArc">
                <a:avLst/>
              </a:prstGeom>
              <a:noFill/>
              <a:ln w="38100">
                <a:solidFill>
                  <a:schemeClr val="tx1"/>
                </a:solidFill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6F7EC916-B174-445E-8159-D17E3638C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8" y="2381485"/>
            <a:ext cx="4905865" cy="38146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50353BFC-4244-4EC7-83C0-A18EA52C989E}"/>
              </a:ext>
            </a:extLst>
          </p:cNvPr>
          <p:cNvSpPr txBox="1"/>
          <p:nvPr/>
        </p:nvSpPr>
        <p:spPr>
          <a:xfrm>
            <a:off x="589310" y="350426"/>
            <a:ext cx="51674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Book Antiqua" panose="02040602050305030304" pitchFamily="18" charset="0"/>
              </a:rPr>
              <a:t>Look at the picture and ask and answer the questions with </a:t>
            </a:r>
            <a:r>
              <a:rPr lang="en-US" sz="3600" b="1" dirty="0">
                <a:solidFill>
                  <a:srgbClr val="00B050"/>
                </a:solidFill>
                <a:latin typeface="Book Antiqua" panose="02040602050305030304" pitchFamily="18" charset="0"/>
              </a:rPr>
              <a:t>pair</a:t>
            </a:r>
            <a:r>
              <a:rPr lang="en-US" sz="3600" b="1" dirty="0"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1FFEA4D-5DD6-426B-859A-96DD868C14C4}"/>
              </a:ext>
            </a:extLst>
          </p:cNvPr>
          <p:cNvSpPr txBox="1"/>
          <p:nvPr/>
        </p:nvSpPr>
        <p:spPr>
          <a:xfrm>
            <a:off x="6685308" y="2437536"/>
            <a:ext cx="4905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/>
            <a:r>
              <a:rPr lang="en-US" sz="3200" dirty="0">
                <a:latin typeface="Book Antiqua" panose="02040602050305030304" pitchFamily="18" charset="0"/>
              </a:rPr>
              <a:t>1. What do you see in the picture?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36C91B7-9FFB-46F2-B9D9-9767020AA828}"/>
              </a:ext>
            </a:extLst>
          </p:cNvPr>
          <p:cNvSpPr txBox="1"/>
          <p:nvPr/>
        </p:nvSpPr>
        <p:spPr>
          <a:xfrm>
            <a:off x="6685308" y="3483108"/>
            <a:ext cx="4935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/>
            <a:r>
              <a:rPr lang="en-US" sz="3200" dirty="0">
                <a:latin typeface="Book Antiqua" panose="02040602050305030304" pitchFamily="18" charset="0"/>
              </a:rPr>
              <a:t>2. How do you feel 	living in such a 	house?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F793FE0-0C29-4BF4-B754-302A4EBAD29C}"/>
              </a:ext>
            </a:extLst>
          </p:cNvPr>
          <p:cNvSpPr txBox="1"/>
          <p:nvPr/>
        </p:nvSpPr>
        <p:spPr>
          <a:xfrm>
            <a:off x="6685309" y="4523117"/>
            <a:ext cx="52355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/>
            <a:r>
              <a:rPr lang="en-US" sz="3200" dirty="0">
                <a:latin typeface="Book Antiqua" panose="02040602050305030304" pitchFamily="18" charset="0"/>
              </a:rPr>
              <a:t>3. Where can you find 	these types of house? Why do you think so?</a:t>
            </a:r>
          </a:p>
        </p:txBody>
      </p:sp>
    </p:spTree>
    <p:extLst>
      <p:ext uri="{BB962C8B-B14F-4D97-AF65-F5344CB8AC3E}">
        <p14:creationId xmlns:p14="http://schemas.microsoft.com/office/powerpoint/2010/main" val="2866360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8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362</TotalTime>
  <Words>405</Words>
  <Application>Microsoft Office PowerPoint</Application>
  <PresentationFormat>Widescreen</PresentationFormat>
  <Paragraphs>81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Book Antiqua</vt:lpstr>
      <vt:lpstr>Corbel</vt:lpstr>
      <vt:lpstr>Times New Roman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 Alam</dc:creator>
  <cp:lastModifiedBy>Noor Alam</cp:lastModifiedBy>
  <cp:revision>43</cp:revision>
  <dcterms:created xsi:type="dcterms:W3CDTF">2021-11-14T13:26:11Z</dcterms:created>
  <dcterms:modified xsi:type="dcterms:W3CDTF">2021-11-25T18:27:08Z</dcterms:modified>
</cp:coreProperties>
</file>