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9" r:id="rId4"/>
    <p:sldId id="284" r:id="rId5"/>
    <p:sldId id="282" r:id="rId6"/>
    <p:sldId id="262" r:id="rId7"/>
    <p:sldId id="266" r:id="rId8"/>
    <p:sldId id="278" r:id="rId9"/>
    <p:sldId id="265" r:id="rId10"/>
    <p:sldId id="267" r:id="rId11"/>
    <p:sldId id="269" r:id="rId12"/>
    <p:sldId id="279" r:id="rId13"/>
    <p:sldId id="268" r:id="rId14"/>
    <p:sldId id="270" r:id="rId15"/>
    <p:sldId id="283" r:id="rId16"/>
    <p:sldId id="276" r:id="rId17"/>
    <p:sldId id="281" r:id="rId18"/>
    <p:sldId id="275" r:id="rId19"/>
    <p:sldId id="272" r:id="rId20"/>
    <p:sldId id="271" r:id="rId21"/>
    <p:sldId id="273" r:id="rId22"/>
    <p:sldId id="25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runnahar198510@gmail.com" initials="k" lastIdx="1" clrIdx="0">
    <p:extLst>
      <p:ext uri="{19B8F6BF-5375-455C-9EA6-DF929625EA0E}">
        <p15:presenceInfo xmlns:p15="http://schemas.microsoft.com/office/powerpoint/2012/main" userId="cbaff618b1d24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AE10"/>
    <a:srgbClr val="FF0066"/>
    <a:srgbClr val="64E523"/>
    <a:srgbClr val="6E0C21"/>
    <a:srgbClr val="FF0000"/>
    <a:srgbClr val="790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3T21:05:46.395" idx="1">
    <p:pos x="5857" y="1471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597FA6-B81D-4245-BB20-7E7DC1DD0C0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0EF7C9-C209-4B29-B7F8-1E5202FB6E27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>
          <a:solidFill>
            <a:srgbClr val="C00000"/>
          </a:solidFill>
        </a:ln>
      </dgm:spPr>
      <dgm:t>
        <a:bodyPr/>
        <a:lstStyle/>
        <a:p>
          <a:endParaRPr lang="en-US" dirty="0"/>
        </a:p>
      </dgm:t>
    </dgm:pt>
    <dgm:pt modelId="{444BF757-AF27-4ECC-A3BD-BAFAC6E5F00F}" type="parTrans" cxnId="{9DB9765B-4912-4D54-9B43-A6BF46033CC4}">
      <dgm:prSet/>
      <dgm:spPr/>
      <dgm:t>
        <a:bodyPr/>
        <a:lstStyle/>
        <a:p>
          <a:endParaRPr lang="en-US"/>
        </a:p>
      </dgm:t>
    </dgm:pt>
    <dgm:pt modelId="{A2D1FBA4-DE91-4020-88C2-390F49B1BFB2}" type="sibTrans" cxnId="{9DB9765B-4912-4D54-9B43-A6BF46033CC4}">
      <dgm:prSet/>
      <dgm:spPr/>
      <dgm:t>
        <a:bodyPr/>
        <a:lstStyle/>
        <a:p>
          <a:endParaRPr lang="en-US"/>
        </a:p>
      </dgm:t>
    </dgm:pt>
    <dgm:pt modelId="{AB729B03-DC3B-4F94-B64A-F54911AD77B6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0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বিশ্বকবি</a:t>
          </a:r>
          <a:r>
            <a:rPr lang="en-US" sz="2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রবীন্দ্রনাথ</a:t>
          </a:r>
          <a:r>
            <a:rPr lang="en-US" sz="2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ঠাাকুর</a:t>
          </a:r>
          <a:endParaRPr lang="en-US" sz="2000" dirty="0">
            <a:solidFill>
              <a:srgbClr val="FFFF00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F43FF192-F425-47E4-8A63-3C8187CD8498}" type="parTrans" cxnId="{6E5376F1-64D1-4A05-8009-E0808A2F16F1}">
      <dgm:prSet/>
      <dgm:spPr/>
      <dgm:t>
        <a:bodyPr/>
        <a:lstStyle/>
        <a:p>
          <a:endParaRPr lang="en-US"/>
        </a:p>
      </dgm:t>
    </dgm:pt>
    <dgm:pt modelId="{4D7565F3-1C5B-4AE0-A81B-DF8841602F54}" type="sibTrans" cxnId="{6E5376F1-64D1-4A05-8009-E0808A2F16F1}">
      <dgm:prSet/>
      <dgm:spPr/>
      <dgm:t>
        <a:bodyPr/>
        <a:lstStyle/>
        <a:p>
          <a:endParaRPr lang="en-US"/>
        </a:p>
      </dgm:t>
    </dgm:pt>
    <dgm:pt modelId="{91558A44-AF64-4E7B-A262-B5283B0D0ADE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জন্মঃ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৭ই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মে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, ১৮৬১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D32B629A-F507-44B3-BEB8-F0DE6FAEB344}" type="parTrans" cxnId="{85D4927B-E154-4612-8E84-9A5C88C2C7BB}">
      <dgm:prSet/>
      <dgm:spPr/>
      <dgm:t>
        <a:bodyPr/>
        <a:lstStyle/>
        <a:p>
          <a:endParaRPr lang="en-US"/>
        </a:p>
      </dgm:t>
    </dgm:pt>
    <dgm:pt modelId="{93C2C4A8-521D-42BC-8C16-938EA92453C0}" type="sibTrans" cxnId="{85D4927B-E154-4612-8E84-9A5C88C2C7BB}">
      <dgm:prSet/>
      <dgm:spPr/>
      <dgm:t>
        <a:bodyPr/>
        <a:lstStyle/>
        <a:p>
          <a:endParaRPr lang="en-US"/>
        </a:p>
      </dgm:t>
    </dgm:pt>
    <dgm:pt modelId="{117EC78B-CA9A-4DCD-89C4-E84771AD79C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নোবেল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১৯১৩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A4831D6-9502-4338-BAFE-50C63F66E2E0}" type="parTrans" cxnId="{F799CAB4-4A0A-408D-B16E-DCFD30FE128A}">
      <dgm:prSet/>
      <dgm:spPr/>
      <dgm:t>
        <a:bodyPr/>
        <a:lstStyle/>
        <a:p>
          <a:endParaRPr lang="en-US"/>
        </a:p>
      </dgm:t>
    </dgm:pt>
    <dgm:pt modelId="{920FC855-1FD6-4AD9-BFDF-516DA11B3B37}" type="sibTrans" cxnId="{F799CAB4-4A0A-408D-B16E-DCFD30FE128A}">
      <dgm:prSet/>
      <dgm:spPr/>
      <dgm:t>
        <a:bodyPr/>
        <a:lstStyle/>
        <a:p>
          <a:endParaRPr lang="en-US"/>
        </a:p>
      </dgm:t>
    </dgm:pt>
    <dgm:pt modelId="{03D19C80-7104-4BB3-9A33-8C2CD5CA00FC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মৃত্যুঃ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 ৭ই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আগস্ট</a:t>
          </a:r>
          <a:r>
            <a:rPr lang="en-US" dirty="0">
              <a:latin typeface="Nikosh" panose="02000000000000000000" pitchFamily="2" charset="0"/>
              <a:cs typeface="Nikosh" panose="02000000000000000000" pitchFamily="2" charset="0"/>
            </a:rPr>
            <a:t>, ১৯৪১ </a:t>
          </a:r>
          <a:r>
            <a:rPr lang="en-US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dirty="0"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0EA7A6EE-8DC7-4AF0-89CA-EA61219D6B9C}" type="parTrans" cxnId="{DA3F0A1D-CC25-4E5E-9874-0D17BD813B58}">
      <dgm:prSet/>
      <dgm:spPr/>
      <dgm:t>
        <a:bodyPr/>
        <a:lstStyle/>
        <a:p>
          <a:endParaRPr lang="en-US"/>
        </a:p>
      </dgm:t>
    </dgm:pt>
    <dgm:pt modelId="{27823D77-4C87-4812-837F-BE86F7D76F22}" type="sibTrans" cxnId="{DA3F0A1D-CC25-4E5E-9874-0D17BD813B58}">
      <dgm:prSet/>
      <dgm:spPr/>
      <dgm:t>
        <a:bodyPr/>
        <a:lstStyle/>
        <a:p>
          <a:endParaRPr lang="en-US"/>
        </a:p>
      </dgm:t>
    </dgm:pt>
    <dgm:pt modelId="{E077FC0B-74FA-4E5E-9ABE-33F054BCF5C8}" type="pres">
      <dgm:prSet presAssocID="{4E597FA6-B81D-4245-BB20-7E7DC1DD0C0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5388F72-14CE-45E5-A440-E39BD522D756}" type="pres">
      <dgm:prSet presAssocID="{4B0EF7C9-C209-4B29-B7F8-1E5202FB6E27}" presName="centerShape" presStyleLbl="node0" presStyleIdx="0" presStyleCnt="1"/>
      <dgm:spPr/>
    </dgm:pt>
    <dgm:pt modelId="{00A4032A-B9EE-42C9-81D7-92DA2E5CA9F6}" type="pres">
      <dgm:prSet presAssocID="{F43FF192-F425-47E4-8A63-3C8187CD8498}" presName="parTrans" presStyleLbl="sibTrans2D1" presStyleIdx="0" presStyleCnt="4"/>
      <dgm:spPr/>
    </dgm:pt>
    <dgm:pt modelId="{18BE3223-A3AE-41DC-AF8D-E94F9D2FF362}" type="pres">
      <dgm:prSet presAssocID="{F43FF192-F425-47E4-8A63-3C8187CD8498}" presName="connectorText" presStyleLbl="sibTrans2D1" presStyleIdx="0" presStyleCnt="4"/>
      <dgm:spPr/>
    </dgm:pt>
    <dgm:pt modelId="{DBE56A6B-268F-4D94-8E35-F4CF5E24F87B}" type="pres">
      <dgm:prSet presAssocID="{AB729B03-DC3B-4F94-B64A-F54911AD77B6}" presName="node" presStyleLbl="node1" presStyleIdx="0" presStyleCnt="4">
        <dgm:presLayoutVars>
          <dgm:bulletEnabled val="1"/>
        </dgm:presLayoutVars>
      </dgm:prSet>
      <dgm:spPr/>
    </dgm:pt>
    <dgm:pt modelId="{E3304A65-7B4B-43ED-B783-A68D18239A42}" type="pres">
      <dgm:prSet presAssocID="{D32B629A-F507-44B3-BEB8-F0DE6FAEB344}" presName="parTrans" presStyleLbl="sibTrans2D1" presStyleIdx="1" presStyleCnt="4"/>
      <dgm:spPr/>
    </dgm:pt>
    <dgm:pt modelId="{461FF981-BD76-4BD9-9834-CC04F14A769E}" type="pres">
      <dgm:prSet presAssocID="{D32B629A-F507-44B3-BEB8-F0DE6FAEB344}" presName="connectorText" presStyleLbl="sibTrans2D1" presStyleIdx="1" presStyleCnt="4"/>
      <dgm:spPr/>
    </dgm:pt>
    <dgm:pt modelId="{C56205EA-3193-444C-BC82-434A90B0A20D}" type="pres">
      <dgm:prSet presAssocID="{91558A44-AF64-4E7B-A262-B5283B0D0ADE}" presName="node" presStyleLbl="node1" presStyleIdx="1" presStyleCnt="4">
        <dgm:presLayoutVars>
          <dgm:bulletEnabled val="1"/>
        </dgm:presLayoutVars>
      </dgm:prSet>
      <dgm:spPr/>
    </dgm:pt>
    <dgm:pt modelId="{DFA5527D-D5B4-4DAA-A333-AA0F84DB10D8}" type="pres">
      <dgm:prSet presAssocID="{2A4831D6-9502-4338-BAFE-50C63F66E2E0}" presName="parTrans" presStyleLbl="sibTrans2D1" presStyleIdx="2" presStyleCnt="4"/>
      <dgm:spPr/>
    </dgm:pt>
    <dgm:pt modelId="{3FB79720-90A5-4DDE-A2DE-ADE3FC34A64F}" type="pres">
      <dgm:prSet presAssocID="{2A4831D6-9502-4338-BAFE-50C63F66E2E0}" presName="connectorText" presStyleLbl="sibTrans2D1" presStyleIdx="2" presStyleCnt="4"/>
      <dgm:spPr/>
    </dgm:pt>
    <dgm:pt modelId="{D521A6C6-713E-4D1C-8D8E-490D0BCC11BF}" type="pres">
      <dgm:prSet presAssocID="{117EC78B-CA9A-4DCD-89C4-E84771AD79C2}" presName="node" presStyleLbl="node1" presStyleIdx="2" presStyleCnt="4">
        <dgm:presLayoutVars>
          <dgm:bulletEnabled val="1"/>
        </dgm:presLayoutVars>
      </dgm:prSet>
      <dgm:spPr/>
    </dgm:pt>
    <dgm:pt modelId="{9C3BC39F-A05F-4579-9250-F8D4D218A972}" type="pres">
      <dgm:prSet presAssocID="{0EA7A6EE-8DC7-4AF0-89CA-EA61219D6B9C}" presName="parTrans" presStyleLbl="sibTrans2D1" presStyleIdx="3" presStyleCnt="4"/>
      <dgm:spPr/>
    </dgm:pt>
    <dgm:pt modelId="{55BCFB16-B96F-4C5E-8C84-215B59997104}" type="pres">
      <dgm:prSet presAssocID="{0EA7A6EE-8DC7-4AF0-89CA-EA61219D6B9C}" presName="connectorText" presStyleLbl="sibTrans2D1" presStyleIdx="3" presStyleCnt="4"/>
      <dgm:spPr/>
    </dgm:pt>
    <dgm:pt modelId="{7C44B7E0-4937-44E3-94F8-87FEDC68A4B0}" type="pres">
      <dgm:prSet presAssocID="{03D19C80-7104-4BB3-9A33-8C2CD5CA00FC}" presName="node" presStyleLbl="node1" presStyleIdx="3" presStyleCnt="4">
        <dgm:presLayoutVars>
          <dgm:bulletEnabled val="1"/>
        </dgm:presLayoutVars>
      </dgm:prSet>
      <dgm:spPr/>
    </dgm:pt>
  </dgm:ptLst>
  <dgm:cxnLst>
    <dgm:cxn modelId="{DA3F0A1D-CC25-4E5E-9874-0D17BD813B58}" srcId="{4B0EF7C9-C209-4B29-B7F8-1E5202FB6E27}" destId="{03D19C80-7104-4BB3-9A33-8C2CD5CA00FC}" srcOrd="3" destOrd="0" parTransId="{0EA7A6EE-8DC7-4AF0-89CA-EA61219D6B9C}" sibTransId="{27823D77-4C87-4812-837F-BE86F7D76F22}"/>
    <dgm:cxn modelId="{B1177C2E-8CEF-4973-AAB2-77C6D401F4F9}" type="presOf" srcId="{F43FF192-F425-47E4-8A63-3C8187CD8498}" destId="{18BE3223-A3AE-41DC-AF8D-E94F9D2FF362}" srcOrd="1" destOrd="0" presId="urn:microsoft.com/office/officeart/2005/8/layout/radial5"/>
    <dgm:cxn modelId="{9DB9765B-4912-4D54-9B43-A6BF46033CC4}" srcId="{4E597FA6-B81D-4245-BB20-7E7DC1DD0C0B}" destId="{4B0EF7C9-C209-4B29-B7F8-1E5202FB6E27}" srcOrd="0" destOrd="0" parTransId="{444BF757-AF27-4ECC-A3BD-BAFAC6E5F00F}" sibTransId="{A2D1FBA4-DE91-4020-88C2-390F49B1BFB2}"/>
    <dgm:cxn modelId="{1053B857-E776-4FBE-A71B-4F498DA3E6EB}" type="presOf" srcId="{03D19C80-7104-4BB3-9A33-8C2CD5CA00FC}" destId="{7C44B7E0-4937-44E3-94F8-87FEDC68A4B0}" srcOrd="0" destOrd="0" presId="urn:microsoft.com/office/officeart/2005/8/layout/radial5"/>
    <dgm:cxn modelId="{85D4927B-E154-4612-8E84-9A5C88C2C7BB}" srcId="{4B0EF7C9-C209-4B29-B7F8-1E5202FB6E27}" destId="{91558A44-AF64-4E7B-A262-B5283B0D0ADE}" srcOrd="1" destOrd="0" parTransId="{D32B629A-F507-44B3-BEB8-F0DE6FAEB344}" sibTransId="{93C2C4A8-521D-42BC-8C16-938EA92453C0}"/>
    <dgm:cxn modelId="{6B6DF590-2B88-4081-B059-8B0EFB7AF9AE}" type="presOf" srcId="{2A4831D6-9502-4338-BAFE-50C63F66E2E0}" destId="{3FB79720-90A5-4DDE-A2DE-ADE3FC34A64F}" srcOrd="1" destOrd="0" presId="urn:microsoft.com/office/officeart/2005/8/layout/radial5"/>
    <dgm:cxn modelId="{15D258AB-D09B-441D-9C15-AEA58CAA424A}" type="presOf" srcId="{4E597FA6-B81D-4245-BB20-7E7DC1DD0C0B}" destId="{E077FC0B-74FA-4E5E-9ABE-33F054BCF5C8}" srcOrd="0" destOrd="0" presId="urn:microsoft.com/office/officeart/2005/8/layout/radial5"/>
    <dgm:cxn modelId="{ACD756B0-675D-4CAE-BEBB-7E339361993A}" type="presOf" srcId="{0EA7A6EE-8DC7-4AF0-89CA-EA61219D6B9C}" destId="{55BCFB16-B96F-4C5E-8C84-215B59997104}" srcOrd="1" destOrd="0" presId="urn:microsoft.com/office/officeart/2005/8/layout/radial5"/>
    <dgm:cxn modelId="{F799CAB4-4A0A-408D-B16E-DCFD30FE128A}" srcId="{4B0EF7C9-C209-4B29-B7F8-1E5202FB6E27}" destId="{117EC78B-CA9A-4DCD-89C4-E84771AD79C2}" srcOrd="2" destOrd="0" parTransId="{2A4831D6-9502-4338-BAFE-50C63F66E2E0}" sibTransId="{920FC855-1FD6-4AD9-BFDF-516DA11B3B37}"/>
    <dgm:cxn modelId="{5137DAB9-1078-447B-A1DE-4DF62F0EB5E8}" type="presOf" srcId="{AB729B03-DC3B-4F94-B64A-F54911AD77B6}" destId="{DBE56A6B-268F-4D94-8E35-F4CF5E24F87B}" srcOrd="0" destOrd="0" presId="urn:microsoft.com/office/officeart/2005/8/layout/radial5"/>
    <dgm:cxn modelId="{D4F1EABD-C5D5-4E45-8AB9-3468626D8C63}" type="presOf" srcId="{4B0EF7C9-C209-4B29-B7F8-1E5202FB6E27}" destId="{35388F72-14CE-45E5-A440-E39BD522D756}" srcOrd="0" destOrd="0" presId="urn:microsoft.com/office/officeart/2005/8/layout/radial5"/>
    <dgm:cxn modelId="{7225EEC7-1E8E-49E2-A799-53364E23494B}" type="presOf" srcId="{D32B629A-F507-44B3-BEB8-F0DE6FAEB344}" destId="{461FF981-BD76-4BD9-9834-CC04F14A769E}" srcOrd="1" destOrd="0" presId="urn:microsoft.com/office/officeart/2005/8/layout/radial5"/>
    <dgm:cxn modelId="{C86E97C8-6D63-4D4F-B134-C0D1DCF47619}" type="presOf" srcId="{0EA7A6EE-8DC7-4AF0-89CA-EA61219D6B9C}" destId="{9C3BC39F-A05F-4579-9250-F8D4D218A972}" srcOrd="0" destOrd="0" presId="urn:microsoft.com/office/officeart/2005/8/layout/radial5"/>
    <dgm:cxn modelId="{C1C6EDC8-F39A-45AE-82E7-B3D94A84F5C0}" type="presOf" srcId="{91558A44-AF64-4E7B-A262-B5283B0D0ADE}" destId="{C56205EA-3193-444C-BC82-434A90B0A20D}" srcOrd="0" destOrd="0" presId="urn:microsoft.com/office/officeart/2005/8/layout/radial5"/>
    <dgm:cxn modelId="{941755D4-D8F9-4DB0-8A86-F89933EB5729}" type="presOf" srcId="{D32B629A-F507-44B3-BEB8-F0DE6FAEB344}" destId="{E3304A65-7B4B-43ED-B783-A68D18239A42}" srcOrd="0" destOrd="0" presId="urn:microsoft.com/office/officeart/2005/8/layout/radial5"/>
    <dgm:cxn modelId="{7F8FCFE7-A049-4009-B5CD-C7ED67670732}" type="presOf" srcId="{117EC78B-CA9A-4DCD-89C4-E84771AD79C2}" destId="{D521A6C6-713E-4D1C-8D8E-490D0BCC11BF}" srcOrd="0" destOrd="0" presId="urn:microsoft.com/office/officeart/2005/8/layout/radial5"/>
    <dgm:cxn modelId="{6E5376F1-64D1-4A05-8009-E0808A2F16F1}" srcId="{4B0EF7C9-C209-4B29-B7F8-1E5202FB6E27}" destId="{AB729B03-DC3B-4F94-B64A-F54911AD77B6}" srcOrd="0" destOrd="0" parTransId="{F43FF192-F425-47E4-8A63-3C8187CD8498}" sibTransId="{4D7565F3-1C5B-4AE0-A81B-DF8841602F54}"/>
    <dgm:cxn modelId="{23F538F3-F4B5-4C2B-BC51-F120B5EE37CC}" type="presOf" srcId="{F43FF192-F425-47E4-8A63-3C8187CD8498}" destId="{00A4032A-B9EE-42C9-81D7-92DA2E5CA9F6}" srcOrd="0" destOrd="0" presId="urn:microsoft.com/office/officeart/2005/8/layout/radial5"/>
    <dgm:cxn modelId="{177E7BF3-0CE7-471D-9622-1086040683A7}" type="presOf" srcId="{2A4831D6-9502-4338-BAFE-50C63F66E2E0}" destId="{DFA5527D-D5B4-4DAA-A333-AA0F84DB10D8}" srcOrd="0" destOrd="0" presId="urn:microsoft.com/office/officeart/2005/8/layout/radial5"/>
    <dgm:cxn modelId="{371A6804-BBC7-4466-9931-B314C0E28735}" type="presParOf" srcId="{E077FC0B-74FA-4E5E-9ABE-33F054BCF5C8}" destId="{35388F72-14CE-45E5-A440-E39BD522D756}" srcOrd="0" destOrd="0" presId="urn:microsoft.com/office/officeart/2005/8/layout/radial5"/>
    <dgm:cxn modelId="{C6C52775-8BB0-4A4A-A40F-1C0C5D70693F}" type="presParOf" srcId="{E077FC0B-74FA-4E5E-9ABE-33F054BCF5C8}" destId="{00A4032A-B9EE-42C9-81D7-92DA2E5CA9F6}" srcOrd="1" destOrd="0" presId="urn:microsoft.com/office/officeart/2005/8/layout/radial5"/>
    <dgm:cxn modelId="{7902EE9C-1F99-44F1-ACF7-9B3BA602DDD4}" type="presParOf" srcId="{00A4032A-B9EE-42C9-81D7-92DA2E5CA9F6}" destId="{18BE3223-A3AE-41DC-AF8D-E94F9D2FF362}" srcOrd="0" destOrd="0" presId="urn:microsoft.com/office/officeart/2005/8/layout/radial5"/>
    <dgm:cxn modelId="{0A71FC1F-65E9-4992-91EF-559E336DC567}" type="presParOf" srcId="{E077FC0B-74FA-4E5E-9ABE-33F054BCF5C8}" destId="{DBE56A6B-268F-4D94-8E35-F4CF5E24F87B}" srcOrd="2" destOrd="0" presId="urn:microsoft.com/office/officeart/2005/8/layout/radial5"/>
    <dgm:cxn modelId="{1425B5F7-E926-45C9-8487-F4CC381B2695}" type="presParOf" srcId="{E077FC0B-74FA-4E5E-9ABE-33F054BCF5C8}" destId="{E3304A65-7B4B-43ED-B783-A68D18239A42}" srcOrd="3" destOrd="0" presId="urn:microsoft.com/office/officeart/2005/8/layout/radial5"/>
    <dgm:cxn modelId="{2EC776FB-5664-4F76-B098-9418383BA114}" type="presParOf" srcId="{E3304A65-7B4B-43ED-B783-A68D18239A42}" destId="{461FF981-BD76-4BD9-9834-CC04F14A769E}" srcOrd="0" destOrd="0" presId="urn:microsoft.com/office/officeart/2005/8/layout/radial5"/>
    <dgm:cxn modelId="{58E89BDE-6CBA-4C13-9F1D-8AACBC1387FC}" type="presParOf" srcId="{E077FC0B-74FA-4E5E-9ABE-33F054BCF5C8}" destId="{C56205EA-3193-444C-BC82-434A90B0A20D}" srcOrd="4" destOrd="0" presId="urn:microsoft.com/office/officeart/2005/8/layout/radial5"/>
    <dgm:cxn modelId="{5D6D4557-C84D-4D44-9E11-DD882B54CB7B}" type="presParOf" srcId="{E077FC0B-74FA-4E5E-9ABE-33F054BCF5C8}" destId="{DFA5527D-D5B4-4DAA-A333-AA0F84DB10D8}" srcOrd="5" destOrd="0" presId="urn:microsoft.com/office/officeart/2005/8/layout/radial5"/>
    <dgm:cxn modelId="{4D9438B9-5B43-4AD9-9298-3474B197D903}" type="presParOf" srcId="{DFA5527D-D5B4-4DAA-A333-AA0F84DB10D8}" destId="{3FB79720-90A5-4DDE-A2DE-ADE3FC34A64F}" srcOrd="0" destOrd="0" presId="urn:microsoft.com/office/officeart/2005/8/layout/radial5"/>
    <dgm:cxn modelId="{4B5BC148-D3E6-4934-9466-D7F1A7C08146}" type="presParOf" srcId="{E077FC0B-74FA-4E5E-9ABE-33F054BCF5C8}" destId="{D521A6C6-713E-4D1C-8D8E-490D0BCC11BF}" srcOrd="6" destOrd="0" presId="urn:microsoft.com/office/officeart/2005/8/layout/radial5"/>
    <dgm:cxn modelId="{CF91EBD9-703B-4B40-BD2B-D6E11B01B761}" type="presParOf" srcId="{E077FC0B-74FA-4E5E-9ABE-33F054BCF5C8}" destId="{9C3BC39F-A05F-4579-9250-F8D4D218A972}" srcOrd="7" destOrd="0" presId="urn:microsoft.com/office/officeart/2005/8/layout/radial5"/>
    <dgm:cxn modelId="{61FC6940-1717-4002-A72E-94C0A21270E0}" type="presParOf" srcId="{9C3BC39F-A05F-4579-9250-F8D4D218A972}" destId="{55BCFB16-B96F-4C5E-8C84-215B59997104}" srcOrd="0" destOrd="0" presId="urn:microsoft.com/office/officeart/2005/8/layout/radial5"/>
    <dgm:cxn modelId="{75133F22-4BB8-4D6F-8183-A3470389DC68}" type="presParOf" srcId="{E077FC0B-74FA-4E5E-9ABE-33F054BCF5C8}" destId="{7C44B7E0-4937-44E3-94F8-87FEDC68A4B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88F72-14CE-45E5-A440-E39BD522D756}">
      <dsp:nvSpPr>
        <dsp:cNvPr id="0" name=""/>
        <dsp:cNvSpPr/>
      </dsp:nvSpPr>
      <dsp:spPr>
        <a:xfrm>
          <a:off x="3972240" y="2206353"/>
          <a:ext cx="1573095" cy="157309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4202614" y="2436727"/>
        <a:ext cx="1112347" cy="1112347"/>
      </dsp:txXfrm>
    </dsp:sp>
    <dsp:sp modelId="{00A4032A-B9EE-42C9-81D7-92DA2E5CA9F6}">
      <dsp:nvSpPr>
        <dsp:cNvPr id="0" name=""/>
        <dsp:cNvSpPr/>
      </dsp:nvSpPr>
      <dsp:spPr>
        <a:xfrm rot="16200000">
          <a:off x="4592371" y="1634353"/>
          <a:ext cx="332833" cy="53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642296" y="1791248"/>
        <a:ext cx="232983" cy="320912"/>
      </dsp:txXfrm>
    </dsp:sp>
    <dsp:sp modelId="{DBE56A6B-268F-4D94-8E35-F4CF5E24F87B}">
      <dsp:nvSpPr>
        <dsp:cNvPr id="0" name=""/>
        <dsp:cNvSpPr/>
      </dsp:nvSpPr>
      <dsp:spPr>
        <a:xfrm>
          <a:off x="3972240" y="5270"/>
          <a:ext cx="1573095" cy="1573095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বিশ্বকবি</a:t>
          </a:r>
          <a:r>
            <a:rPr lang="en-US" sz="2000" kern="1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রবীন্দ্রনাথ</a:t>
          </a:r>
          <a:r>
            <a:rPr lang="en-US" sz="2000" kern="1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000" kern="1200" dirty="0" err="1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rPr>
            <a:t>ঠাাকুর</a:t>
          </a:r>
          <a:endParaRPr lang="en-US" sz="2000" kern="1200" dirty="0">
            <a:solidFill>
              <a:srgbClr val="FFFF00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202614" y="235644"/>
        <a:ext cx="1112347" cy="1112347"/>
      </dsp:txXfrm>
    </dsp:sp>
    <dsp:sp modelId="{E3304A65-7B4B-43ED-B783-A68D18239A42}">
      <dsp:nvSpPr>
        <dsp:cNvPr id="0" name=""/>
        <dsp:cNvSpPr/>
      </dsp:nvSpPr>
      <dsp:spPr>
        <a:xfrm>
          <a:off x="5683492" y="2725475"/>
          <a:ext cx="332833" cy="53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683492" y="2832445"/>
        <a:ext cx="232983" cy="320912"/>
      </dsp:txXfrm>
    </dsp:sp>
    <dsp:sp modelId="{C56205EA-3193-444C-BC82-434A90B0A20D}">
      <dsp:nvSpPr>
        <dsp:cNvPr id="0" name=""/>
        <dsp:cNvSpPr/>
      </dsp:nvSpPr>
      <dsp:spPr>
        <a:xfrm>
          <a:off x="6173323" y="2206353"/>
          <a:ext cx="1573095" cy="1573095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জন্মঃ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 ৭ই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মে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, ১৮৬১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sz="2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6403697" y="2436727"/>
        <a:ext cx="1112347" cy="1112347"/>
      </dsp:txXfrm>
    </dsp:sp>
    <dsp:sp modelId="{DFA5527D-D5B4-4DAA-A333-AA0F84DB10D8}">
      <dsp:nvSpPr>
        <dsp:cNvPr id="0" name=""/>
        <dsp:cNvSpPr/>
      </dsp:nvSpPr>
      <dsp:spPr>
        <a:xfrm rot="5400000">
          <a:off x="4592371" y="3816596"/>
          <a:ext cx="332833" cy="53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642296" y="3873641"/>
        <a:ext cx="232983" cy="320912"/>
      </dsp:txXfrm>
    </dsp:sp>
    <dsp:sp modelId="{D521A6C6-713E-4D1C-8D8E-490D0BCC11BF}">
      <dsp:nvSpPr>
        <dsp:cNvPr id="0" name=""/>
        <dsp:cNvSpPr/>
      </dsp:nvSpPr>
      <dsp:spPr>
        <a:xfrm>
          <a:off x="3972240" y="4407436"/>
          <a:ext cx="1573095" cy="157309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নোবেল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পুরস্কার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 ১৯১৩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sz="2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4202614" y="4637810"/>
        <a:ext cx="1112347" cy="1112347"/>
      </dsp:txXfrm>
    </dsp:sp>
    <dsp:sp modelId="{9C3BC39F-A05F-4579-9250-F8D4D218A972}">
      <dsp:nvSpPr>
        <dsp:cNvPr id="0" name=""/>
        <dsp:cNvSpPr/>
      </dsp:nvSpPr>
      <dsp:spPr>
        <a:xfrm rot="10800000">
          <a:off x="3501249" y="2725475"/>
          <a:ext cx="332833" cy="5348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 rot="10800000">
        <a:off x="3601099" y="2832445"/>
        <a:ext cx="232983" cy="320912"/>
      </dsp:txXfrm>
    </dsp:sp>
    <dsp:sp modelId="{7C44B7E0-4937-44E3-94F8-87FEDC68A4B0}">
      <dsp:nvSpPr>
        <dsp:cNvPr id="0" name=""/>
        <dsp:cNvSpPr/>
      </dsp:nvSpPr>
      <dsp:spPr>
        <a:xfrm>
          <a:off x="1771157" y="2206353"/>
          <a:ext cx="1573095" cy="157309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মৃত্যুঃ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 ৭ই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আগস্ট</a:t>
          </a:r>
          <a:r>
            <a:rPr lang="en-US" sz="2300" kern="1200" dirty="0">
              <a:latin typeface="Nikosh" panose="02000000000000000000" pitchFamily="2" charset="0"/>
              <a:cs typeface="Nikosh" panose="02000000000000000000" pitchFamily="2" charset="0"/>
            </a:rPr>
            <a:t>, ১৯৪১ </a:t>
          </a:r>
          <a:r>
            <a:rPr lang="en-US" sz="2300" kern="1200" dirty="0" err="1">
              <a:latin typeface="Nikosh" panose="02000000000000000000" pitchFamily="2" charset="0"/>
              <a:cs typeface="Nikosh" panose="02000000000000000000" pitchFamily="2" charset="0"/>
            </a:rPr>
            <a:t>সালে</a:t>
          </a:r>
          <a:endParaRPr lang="en-US" sz="2300" kern="1200" dirty="0"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2001531" y="2436727"/>
        <a:ext cx="1112347" cy="11123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7456-379E-456E-BB5D-8348898F8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508FD9-AAC6-412F-B491-4BAAB9891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99DB8-7F66-49C7-B49F-7AF6888A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EF2F5-14EF-4082-A469-44738E31F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DCED4-3F8F-403A-AC57-57086A796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3A3F-3636-4D99-93DA-09FC3BE1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D3E53B-1C4C-4896-B23E-D6231E0BB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7C38D-68B3-4D02-87B0-E36BB57D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7AC54-BB5C-4416-9C15-B4631492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40AD0-2704-4453-8F11-BBD4202B1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7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891C90-82B8-44FB-AD36-350F458C7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AAF2-AA1E-4345-8B22-DEB3D7135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3B356-8BD1-434E-87D3-B9F89F6C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E33FA-71D1-4D7D-A317-0FB0069C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E448-0E31-4632-8421-4780EA9F3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55AF2-FBDC-4A00-8589-FFD24196E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F29BC-3FEA-4A1B-8ABF-9326474E0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6A9C-2AAA-430A-96EF-EB299D26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B8B-3E88-4004-8389-3067C2F8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B5EC0-0ED8-4E28-B480-E897DC3B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F2CF-0571-49A0-93BE-24330B8C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4C6E6-BB96-427C-8D57-C3F39CCD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07AA4-FBAE-4F7B-8446-66B3B44A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0179A-6656-4F26-806E-475D99B3B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18EE-04F2-4B49-8999-02E85186D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2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4580-2B9B-49D3-82CD-421533816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AA00-6782-4EE6-B06D-07140C45EE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9FBDF1-D5A3-4F33-9F6B-3B92C0454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91585-48E7-44DD-B2F7-DCEAB17DF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D023B-9357-4554-BBD9-ECC96C354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F6CF-D593-46A8-994F-33772D86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46879-40C8-43D0-A248-A2A94A7A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4FF55-69A8-4DAC-BB40-00C75B0C4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1605B-AF23-4624-976B-B06463D20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8A4D8-B280-49DC-B3A3-57A036E84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17CB87-FA5B-4DFC-9DEE-222C77F09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6F2C14-D20D-4B0C-A980-13384B4CF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08196-8476-4BDC-B349-489FE1BD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CC6ED6-1ED0-4947-8BC6-3AEC2B81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4304A-2C90-4D04-9177-03796DCC3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56D914-0103-4AA9-8839-3F04C73C4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50E0F-5ADF-438A-9AA1-A58035514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A69A34-A505-41F3-B36A-F2FC6862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D953C5-4725-4858-9B47-CF86BA651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49EA8-DFA8-4F2F-B893-6E7493AB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DC192-7A4D-4008-8A76-18AFFCE5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A93FD-BB7E-4245-8763-4A3F93F4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8687A-75D9-4932-A2C1-900934B21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83303-D179-45E7-B884-097DEF1CD8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71EAA-ADEC-47D5-AD3F-97BA2525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09483-9246-4B7D-9638-17495FF5E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8F883-B04C-42D0-A919-18401863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90FA4-44C8-454B-A328-85F6F5DCE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F94558-F841-4B2B-9A24-B3B056F33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6E911-4A5C-405F-89B6-E6A157B90D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B20BD-70BB-44E8-8465-7B9AB82D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A800-4D68-43A2-BA83-3C320045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F5F4D-D5D2-441B-A64F-24DFA61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0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DE05B-2DD1-48AA-835A-521FB5C2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64C3B-4B21-4725-A52C-3D5F70A0C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7FF0A-C0A4-465F-8EA7-56EFA7B10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B5109-6240-47BF-A1AD-E79A50A4A385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6DE7B-2B25-4086-BF33-448686E71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3D484-2D02-4A72-B84B-B512868BE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1643-839A-4636-8F81-E730CF459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CFE2E37-CEEC-4BE5-8FDA-3B630797BD48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5A46B0E-0F3D-4350-ABB3-A18F0F6473EE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BCF500-1734-4E4E-89FB-B43147BA39DC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811832B-68D5-4CF8-84FF-57869132E372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F850ED-39EE-4452-853C-70CA41060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7" y="1069446"/>
            <a:ext cx="3709299" cy="4719108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E245B2DD-71CD-4275-897B-0F63908454D6}"/>
              </a:ext>
            </a:extLst>
          </p:cNvPr>
          <p:cNvSpPr/>
          <p:nvPr/>
        </p:nvSpPr>
        <p:spPr>
          <a:xfrm>
            <a:off x="5863347" y="985341"/>
            <a:ext cx="4448271" cy="4838985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1BAE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rgbClr val="FF006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 ক্লাসে সবাইকে </a:t>
            </a:r>
            <a:r>
              <a:rPr lang="bn-IN" sz="6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স্বাগত</a:t>
            </a:r>
            <a:endParaRPr lang="en-US" sz="66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3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CACA54-8B3A-40FF-87C0-FEE8674181ED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B7A4B4-082F-41FC-88AB-58BC310CD9F7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FF2D91C-744D-4F14-9FA2-109913685B19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4B3F17-B359-4D94-9C10-BD03C332C032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194" name="Picture 2" descr="ছবিতে বাংলা ১২ মাসের ইতিহাস">
            <a:extLst>
              <a:ext uri="{FF2B5EF4-FFF2-40B4-BE49-F238E27FC236}">
                <a16:creationId xmlns:a16="http://schemas.microsoft.com/office/drawing/2014/main" id="{2DDA8F5D-D163-476A-B310-2C9380D27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104" y="750863"/>
            <a:ext cx="4841264" cy="3098409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0494E9-519C-422E-9FE8-12DF7796C007}"/>
              </a:ext>
            </a:extLst>
          </p:cNvPr>
          <p:cNvSpPr/>
          <p:nvPr/>
        </p:nvSpPr>
        <p:spPr>
          <a:xfrm>
            <a:off x="1641230" y="4290646"/>
            <a:ext cx="9247164" cy="1575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আষাঢ়ে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বাদল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ভরো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ভরো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212739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3DD6FC-FED3-4B42-96F1-F13A5A6FC6A8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8F3BBF-EB21-4173-8416-E024CEA770A7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99043C-7A2C-44F5-944D-AC7D0445A438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44A14D1-A425-4721-B24B-E0CA592D69DD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42" name="Picture 2" descr="প্রকৃতি ও জীবন | Jugantor | Most Popular Bangla News | Entertainment |  Breaking News">
            <a:extLst>
              <a:ext uri="{FF2B5EF4-FFF2-40B4-BE49-F238E27FC236}">
                <a16:creationId xmlns:a16="http://schemas.microsoft.com/office/drawing/2014/main" id="{C7B93D99-0563-499C-9CBD-181401EA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4" y="574337"/>
            <a:ext cx="4636917" cy="3805598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89BE1D-6219-40B8-9FA7-47CA2CC94B7E}"/>
              </a:ext>
            </a:extLst>
          </p:cNvPr>
          <p:cNvSpPr/>
          <p:nvPr/>
        </p:nvSpPr>
        <p:spPr>
          <a:xfrm>
            <a:off x="2011681" y="4835893"/>
            <a:ext cx="8440614" cy="14477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মাতিয়া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ছুটিয়া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ধারা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খরতর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18639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875AD-6C9D-4727-96E1-F074F3D0162A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97282A-6F6F-456F-A4A5-30AECAAD3D15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AE0629-9A8F-4AC0-893C-4C18632677D2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2E030E-495D-4B79-810C-8FAD971E2F38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A9E828D-A8AE-4A47-9AA5-29AD53882EF7}"/>
              </a:ext>
            </a:extLst>
          </p:cNvPr>
          <p:cNvSpPr/>
          <p:nvPr/>
        </p:nvSpPr>
        <p:spPr>
          <a:xfrm>
            <a:off x="949238" y="4579222"/>
            <a:ext cx="9720776" cy="150524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দুই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কূলে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বনে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বনে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সাড়া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,</a:t>
            </a:r>
          </a:p>
        </p:txBody>
      </p:sp>
      <p:pic>
        <p:nvPicPr>
          <p:cNvPr id="1028" name="Picture 4" descr="রক্ষিত বনের ৭০০ একরে প্রশিক্ষণকেন্দ্র করার প্রস্তাব | 888562 | কালের কণ্ঠ |  kalerkantho">
            <a:extLst>
              <a:ext uri="{FF2B5EF4-FFF2-40B4-BE49-F238E27FC236}">
                <a16:creationId xmlns:a16="http://schemas.microsoft.com/office/drawing/2014/main" id="{A890453A-0AE8-4FDF-ADFA-9D950E4FF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70" y="773534"/>
            <a:ext cx="5290113" cy="3193905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592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71E43E9-A2CC-4BE1-ABE1-A8562D79C29A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AE3A339-657B-4DF2-B569-8B49046496BB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450B2E-1471-4336-BD8F-961293646C58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E4D355-0025-43C0-BAA7-330B0969FA78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218" name="Picture 2" descr="বর্ষা উৎসব-১৪২৩">
            <a:extLst>
              <a:ext uri="{FF2B5EF4-FFF2-40B4-BE49-F238E27FC236}">
                <a16:creationId xmlns:a16="http://schemas.microsoft.com/office/drawing/2014/main" id="{74A8D057-152D-472B-A002-965F71ED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199" y="623106"/>
            <a:ext cx="5709687" cy="3654200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EAC513-0B44-4679-82FA-F220892C9E7D}"/>
              </a:ext>
            </a:extLst>
          </p:cNvPr>
          <p:cNvSpPr/>
          <p:nvPr/>
        </p:nvSpPr>
        <p:spPr>
          <a:xfrm>
            <a:off x="1241199" y="4590923"/>
            <a:ext cx="8801686" cy="16170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বরষার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জেগে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পাড়া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00320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207536-3CCE-484B-83EA-40DB1E3CC540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B05280-767D-41D4-B167-66D7030C53E2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2A49C47-0E71-433E-9119-2F6617119C2B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534430-5074-40EA-A59B-54FF022BBAEB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C60666-C19C-4654-B075-FD5CAE0C4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20923" y="2609295"/>
            <a:ext cx="4389055" cy="288387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croll: Horizontal 6">
            <a:extLst>
              <a:ext uri="{FF2B5EF4-FFF2-40B4-BE49-F238E27FC236}">
                <a16:creationId xmlns:a16="http://schemas.microsoft.com/office/drawing/2014/main" id="{B20DEFEB-D372-49B5-8412-DAA993A4688E}"/>
              </a:ext>
            </a:extLst>
          </p:cNvPr>
          <p:cNvSpPr/>
          <p:nvPr/>
        </p:nvSpPr>
        <p:spPr>
          <a:xfrm>
            <a:off x="3126733" y="468083"/>
            <a:ext cx="5233182" cy="156799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76C529D-2585-4D3A-B819-EB66CCD27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912" y="2415385"/>
            <a:ext cx="2652639" cy="371865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4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1827573-599B-4899-84A6-4A2C731EBFB2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9EDDD66-C15D-4ADF-91DD-A8EB79E2B6D3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66B3B4-BA73-4ECA-9AC7-3B5725DF0A27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D68B0A2-4A7A-4F4A-B6D3-22298447B4CD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A91FDF8-2133-48DA-8BB8-5FED6CF16D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533961"/>
              </p:ext>
            </p:extLst>
          </p:nvPr>
        </p:nvGraphicFramePr>
        <p:xfrm>
          <a:off x="1337212" y="432581"/>
          <a:ext cx="9517576" cy="5985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765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957C5D4-30D8-40D1-9A4D-79558A4C5AE0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241F378-88D0-4004-9C1D-B1ADF65EB0AE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1D38C2C-69B7-4CFF-A58E-B7982E23031D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ACD330-6F49-41C5-BA18-3E92F60A9004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0EFA9835-634F-4F74-91B5-C5CFCA7DF5B4}"/>
              </a:ext>
            </a:extLst>
          </p:cNvPr>
          <p:cNvSpPr>
            <a:spLocks noGrp="1"/>
          </p:cNvSpPr>
          <p:nvPr/>
        </p:nvSpPr>
        <p:spPr>
          <a:xfrm>
            <a:off x="1864322" y="1065953"/>
            <a:ext cx="3031526" cy="1603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A71FC4E-772C-4A60-B776-96B257296CB3}"/>
              </a:ext>
            </a:extLst>
          </p:cNvPr>
          <p:cNvSpPr>
            <a:spLocks noGrp="1"/>
          </p:cNvSpPr>
          <p:nvPr/>
        </p:nvSpPr>
        <p:spPr>
          <a:xfrm>
            <a:off x="492370" y="4430813"/>
            <a:ext cx="11226018" cy="13612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রবীন্দ্রনাথ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ঠাকুরের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জন্ম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মৃত্যু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সাল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লেখ</a:t>
            </a:r>
            <a:r>
              <a:rPr lang="en-US" sz="60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47F16C-B936-4832-9EF9-1F42E357C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311" y="1065953"/>
            <a:ext cx="2630367" cy="197277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569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5B1024-C86B-489C-91C0-BEA3FFF27873}"/>
              </a:ext>
            </a:extLst>
          </p:cNvPr>
          <p:cNvGrpSpPr/>
          <p:nvPr/>
        </p:nvGrpSpPr>
        <p:grpSpPr>
          <a:xfrm>
            <a:off x="124264" y="10902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9F8193-4BC2-4574-95CE-EF76E7821809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9357E8-076D-4BA6-94A2-50CB6F5B6FB2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E1348C-4DB2-48F3-A676-C46E208D2BA0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C3B36BA-E98E-4E8C-AA0A-B5285F8BA266}"/>
              </a:ext>
            </a:extLst>
          </p:cNvPr>
          <p:cNvSpPr>
            <a:spLocks noGrp="1"/>
          </p:cNvSpPr>
          <p:nvPr/>
        </p:nvSpPr>
        <p:spPr>
          <a:xfrm>
            <a:off x="1832290" y="568414"/>
            <a:ext cx="8479947" cy="10224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নতুন শব্দ ও শব্দার্থ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AutoShape 2" descr="পটুয়াখালীর জলাশয়ে অতিথি পাখির মেলা">
            <a:extLst>
              <a:ext uri="{FF2B5EF4-FFF2-40B4-BE49-F238E27FC236}">
                <a16:creationId xmlns:a16="http://schemas.microsoft.com/office/drawing/2014/main" id="{971DD98B-6B14-4034-B3A2-905C3B389964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89162" y="3351447"/>
            <a:ext cx="397042" cy="39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B7058B-BBF5-44D6-B116-E9198E5FF617}"/>
              </a:ext>
            </a:extLst>
          </p:cNvPr>
          <p:cNvSpPr/>
          <p:nvPr/>
        </p:nvSpPr>
        <p:spPr>
          <a:xfrm>
            <a:off x="1879764" y="3479881"/>
            <a:ext cx="2669060" cy="1022425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A4CCF-8DBA-4838-88AC-C16ECB29F022}"/>
              </a:ext>
            </a:extLst>
          </p:cNvPr>
          <p:cNvSpPr/>
          <p:nvPr/>
        </p:nvSpPr>
        <p:spPr>
          <a:xfrm>
            <a:off x="1839392" y="1957907"/>
            <a:ext cx="2669061" cy="97759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	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নাওয়া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7BE1D-FF5F-44E9-9C5B-27FFE125DC47}"/>
              </a:ext>
            </a:extLst>
          </p:cNvPr>
          <p:cNvSpPr/>
          <p:nvPr/>
        </p:nvSpPr>
        <p:spPr>
          <a:xfrm>
            <a:off x="1832290" y="4910813"/>
            <a:ext cx="2669060" cy="10224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বাঁকে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বাঁকে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74692-BBFB-4A46-A93A-CC9D67BFA43B}"/>
              </a:ext>
            </a:extLst>
          </p:cNvPr>
          <p:cNvSpPr/>
          <p:nvPr/>
        </p:nvSpPr>
        <p:spPr>
          <a:xfrm>
            <a:off x="7743359" y="3543737"/>
            <a:ext cx="3456232" cy="10224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আনন্দের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অনুষ্ঠান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156D53-093F-4673-9AF0-C5E700040130}"/>
              </a:ext>
            </a:extLst>
          </p:cNvPr>
          <p:cNvSpPr/>
          <p:nvPr/>
        </p:nvSpPr>
        <p:spPr>
          <a:xfrm>
            <a:off x="8010219" y="1935490"/>
            <a:ext cx="2669060" cy="102242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গোসল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endParaRPr lang="en-US" sz="44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D93234-04A3-4063-94B8-96AF52D1BC92}"/>
              </a:ext>
            </a:extLst>
          </p:cNvPr>
          <p:cNvSpPr/>
          <p:nvPr/>
        </p:nvSpPr>
        <p:spPr>
          <a:xfrm>
            <a:off x="7643176" y="4910813"/>
            <a:ext cx="3765721" cy="10224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যেখানে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বেঁকে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endParaRPr lang="en-US" sz="40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8" name="Picture 2" descr="হুটোহুটি করে পুকুরে গোসল: এক মহা আনন্দঘন পরিবেশ! - The Dhaka Times">
            <a:extLst>
              <a:ext uri="{FF2B5EF4-FFF2-40B4-BE49-F238E27FC236}">
                <a16:creationId xmlns:a16="http://schemas.microsoft.com/office/drawing/2014/main" id="{741D2DB4-D97A-4FA5-A931-049A1B1E44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" b="10660"/>
          <a:stretch/>
        </p:blipFill>
        <p:spPr bwMode="auto">
          <a:xfrm>
            <a:off x="5263981" y="1849764"/>
            <a:ext cx="1888190" cy="124333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বর্ষা উৎসব-১৪২৩">
            <a:extLst>
              <a:ext uri="{FF2B5EF4-FFF2-40B4-BE49-F238E27FC236}">
                <a16:creationId xmlns:a16="http://schemas.microsoft.com/office/drawing/2014/main" id="{2505514C-0D39-4313-B443-72BA88429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44" y="3564288"/>
            <a:ext cx="1974284" cy="1263542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নদীর মধ্য ও নিম্ন গতিতে সৃষ্ট ভূমিরূপ – JUMP Magazine">
            <a:extLst>
              <a:ext uri="{FF2B5EF4-FFF2-40B4-BE49-F238E27FC236}">
                <a16:creationId xmlns:a16="http://schemas.microsoft.com/office/drawing/2014/main" id="{8672856C-1866-49F6-9F76-91E51AF80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9" r="-2539"/>
          <a:stretch/>
        </p:blipFill>
        <p:spPr bwMode="auto">
          <a:xfrm>
            <a:off x="4998991" y="5155550"/>
            <a:ext cx="1887213" cy="10224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1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247F55-9661-4B1C-932A-A90FE0368F7D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B6AF94-D52C-4ABC-8BF0-FEAEC440D1C8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9C7917-9DE1-49AC-BECB-B764550CDC90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13AD285-F37D-42E3-A55F-DAEF72830325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653E5358-B53B-4887-9E4C-9A67DCE3242D}"/>
              </a:ext>
            </a:extLst>
          </p:cNvPr>
          <p:cNvSpPr>
            <a:spLocks noGrp="1"/>
          </p:cNvSpPr>
          <p:nvPr/>
        </p:nvSpPr>
        <p:spPr>
          <a:xfrm>
            <a:off x="5252367" y="863683"/>
            <a:ext cx="2868168" cy="887535"/>
          </a:xfrm>
          <a:prstGeom prst="rect">
            <a:avLst/>
          </a:prstGeom>
          <a:solidFill>
            <a:srgbClr val="79092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66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FBF11495-88D5-4B5E-954D-DAA158A47697}"/>
              </a:ext>
            </a:extLst>
          </p:cNvPr>
          <p:cNvSpPr/>
          <p:nvPr/>
        </p:nvSpPr>
        <p:spPr>
          <a:xfrm>
            <a:off x="4326054" y="3264555"/>
            <a:ext cx="6955516" cy="212422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প্রমিত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কবিতাটি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916DA8-F921-42AF-AEF5-042C3EFAB3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0" r="45567"/>
          <a:stretch/>
        </p:blipFill>
        <p:spPr>
          <a:xfrm>
            <a:off x="910430" y="1317131"/>
            <a:ext cx="2630367" cy="3647021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09197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FAC604-ED9A-4AA3-9CE8-7E2E2CE9DBEF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97A6DDD-0D5C-4582-B8D9-AEFA8ADD106C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526BC7-E942-4475-8710-6EC8C6454E4D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11764-A721-4E91-8CBF-15B1B4D12608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FDBDB02-D6C2-43ED-B4CD-3A10B4FC26D8}"/>
              </a:ext>
            </a:extLst>
          </p:cNvPr>
          <p:cNvSpPr/>
          <p:nvPr/>
        </p:nvSpPr>
        <p:spPr>
          <a:xfrm>
            <a:off x="1088861" y="699838"/>
            <a:ext cx="9107905" cy="1070810"/>
          </a:xfrm>
          <a:prstGeom prst="rect">
            <a:avLst/>
          </a:prstGeom>
          <a:solidFill>
            <a:srgbClr val="EA1E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এখন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48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করিঃ</a:t>
            </a:r>
            <a:endParaRPr lang="en-US" sz="48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7A98FB-722A-4CF4-BEC0-395480F6F1CF}"/>
              </a:ext>
            </a:extLst>
          </p:cNvPr>
          <p:cNvSpPr/>
          <p:nvPr/>
        </p:nvSpPr>
        <p:spPr>
          <a:xfrm>
            <a:off x="629330" y="5239751"/>
            <a:ext cx="1684421" cy="7339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endParaRPr lang="en-US" sz="4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CFBAF-E461-44E9-B083-72215B91F9BF}"/>
              </a:ext>
            </a:extLst>
          </p:cNvPr>
          <p:cNvSpPr/>
          <p:nvPr/>
        </p:nvSpPr>
        <p:spPr>
          <a:xfrm>
            <a:off x="755985" y="3739817"/>
            <a:ext cx="1684421" cy="7339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E5B732-C67C-48C3-9DF2-C5B2E81800FF}"/>
              </a:ext>
            </a:extLst>
          </p:cNvPr>
          <p:cNvSpPr/>
          <p:nvPr/>
        </p:nvSpPr>
        <p:spPr>
          <a:xfrm>
            <a:off x="815188" y="2286000"/>
            <a:ext cx="1684421" cy="7740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আষাঢ়</a:t>
            </a:r>
            <a:endParaRPr lang="en-US" sz="40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18685F-3EC1-497D-ADA0-459AADB33C92}"/>
              </a:ext>
            </a:extLst>
          </p:cNvPr>
          <p:cNvSpPr/>
          <p:nvPr/>
        </p:nvSpPr>
        <p:spPr>
          <a:xfrm>
            <a:off x="3756819" y="5200974"/>
            <a:ext cx="7279198" cy="9384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আঁচলে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ছাঁকিয়া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F5B61-2EA0-4791-8FC3-A3C159F1A58E}"/>
              </a:ext>
            </a:extLst>
          </p:cNvPr>
          <p:cNvSpPr/>
          <p:nvPr/>
        </p:nvSpPr>
        <p:spPr>
          <a:xfrm>
            <a:off x="3735806" y="3766886"/>
            <a:ext cx="7279198" cy="9384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বরষার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জেগে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পাড়া</a:t>
            </a:r>
            <a:r>
              <a:rPr lang="en-US" sz="4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73876C-AB8C-45E4-BB94-2D453738D4B1}"/>
              </a:ext>
            </a:extLst>
          </p:cNvPr>
          <p:cNvSpPr/>
          <p:nvPr/>
        </p:nvSpPr>
        <p:spPr>
          <a:xfrm>
            <a:off x="3756819" y="2203784"/>
            <a:ext cx="7258186" cy="9384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আষাঢ়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মাসে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বৃষ্টি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54E66AB-8896-4381-903F-FE560CA9025B}"/>
              </a:ext>
            </a:extLst>
          </p:cNvPr>
          <p:cNvSpPr/>
          <p:nvPr/>
        </p:nvSpPr>
        <p:spPr>
          <a:xfrm>
            <a:off x="2628903" y="2518612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BF44F0FC-DF00-4D98-8DED-1A7272D02C7A}"/>
              </a:ext>
            </a:extLst>
          </p:cNvPr>
          <p:cNvSpPr/>
          <p:nvPr/>
        </p:nvSpPr>
        <p:spPr>
          <a:xfrm>
            <a:off x="2628903" y="5370095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014F64B-560D-4EC7-8407-A682D73CCB60}"/>
              </a:ext>
            </a:extLst>
          </p:cNvPr>
          <p:cNvSpPr/>
          <p:nvPr/>
        </p:nvSpPr>
        <p:spPr>
          <a:xfrm>
            <a:off x="2628903" y="3969420"/>
            <a:ext cx="998621" cy="4732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8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29D564-0CF6-4F37-A57C-A9B334F6D1FA}"/>
              </a:ext>
            </a:extLst>
          </p:cNvPr>
          <p:cNvGrpSpPr/>
          <p:nvPr/>
        </p:nvGrpSpPr>
        <p:grpSpPr>
          <a:xfrm>
            <a:off x="124264" y="10902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0ABF227-25E5-42FE-930B-8D5CA51B570B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EEE079-A30E-494C-B770-CAF91849E087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193965-B8F6-4214-8B46-8222615CEE6C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E0BF84A-C701-4024-9DA7-80042A30175D}"/>
              </a:ext>
            </a:extLst>
          </p:cNvPr>
          <p:cNvSpPr>
            <a:spLocks noGrp="1"/>
          </p:cNvSpPr>
          <p:nvPr/>
        </p:nvSpPr>
        <p:spPr>
          <a:xfrm>
            <a:off x="932872" y="3924475"/>
            <a:ext cx="4205525" cy="2441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কামরুন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SutonnyOMJ" pitchFamily="2" charset="0"/>
                <a:cs typeface="SutonnyOMJ" pitchFamily="2" charset="0"/>
              </a:rPr>
              <a:t>নাহার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পাইথল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গফরগাঁও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b="1" dirty="0" err="1"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E64306-6D13-452F-B365-DD588C9365AE}"/>
              </a:ext>
            </a:extLst>
          </p:cNvPr>
          <p:cNvSpPr/>
          <p:nvPr/>
        </p:nvSpPr>
        <p:spPr>
          <a:xfrm>
            <a:off x="1367350" y="1416561"/>
            <a:ext cx="2366171" cy="236617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4C7A5CD9-C83B-4C4D-8A57-082558D05682}"/>
              </a:ext>
            </a:extLst>
          </p:cNvPr>
          <p:cNvSpPr/>
          <p:nvPr/>
        </p:nvSpPr>
        <p:spPr>
          <a:xfrm>
            <a:off x="1157963" y="1147361"/>
            <a:ext cx="2720407" cy="2720407"/>
          </a:xfrm>
          <a:prstGeom prst="donut">
            <a:avLst>
              <a:gd name="adj" fmla="val 9049"/>
            </a:avLst>
          </a:prstGeom>
          <a:gradFill>
            <a:gsLst>
              <a:gs pos="17000">
                <a:srgbClr val="C00000"/>
              </a:gs>
              <a:gs pos="3000">
                <a:schemeClr val="accent1">
                  <a:lumMod val="60000"/>
                  <a:lumOff val="40000"/>
                </a:schemeClr>
              </a:gs>
              <a:gs pos="66368">
                <a:srgbClr val="002060"/>
              </a:gs>
              <a:gs pos="54000">
                <a:srgbClr val="00B050"/>
              </a:gs>
              <a:gs pos="40710">
                <a:srgbClr val="FFC000"/>
              </a:gs>
              <a:gs pos="30000">
                <a:srgbClr val="FF0000"/>
              </a:gs>
              <a:gs pos="89374">
                <a:schemeClr val="accent4"/>
              </a:gs>
              <a:gs pos="79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3E6C4-ECBC-4A45-BDF5-689AE8F47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92" y="1768497"/>
            <a:ext cx="1416750" cy="178510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2130C8-C007-4350-8BAD-5DA676C641B4}"/>
              </a:ext>
            </a:extLst>
          </p:cNvPr>
          <p:cNvSpPr txBox="1"/>
          <p:nvPr/>
        </p:nvSpPr>
        <p:spPr>
          <a:xfrm>
            <a:off x="7650999" y="3775542"/>
            <a:ext cx="36600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28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দ্বিতীয়</a:t>
            </a:r>
            <a:endParaRPr lang="en-US" sz="28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28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28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28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পাঠ্যাংশঃ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তীরে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তীরে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....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পাড়া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 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 ৪০ </a:t>
            </a:r>
            <a:r>
              <a:rPr lang="en-US" sz="2800" b="1" dirty="0" err="1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2800" b="1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sz="2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682E9F-F92C-4FF9-9BD4-3FDBFE2E5373}"/>
              </a:ext>
            </a:extLst>
          </p:cNvPr>
          <p:cNvSpPr/>
          <p:nvPr/>
        </p:nvSpPr>
        <p:spPr>
          <a:xfrm>
            <a:off x="3990912" y="527913"/>
            <a:ext cx="3660087" cy="8159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AF0F1E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A2FE06-7B5E-4094-BBD4-670F1F290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20" y="1595943"/>
            <a:ext cx="1041477" cy="47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01A4AA-DE66-44CE-AFAA-E42E1C77EA42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636B784-33A2-4CEF-9050-65A0DB1E9A1C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C2DC0A-089F-403A-B94D-07988918E908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A5F7C4A-03F8-4BB8-98D3-77901A2756DB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50159A6-8377-4440-8F45-0E5997C0B47D}"/>
              </a:ext>
            </a:extLst>
          </p:cNvPr>
          <p:cNvSpPr/>
          <p:nvPr/>
        </p:nvSpPr>
        <p:spPr>
          <a:xfrm>
            <a:off x="1672698" y="930942"/>
            <a:ext cx="8693865" cy="10398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50BD08-98ED-44A8-99CC-4DAC653B0970}"/>
              </a:ext>
            </a:extLst>
          </p:cNvPr>
          <p:cNvSpPr/>
          <p:nvPr/>
        </p:nvSpPr>
        <p:spPr>
          <a:xfrm>
            <a:off x="1629058" y="2559727"/>
            <a:ext cx="8781143" cy="9698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কখন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পানিতে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ভরে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5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198012-637B-416D-B318-865CF1F75D39}"/>
              </a:ext>
            </a:extLst>
          </p:cNvPr>
          <p:cNvSpPr/>
          <p:nvPr/>
        </p:nvSpPr>
        <p:spPr>
          <a:xfrm>
            <a:off x="1585418" y="3745701"/>
            <a:ext cx="8824783" cy="1282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উৎসবে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পাড়া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জেগে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B2FB9-70D1-4EED-911F-7B1A046B4820}"/>
              </a:ext>
            </a:extLst>
          </p:cNvPr>
          <p:cNvSpPr/>
          <p:nvPr/>
        </p:nvSpPr>
        <p:spPr>
          <a:xfrm>
            <a:off x="1417813" y="5330896"/>
            <a:ext cx="9356373" cy="969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কীভাবে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ছেলেমেয়েরা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85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564DD9E-FD77-43F5-B3BA-43E7F957AB29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6B7F2D-1FAD-4185-A673-6C7CE023B989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14803D-BFA1-4E22-9D7B-F1A7FE8802DB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03671B8-0AED-4732-A2D2-B0D6FBDC3875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A0A016-B506-4AD7-AAAD-58FD214E1637}"/>
              </a:ext>
            </a:extLst>
          </p:cNvPr>
          <p:cNvSpPr>
            <a:spLocks noGrp="1"/>
          </p:cNvSpPr>
          <p:nvPr/>
        </p:nvSpPr>
        <p:spPr>
          <a:xfrm>
            <a:off x="1059707" y="4303860"/>
            <a:ext cx="9749027" cy="99044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সম্পর্কে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৩টি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লিখে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আনবে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178E517A-7646-46C2-B220-830EC8B2AF48}"/>
              </a:ext>
            </a:extLst>
          </p:cNvPr>
          <p:cNvSpPr/>
          <p:nvPr/>
        </p:nvSpPr>
        <p:spPr>
          <a:xfrm>
            <a:off x="1588393" y="1096233"/>
            <a:ext cx="3348111" cy="1584898"/>
          </a:xfrm>
          <a:prstGeom prst="horizontalScroll">
            <a:avLst/>
          </a:prstGeom>
          <a:solidFill>
            <a:srgbClr val="C000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880528-E046-4A9D-821B-7FA02D111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14" y="1313613"/>
            <a:ext cx="2628900" cy="1743075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22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00C94BC-5EBA-463D-8F7A-65A2EB78A85E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4D8AC4F-9061-4EBC-988E-F72F6109BC33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97A779-917E-4DA1-9054-0B59AA328E91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677F0FC-D599-4E14-AD00-E27FE7B05F4F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007F677-98B7-4AA4-8408-2B5C874D5B00}"/>
              </a:ext>
            </a:extLst>
          </p:cNvPr>
          <p:cNvSpPr/>
          <p:nvPr/>
        </p:nvSpPr>
        <p:spPr>
          <a:xfrm>
            <a:off x="6096000" y="901263"/>
            <a:ext cx="4346917" cy="5175980"/>
          </a:xfrm>
          <a:prstGeom prst="rect">
            <a:avLst/>
          </a:prstGeom>
          <a:solidFill>
            <a:srgbClr val="64E523"/>
          </a:solidFill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9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96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96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80B07-C30B-412D-ACB4-F4E2B71EE6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" r="2162"/>
          <a:stretch/>
        </p:blipFill>
        <p:spPr>
          <a:xfrm>
            <a:off x="900712" y="929399"/>
            <a:ext cx="3840100" cy="5048439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55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E01C55-8A74-4544-99D0-498FE42C3833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4E7A46-0D61-4C8D-A7BA-417F578B83C3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773D8A-0A90-42DD-88E7-07AF88EC8C4E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32D9300-268E-4CBD-B567-726BA853603F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1B79C66-0302-4592-B96E-861552EF093A}"/>
              </a:ext>
            </a:extLst>
          </p:cNvPr>
          <p:cNvSpPr/>
          <p:nvPr/>
        </p:nvSpPr>
        <p:spPr>
          <a:xfrm>
            <a:off x="532229" y="587307"/>
            <a:ext cx="11000936" cy="844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শিখবে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5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2DAE32A-1224-4540-A73F-766B8D88537D}"/>
              </a:ext>
            </a:extLst>
          </p:cNvPr>
          <p:cNvSpPr/>
          <p:nvPr/>
        </p:nvSpPr>
        <p:spPr>
          <a:xfrm>
            <a:off x="658835" y="1653827"/>
            <a:ext cx="1894446" cy="1083213"/>
          </a:xfrm>
          <a:prstGeom prst="rightArrow">
            <a:avLst>
              <a:gd name="adj1" fmla="val 50000"/>
              <a:gd name="adj2" fmla="val 6558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শোনাঃ</a:t>
            </a:r>
            <a:endParaRPr lang="en-US" sz="3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3139061-C8AB-4BA7-82CE-D9E93AAD02E2}"/>
              </a:ext>
            </a:extLst>
          </p:cNvPr>
          <p:cNvSpPr/>
          <p:nvPr/>
        </p:nvSpPr>
        <p:spPr>
          <a:xfrm>
            <a:off x="658835" y="2869804"/>
            <a:ext cx="1788943" cy="1083214"/>
          </a:xfrm>
          <a:prstGeom prst="rightArrow">
            <a:avLst>
              <a:gd name="adj1" fmla="val 50000"/>
              <a:gd name="adj2" fmla="val 5649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endParaRPr lang="en-US" sz="36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327EAA-EEF5-4015-8853-3DDC6A91CC95}"/>
              </a:ext>
            </a:extLst>
          </p:cNvPr>
          <p:cNvSpPr/>
          <p:nvPr/>
        </p:nvSpPr>
        <p:spPr>
          <a:xfrm>
            <a:off x="3191023" y="1665208"/>
            <a:ext cx="8342142" cy="84406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২.১.২: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B70812-2569-4616-AC92-0B1C0CB196E0}"/>
              </a:ext>
            </a:extLst>
          </p:cNvPr>
          <p:cNvSpPr/>
          <p:nvPr/>
        </p:nvSpPr>
        <p:spPr>
          <a:xfrm>
            <a:off x="3191023" y="2885595"/>
            <a:ext cx="8342142" cy="8440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২.২.২: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কবিতার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প্রশ্নের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উত্তর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C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FF8A73-3A6E-4667-8EF1-575A734AFC39}"/>
              </a:ext>
            </a:extLst>
          </p:cNvPr>
          <p:cNvSpPr/>
          <p:nvPr/>
        </p:nvSpPr>
        <p:spPr>
          <a:xfrm>
            <a:off x="658835" y="4051492"/>
            <a:ext cx="1788943" cy="10832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পড়াঃ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18A25B9-3FCE-42CF-80B6-96317F687D87}"/>
              </a:ext>
            </a:extLst>
          </p:cNvPr>
          <p:cNvSpPr/>
          <p:nvPr/>
        </p:nvSpPr>
        <p:spPr>
          <a:xfrm>
            <a:off x="658834" y="5233180"/>
            <a:ext cx="1788943" cy="108321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latin typeface="Nikosh" panose="02000000000000000000" pitchFamily="2" charset="0"/>
                <a:cs typeface="Nikosh" panose="02000000000000000000" pitchFamily="2" charset="0"/>
              </a:rPr>
              <a:t>লেখাঃ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88BDF-D310-4271-821E-89812B3830E9}"/>
              </a:ext>
            </a:extLst>
          </p:cNvPr>
          <p:cNvSpPr/>
          <p:nvPr/>
        </p:nvSpPr>
        <p:spPr>
          <a:xfrm>
            <a:off x="3191023" y="4201009"/>
            <a:ext cx="8342142" cy="9143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২.২.২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প্রমিত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উচ্চারণে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আবৃত্তি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F035E-A1C2-4524-9358-C1F9FB3D65F6}"/>
              </a:ext>
            </a:extLst>
          </p:cNvPr>
          <p:cNvSpPr/>
          <p:nvPr/>
        </p:nvSpPr>
        <p:spPr>
          <a:xfrm>
            <a:off x="3191024" y="5538302"/>
            <a:ext cx="8342142" cy="71978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১.৫.১: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পাঠে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ব্যবহৃত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শব্দ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দিয়ে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বাক্য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লিখতে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0429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8947D2-9FFB-43D6-8738-829F7015AB6A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9B6F76A-8792-406C-9014-C0F32C344451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770DE9-84C3-4552-8EC5-E9FD6192444A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480883-391E-47ED-8317-2A3E366D2A5C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54FB61B2-C7FE-420B-A430-0AEB6BFD48C4}"/>
              </a:ext>
            </a:extLst>
          </p:cNvPr>
          <p:cNvSpPr/>
          <p:nvPr/>
        </p:nvSpPr>
        <p:spPr>
          <a:xfrm>
            <a:off x="2539341" y="515225"/>
            <a:ext cx="7317547" cy="9284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48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067709-4C47-4D0A-9B51-342EFBF820CF}"/>
              </a:ext>
            </a:extLst>
          </p:cNvPr>
          <p:cNvSpPr/>
          <p:nvPr/>
        </p:nvSpPr>
        <p:spPr>
          <a:xfrm>
            <a:off x="2437225" y="5414308"/>
            <a:ext cx="7317547" cy="92846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পাচ্ছ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1026" name="Picture 2" descr="আমাদের ছোট নদী - রবীন্দ্রনাথ ঠাকুর... - ¤¤ রবীন্দ্রসঙ্গীত ¤¤ | Facebook">
            <a:extLst>
              <a:ext uri="{FF2B5EF4-FFF2-40B4-BE49-F238E27FC236}">
                <a16:creationId xmlns:a16="http://schemas.microsoft.com/office/drawing/2014/main" id="{B9BB1974-0BE7-46B2-A42B-0401CF36A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64" y="1700428"/>
            <a:ext cx="6173471" cy="3457144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9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FB9743-9907-4489-9687-E6C5049F4B7F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2623B4A-B069-4999-8F9B-F0A72596E812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C5234E-EE8D-40FB-AA35-365434DA5F1C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0EA4C2-4B25-423A-B509-8D55D3C66652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আমাদের ছোট নদী - রবীন্দ্রনাথ ঠাকুর... - ¤¤ রবীন্দ্রসঙ্গীত ¤¤ | Facebook">
            <a:extLst>
              <a:ext uri="{FF2B5EF4-FFF2-40B4-BE49-F238E27FC236}">
                <a16:creationId xmlns:a16="http://schemas.microsoft.com/office/drawing/2014/main" id="{29E86DE9-05E7-4CE6-9E2F-4AC80C3A1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433" y="2590215"/>
            <a:ext cx="6085532" cy="340789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16D3A9-DB6A-44C4-BDA4-F3AFBC7036B4}"/>
              </a:ext>
            </a:extLst>
          </p:cNvPr>
          <p:cNvSpPr/>
          <p:nvPr/>
        </p:nvSpPr>
        <p:spPr>
          <a:xfrm>
            <a:off x="1832063" y="589964"/>
            <a:ext cx="7915422" cy="16107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0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আমাদের</a:t>
            </a:r>
            <a:r>
              <a:rPr lang="en-US" sz="40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40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নদী</a:t>
            </a:r>
            <a:endParaRPr lang="en-US" sz="4000" b="1" u="sng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40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রবীন্দ্রনাথ</a:t>
            </a:r>
            <a:r>
              <a:rPr lang="en-US" sz="40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ঠাকুর</a:t>
            </a:r>
            <a:endParaRPr lang="en-US" sz="4000" b="1" u="sng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819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DD74B34-A532-4797-82AA-E954E372C209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3AAD3B1-B01C-40BF-84EA-EE492830C0F1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BDC980-7D69-42DC-B590-2B8F561090AF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7CE49D0-95AC-4CF4-A706-F7066EFB739E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ক্যাপশন- নদী নালা ভরাট হয়ে যাওয়ায় শিশুদের আগের মতো সাঁতার কাটার দৃশ্য  এখন আর চোখে পড়ে না। শিশুদের সেই দলবেঁধে লাফিয়ে গোসল করতে দেখা ...">
            <a:extLst>
              <a:ext uri="{FF2B5EF4-FFF2-40B4-BE49-F238E27FC236}">
                <a16:creationId xmlns:a16="http://schemas.microsoft.com/office/drawing/2014/main" id="{132916D8-0ADF-4836-A794-ADD27EFD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74" y="588115"/>
            <a:ext cx="5366652" cy="399035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30B1D7-84EB-4B98-A494-E48CA40E91C6}"/>
              </a:ext>
            </a:extLst>
          </p:cNvPr>
          <p:cNvSpPr/>
          <p:nvPr/>
        </p:nvSpPr>
        <p:spPr>
          <a:xfrm>
            <a:off x="1150120" y="4885599"/>
            <a:ext cx="9073662" cy="128327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তীরে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তীরে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ছেরেমেয়ে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নাহিবার</a:t>
            </a:r>
            <a:r>
              <a:rPr lang="en-US" sz="60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কালে</a:t>
            </a:r>
            <a:endParaRPr lang="en-US" sz="60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2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4788CE-0F1B-41D6-AA78-ADA73C9A8AC8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EE03A6-E1B9-4221-A8A6-F07C45E7B97A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8A1223-AD1D-46A5-98DE-A85F60F69170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ED5A45-B46A-4662-9D4B-F739874E66ED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170" name="Picture 2" descr="How to draw scenery of fishing with towel (গামছা দিয়ে মাছ ধরার দৃশ্য )  step by step - YouTube">
            <a:extLst>
              <a:ext uri="{FF2B5EF4-FFF2-40B4-BE49-F238E27FC236}">
                <a16:creationId xmlns:a16="http://schemas.microsoft.com/office/drawing/2014/main" id="{741258E1-9575-4B2D-B271-2E77A42DC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362" y="790299"/>
            <a:ext cx="6120536" cy="342750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A77934-CC22-46FA-B58A-76C2ABAEC24A}"/>
              </a:ext>
            </a:extLst>
          </p:cNvPr>
          <p:cNvSpPr/>
          <p:nvPr/>
        </p:nvSpPr>
        <p:spPr>
          <a:xfrm>
            <a:off x="1814732" y="4698609"/>
            <a:ext cx="9101797" cy="1533379"/>
          </a:xfrm>
          <a:prstGeom prst="rect">
            <a:avLst/>
          </a:prstGeom>
          <a:solidFill>
            <a:srgbClr val="7909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গামছায়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জল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ভরি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গায়ে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>
                <a:latin typeface="Nikosh" panose="02000000000000000000" pitchFamily="2" charset="0"/>
                <a:cs typeface="Nikosh" panose="02000000000000000000" pitchFamily="2" charset="0"/>
              </a:rPr>
              <a:t>ঢালে</a:t>
            </a: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60272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FBAE423-E8CE-4AA9-B995-4126EB7BBA02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59DD2BC-849D-4C95-A01B-E6A44C9BB86E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7B79EB5-38B4-466A-B8A0-6718B37CDAE4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6AA705-47E2-46C2-90E2-B647C24FEAD4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4" descr="ছবি । কালাবদর নদীর তীরে | Navy jobs, Civil jobs, Photo">
            <a:extLst>
              <a:ext uri="{FF2B5EF4-FFF2-40B4-BE49-F238E27FC236}">
                <a16:creationId xmlns:a16="http://schemas.microsoft.com/office/drawing/2014/main" id="{3CDF429D-4A2F-4A91-A171-40815DC6A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23" y="696351"/>
            <a:ext cx="6600751" cy="3778208"/>
          </a:xfrm>
          <a:prstGeom prst="rect">
            <a:avLst/>
          </a:prstGeom>
          <a:ln w="1270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61E35-B99C-4752-A759-1E1AC6BD652C}"/>
              </a:ext>
            </a:extLst>
          </p:cNvPr>
          <p:cNvSpPr/>
          <p:nvPr/>
        </p:nvSpPr>
        <p:spPr>
          <a:xfrm>
            <a:off x="1786597" y="4800084"/>
            <a:ext cx="9115865" cy="136156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সকালে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বিকালে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কভু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নাওয়া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পরে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4285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68A20D-CD9A-40F4-B29E-2C65BD13031D}"/>
              </a:ext>
            </a:extLst>
          </p:cNvPr>
          <p:cNvGrpSpPr/>
          <p:nvPr/>
        </p:nvGrpSpPr>
        <p:grpSpPr>
          <a:xfrm>
            <a:off x="126609" y="98474"/>
            <a:ext cx="11943471" cy="6639951"/>
            <a:chOff x="126609" y="98474"/>
            <a:chExt cx="11943471" cy="663995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334258A-6E7B-48A5-9152-57FFE5A59C63}"/>
                </a:ext>
              </a:extLst>
            </p:cNvPr>
            <p:cNvSpPr/>
            <p:nvPr/>
          </p:nvSpPr>
          <p:spPr>
            <a:xfrm>
              <a:off x="126609" y="98474"/>
              <a:ext cx="11943471" cy="6639951"/>
            </a:xfrm>
            <a:prstGeom prst="rect">
              <a:avLst/>
            </a:prstGeom>
            <a:noFill/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C9DC149-CBA0-430F-87B1-B2C9E1D571E9}"/>
                </a:ext>
              </a:extLst>
            </p:cNvPr>
            <p:cNvSpPr/>
            <p:nvPr/>
          </p:nvSpPr>
          <p:spPr>
            <a:xfrm>
              <a:off x="234462" y="211015"/>
              <a:ext cx="11723076" cy="64289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AD800EE-9BEA-4D24-9906-475875C767E0}"/>
                </a:ext>
              </a:extLst>
            </p:cNvPr>
            <p:cNvSpPr/>
            <p:nvPr/>
          </p:nvSpPr>
          <p:spPr>
            <a:xfrm>
              <a:off x="314178" y="309489"/>
              <a:ext cx="11563644" cy="6231988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হাঁটুপানিতে গামছা দিয়ে মাছ ধরার উৎসবে মেতেছে শিশুরা | 959581 | কালের কণ্ঠ  | kalerkantho">
            <a:extLst>
              <a:ext uri="{FF2B5EF4-FFF2-40B4-BE49-F238E27FC236}">
                <a16:creationId xmlns:a16="http://schemas.microsoft.com/office/drawing/2014/main" id="{28A5A489-6209-417C-A8FE-DD549735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334" y="589518"/>
            <a:ext cx="6246056" cy="3760601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82356-DF41-4D8D-BC3F-1C7492C87723}"/>
              </a:ext>
            </a:extLst>
          </p:cNvPr>
          <p:cNvSpPr/>
          <p:nvPr/>
        </p:nvSpPr>
        <p:spPr>
          <a:xfrm>
            <a:off x="1627163" y="4765116"/>
            <a:ext cx="8543779" cy="12827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আঁচলে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ছাঁকিয়া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ছোট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মাছ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ধরে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59436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269</Words>
  <Application>Microsoft Office PowerPoint</Application>
  <PresentationFormat>Widescreen</PresentationFormat>
  <Paragraphs>61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Nikosh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kamrunnahar198510@gmail.com</dc:creator>
  <cp:lastModifiedBy>kamrunnahar198510@gmail.com</cp:lastModifiedBy>
  <cp:revision>153</cp:revision>
  <dcterms:created xsi:type="dcterms:W3CDTF">2021-11-23T12:46:55Z</dcterms:created>
  <dcterms:modified xsi:type="dcterms:W3CDTF">2021-12-01T12:28:53Z</dcterms:modified>
</cp:coreProperties>
</file>