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4" r:id="rId1"/>
  </p:sldMasterIdLst>
  <p:notesMasterIdLst>
    <p:notesMasterId r:id="rId22"/>
  </p:notesMasterIdLst>
  <p:sldIdLst>
    <p:sldId id="256" r:id="rId2"/>
    <p:sldId id="431" r:id="rId3"/>
    <p:sldId id="432" r:id="rId4"/>
    <p:sldId id="476" r:id="rId5"/>
    <p:sldId id="480" r:id="rId6"/>
    <p:sldId id="395" r:id="rId7"/>
    <p:sldId id="396" r:id="rId8"/>
    <p:sldId id="481" r:id="rId9"/>
    <p:sldId id="482" r:id="rId10"/>
    <p:sldId id="488" r:id="rId11"/>
    <p:sldId id="484" r:id="rId12"/>
    <p:sldId id="487" r:id="rId13"/>
    <p:sldId id="490" r:id="rId14"/>
    <p:sldId id="410" r:id="rId15"/>
    <p:sldId id="440" r:id="rId16"/>
    <p:sldId id="485" r:id="rId17"/>
    <p:sldId id="489" r:id="rId18"/>
    <p:sldId id="483" r:id="rId19"/>
    <p:sldId id="419" r:id="rId20"/>
    <p:sldId id="42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1C54"/>
    <a:srgbClr val="003366"/>
    <a:srgbClr val="0000FF"/>
    <a:srgbClr val="3333FF"/>
    <a:srgbClr val="002570"/>
    <a:srgbClr val="660066"/>
    <a:srgbClr val="A51EC0"/>
    <a:srgbClr val="C3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291" autoAdjust="0"/>
  </p:normalViewPr>
  <p:slideViewPr>
    <p:cSldViewPr>
      <p:cViewPr varScale="1">
        <p:scale>
          <a:sx n="90" d="100"/>
          <a:sy n="90" d="100"/>
        </p:scale>
        <p:origin x="81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2041-84B4-44E3-90EB-4D901A33F101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CAC8-6BDB-4171-8DE5-6BAACA5F5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শিক্ষার্থীদেরকে</a:t>
            </a:r>
            <a:r>
              <a:rPr lang="en-US" dirty="0"/>
              <a:t> </a:t>
            </a:r>
            <a:r>
              <a:rPr lang="en-US" dirty="0" err="1"/>
              <a:t>পাঠ্যবইয়ের</a:t>
            </a:r>
            <a:r>
              <a:rPr lang="en-US" dirty="0"/>
              <a:t> ৬৮ </a:t>
            </a:r>
            <a:r>
              <a:rPr lang="en-US" dirty="0" err="1"/>
              <a:t>পৃষ্ঠা</a:t>
            </a:r>
            <a:r>
              <a:rPr lang="en-US" dirty="0"/>
              <a:t> </a:t>
            </a:r>
            <a:r>
              <a:rPr lang="en-US" dirty="0" err="1"/>
              <a:t>খুলতে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এভাব্</a:t>
            </a:r>
            <a:r>
              <a:rPr lang="en-US" dirty="0"/>
              <a:t> </a:t>
            </a:r>
            <a:r>
              <a:rPr lang="en-US" dirty="0" err="1"/>
              <a:t>সমস্ত</a:t>
            </a:r>
            <a:r>
              <a:rPr lang="en-US" dirty="0"/>
              <a:t> </a:t>
            </a:r>
            <a:r>
              <a:rPr lang="en-US" dirty="0" err="1"/>
              <a:t>কবিতাটি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কয়েকবার</a:t>
            </a:r>
            <a:r>
              <a:rPr lang="en-US" dirty="0"/>
              <a:t> </a:t>
            </a:r>
            <a:r>
              <a:rPr lang="en-US" dirty="0" err="1"/>
              <a:t>পড়ে</a:t>
            </a:r>
            <a:r>
              <a:rPr lang="en-US" dirty="0"/>
              <a:t> </a:t>
            </a:r>
            <a:r>
              <a:rPr lang="en-US" dirty="0" err="1"/>
              <a:t>শোনাব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17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সমস্বরে</a:t>
            </a:r>
            <a:r>
              <a:rPr lang="en-US" dirty="0"/>
              <a:t> </a:t>
            </a:r>
            <a:r>
              <a:rPr lang="en-US" dirty="0" err="1"/>
              <a:t>পাঠ্যাংশটুকু</a:t>
            </a:r>
            <a:r>
              <a:rPr lang="en-US" dirty="0"/>
              <a:t> </a:t>
            </a:r>
            <a:r>
              <a:rPr lang="en-US" dirty="0" err="1"/>
              <a:t>পড়াব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কয়েকজন</a:t>
            </a:r>
            <a:r>
              <a:rPr lang="en-US" dirty="0"/>
              <a:t> </a:t>
            </a:r>
            <a:r>
              <a:rPr lang="en-US" dirty="0" err="1"/>
              <a:t>শিক্ষার্থীকে</a:t>
            </a:r>
            <a:r>
              <a:rPr lang="en-US" dirty="0"/>
              <a:t> </a:t>
            </a:r>
            <a:r>
              <a:rPr lang="en-US" dirty="0" err="1"/>
              <a:t>সামনে</a:t>
            </a:r>
            <a:r>
              <a:rPr lang="en-US" dirty="0"/>
              <a:t> </a:t>
            </a:r>
            <a:r>
              <a:rPr lang="en-US" dirty="0" err="1"/>
              <a:t>এনে</a:t>
            </a:r>
            <a:r>
              <a:rPr lang="en-US" dirty="0"/>
              <a:t> </a:t>
            </a:r>
            <a:r>
              <a:rPr lang="en-US" dirty="0" err="1"/>
              <a:t>প্রমিত</a:t>
            </a:r>
            <a:r>
              <a:rPr lang="en-US" dirty="0"/>
              <a:t> </a:t>
            </a:r>
            <a:r>
              <a:rPr lang="en-US" dirty="0" err="1"/>
              <a:t>উচ্চারণে</a:t>
            </a:r>
            <a:r>
              <a:rPr lang="en-US" dirty="0"/>
              <a:t> </a:t>
            </a:r>
            <a:r>
              <a:rPr lang="en-US" dirty="0" err="1"/>
              <a:t>পড়তে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90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কয়েকটি</a:t>
            </a:r>
            <a:r>
              <a:rPr lang="en-US" dirty="0"/>
              <a:t> </a:t>
            </a:r>
            <a:r>
              <a:rPr lang="en-US" dirty="0" err="1"/>
              <a:t>দলে</a:t>
            </a:r>
            <a:r>
              <a:rPr lang="en-US" dirty="0"/>
              <a:t> </a:t>
            </a:r>
            <a:r>
              <a:rPr lang="en-US" dirty="0" err="1"/>
              <a:t>ভাগ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দলীয়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দিব</a:t>
            </a:r>
            <a:r>
              <a:rPr lang="en-US" dirty="0"/>
              <a:t>। </a:t>
            </a:r>
            <a:r>
              <a:rPr lang="en-US" dirty="0" err="1"/>
              <a:t>সবাই</a:t>
            </a:r>
            <a:r>
              <a:rPr lang="en-US" dirty="0"/>
              <a:t> </a:t>
            </a:r>
            <a:r>
              <a:rPr lang="en-US" dirty="0" err="1"/>
              <a:t>দলীয়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অংশগ্রহণ</a:t>
            </a:r>
            <a:r>
              <a:rPr lang="en-US" dirty="0"/>
              <a:t> </a:t>
            </a:r>
            <a:r>
              <a:rPr lang="en-US" dirty="0" err="1"/>
              <a:t>করছে</a:t>
            </a:r>
            <a:r>
              <a:rPr lang="en-US" dirty="0"/>
              <a:t> </a:t>
            </a:r>
            <a:r>
              <a:rPr lang="en-US" dirty="0" err="1"/>
              <a:t>কিনা</a:t>
            </a:r>
            <a:r>
              <a:rPr lang="en-US" dirty="0"/>
              <a:t>, </a:t>
            </a:r>
            <a:r>
              <a:rPr lang="en-US" dirty="0" err="1"/>
              <a:t>খেয়াল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5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কবিতার</a:t>
            </a:r>
            <a:r>
              <a:rPr lang="en-US" dirty="0"/>
              <a:t> </a:t>
            </a:r>
            <a:r>
              <a:rPr lang="en-US" dirty="0" err="1"/>
              <a:t>লাইনগুলো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খাতায়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পরের</a:t>
            </a:r>
            <a:r>
              <a:rPr lang="en-US" dirty="0"/>
              <a:t> </a:t>
            </a:r>
            <a:r>
              <a:rPr lang="en-US" dirty="0" err="1"/>
              <a:t>লাইন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লাইনগুলো</a:t>
            </a:r>
            <a:r>
              <a:rPr lang="en-US" dirty="0"/>
              <a:t> </a:t>
            </a:r>
            <a:r>
              <a:rPr lang="en-US" dirty="0" err="1"/>
              <a:t>সাজিয়ে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80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শুন্যস্থান</a:t>
            </a:r>
            <a:r>
              <a:rPr lang="en-US" dirty="0"/>
              <a:t> </a:t>
            </a:r>
            <a:r>
              <a:rPr lang="en-US" dirty="0" err="1"/>
              <a:t>পূরণ</a:t>
            </a:r>
            <a:r>
              <a:rPr lang="en-US" dirty="0"/>
              <a:t> </a:t>
            </a:r>
            <a:r>
              <a:rPr lang="en-US" dirty="0" err="1"/>
              <a:t>ছাড়াও</a:t>
            </a:r>
            <a:r>
              <a:rPr lang="en-US" dirty="0"/>
              <a:t> </a:t>
            </a:r>
            <a:r>
              <a:rPr lang="en-US" dirty="0" err="1"/>
              <a:t>মূল্যায়ন</a:t>
            </a:r>
            <a:r>
              <a:rPr lang="en-US" dirty="0"/>
              <a:t> </a:t>
            </a:r>
            <a:r>
              <a:rPr lang="en-US" dirty="0" err="1"/>
              <a:t>অংশে</a:t>
            </a:r>
            <a:r>
              <a:rPr lang="en-US" dirty="0"/>
              <a:t> </a:t>
            </a:r>
            <a:r>
              <a:rPr lang="en-US" dirty="0" err="1"/>
              <a:t>বহুনির্বাচনি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ও </a:t>
            </a:r>
            <a:r>
              <a:rPr lang="en-US" dirty="0" err="1"/>
              <a:t>ছোট</a:t>
            </a:r>
            <a:r>
              <a:rPr lang="en-US" dirty="0"/>
              <a:t> </a:t>
            </a:r>
            <a:r>
              <a:rPr lang="en-US" dirty="0" err="1"/>
              <a:t>ছোট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মৌখিক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লিখিত</a:t>
            </a:r>
            <a:r>
              <a:rPr lang="en-US" dirty="0"/>
              <a:t> </a:t>
            </a:r>
            <a:r>
              <a:rPr lang="en-US" dirty="0" err="1"/>
              <a:t>মূল্যায়ন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46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5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উপকরণ</a:t>
            </a:r>
            <a:r>
              <a:rPr lang="en-US" dirty="0"/>
              <a:t> </a:t>
            </a:r>
            <a:r>
              <a:rPr lang="en-US" dirty="0" err="1"/>
              <a:t>গুছিয়ে</a:t>
            </a:r>
            <a:r>
              <a:rPr lang="en-US" dirty="0"/>
              <a:t> </a:t>
            </a:r>
            <a:r>
              <a:rPr lang="en-US" dirty="0" err="1"/>
              <a:t>রেখে</a:t>
            </a:r>
            <a:r>
              <a:rPr lang="en-US" dirty="0"/>
              <a:t>, </a:t>
            </a:r>
            <a:r>
              <a:rPr lang="en-US" dirty="0" err="1"/>
              <a:t>সকলকে</a:t>
            </a:r>
            <a:r>
              <a:rPr lang="en-US" dirty="0"/>
              <a:t> </a:t>
            </a:r>
            <a:r>
              <a:rPr lang="en-US" dirty="0" err="1"/>
              <a:t>ধন্যবাদ</a:t>
            </a:r>
            <a:r>
              <a:rPr lang="en-US" dirty="0"/>
              <a:t> </a:t>
            </a:r>
            <a:r>
              <a:rPr lang="en-US" dirty="0" err="1"/>
              <a:t>জানিয়ে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9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48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1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কয়েকবার</a:t>
            </a:r>
            <a:r>
              <a:rPr lang="en-US" dirty="0"/>
              <a:t> </a:t>
            </a:r>
            <a:r>
              <a:rPr lang="en-US" dirty="0" err="1"/>
              <a:t>উচ্চারণ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খাতায়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9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4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54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9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3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60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02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1EA69-CC89-4794-94A6-491748716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6" y="3987"/>
            <a:ext cx="9166404" cy="5139513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C9856AA4-A975-47F2-8D6D-7800A7D8125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4A97641-D8DC-4493-83E5-F4894ACD27A9}"/>
              </a:ext>
            </a:extLst>
          </p:cNvPr>
          <p:cNvGrpSpPr/>
          <p:nvPr/>
        </p:nvGrpSpPr>
        <p:grpSpPr>
          <a:xfrm>
            <a:off x="76200" y="69551"/>
            <a:ext cx="6096000" cy="4876801"/>
            <a:chOff x="1371600" y="57150"/>
            <a:chExt cx="7086600" cy="506508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14E135-AF93-43DA-B46D-6B9D176C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1600" y="57150"/>
              <a:ext cx="7086600" cy="506508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677DD4-1681-4FC1-AFE7-EC2DEFCD4685}"/>
                </a:ext>
              </a:extLst>
            </p:cNvPr>
            <p:cNvSpPr/>
            <p:nvPr/>
          </p:nvSpPr>
          <p:spPr>
            <a:xfrm>
              <a:off x="4724400" y="78416"/>
              <a:ext cx="32766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33570A-F068-4E36-9ED9-0C2334822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904198-95DA-4C63-9B0D-9923C6924B11}"/>
              </a:ext>
            </a:extLst>
          </p:cNvPr>
          <p:cNvSpPr txBox="1"/>
          <p:nvPr/>
        </p:nvSpPr>
        <p:spPr>
          <a:xfrm>
            <a:off x="4343400" y="711696"/>
            <a:ext cx="4584183" cy="32624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A089C73F-1E65-4CD5-8011-D44D5B04FAB7}"/>
              </a:ext>
            </a:extLst>
          </p:cNvPr>
          <p:cNvSpPr/>
          <p:nvPr/>
        </p:nvSpPr>
        <p:spPr>
          <a:xfrm>
            <a:off x="8230312" y="4248150"/>
            <a:ext cx="697271" cy="688550"/>
          </a:xfrm>
          <a:prstGeom prst="horizontalScroll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4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ACD01-2A8E-4EEC-9102-1630E1F00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A9EA1-28F1-4B45-AF3A-A2E37A3F2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363572" y="158175"/>
            <a:ext cx="64168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1219201" y="1200150"/>
            <a:ext cx="1655796" cy="715089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C1082-07D1-4A2E-BE66-E12E032BD3D6}"/>
              </a:ext>
            </a:extLst>
          </p:cNvPr>
          <p:cNvSpPr txBox="1"/>
          <p:nvPr/>
        </p:nvSpPr>
        <p:spPr>
          <a:xfrm>
            <a:off x="1219201" y="3314371"/>
            <a:ext cx="1655797" cy="740093"/>
          </a:xfrm>
          <a:prstGeom prst="roundRect">
            <a:avLst>
              <a:gd name="adj" fmla="val 2223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997E6-9C21-435E-B463-A2951EB988F4}"/>
              </a:ext>
            </a:extLst>
          </p:cNvPr>
          <p:cNvSpPr txBox="1"/>
          <p:nvPr/>
        </p:nvSpPr>
        <p:spPr>
          <a:xfrm>
            <a:off x="2105234" y="2343150"/>
            <a:ext cx="4933533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E9EB9-BBE2-459F-8A12-518B36ABC951}"/>
              </a:ext>
            </a:extLst>
          </p:cNvPr>
          <p:cNvSpPr txBox="1"/>
          <p:nvPr/>
        </p:nvSpPr>
        <p:spPr>
          <a:xfrm>
            <a:off x="2258202" y="4425375"/>
            <a:ext cx="4627597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B93D3-669B-429B-BF83-EB4F65F33326}"/>
              </a:ext>
            </a:extLst>
          </p:cNvPr>
          <p:cNvSpPr txBox="1"/>
          <p:nvPr/>
        </p:nvSpPr>
        <p:spPr>
          <a:xfrm>
            <a:off x="6248400" y="1219080"/>
            <a:ext cx="1752600" cy="71508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অনুসরণীয়</a:t>
            </a:r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AEA1F-13AF-4E33-B765-9FF136D6828F}"/>
              </a:ext>
            </a:extLst>
          </p:cNvPr>
          <p:cNvSpPr txBox="1"/>
          <p:nvPr/>
        </p:nvSpPr>
        <p:spPr>
          <a:xfrm>
            <a:off x="6248400" y="3289147"/>
            <a:ext cx="1655796" cy="71508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2FBCF9-5F1E-4759-A1AF-4E2E0E776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879813"/>
            <a:ext cx="2513713" cy="1463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BE0722-1753-4ACC-8083-647DFFBAEC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52750"/>
            <a:ext cx="2513713" cy="1463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2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ACD01-2A8E-4EEC-9102-1630E1F00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A9EA1-28F1-4B45-AF3A-A2E37A3F2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363572" y="158175"/>
            <a:ext cx="64168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C1B41-888F-4CCE-973A-92C83F5F8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" b="7185"/>
          <a:stretch/>
        </p:blipFill>
        <p:spPr>
          <a:xfrm>
            <a:off x="3277487" y="819150"/>
            <a:ext cx="2589026" cy="147530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3F793-925A-4577-982E-625102D98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" b="843"/>
          <a:stretch/>
        </p:blipFill>
        <p:spPr>
          <a:xfrm>
            <a:off x="3277488" y="3002445"/>
            <a:ext cx="2589025" cy="143177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1219201" y="1200150"/>
            <a:ext cx="1655796" cy="715089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</a:t>
            </a:r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C1082-07D1-4A2E-BE66-E12E032BD3D6}"/>
              </a:ext>
            </a:extLst>
          </p:cNvPr>
          <p:cNvSpPr txBox="1"/>
          <p:nvPr/>
        </p:nvSpPr>
        <p:spPr>
          <a:xfrm>
            <a:off x="1239803" y="3452398"/>
            <a:ext cx="1655797" cy="740093"/>
          </a:xfrm>
          <a:prstGeom prst="roundRect">
            <a:avLst>
              <a:gd name="adj" fmla="val 2223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997E6-9C21-435E-B463-A2951EB988F4}"/>
              </a:ext>
            </a:extLst>
          </p:cNvPr>
          <p:cNvSpPr txBox="1"/>
          <p:nvPr/>
        </p:nvSpPr>
        <p:spPr>
          <a:xfrm>
            <a:off x="2157801" y="2343150"/>
            <a:ext cx="4828398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E9EB9-BBE2-459F-8A12-518B36ABC951}"/>
              </a:ext>
            </a:extLst>
          </p:cNvPr>
          <p:cNvSpPr txBox="1"/>
          <p:nvPr/>
        </p:nvSpPr>
        <p:spPr>
          <a:xfrm>
            <a:off x="1624401" y="4425375"/>
            <a:ext cx="5895198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B93D3-669B-429B-BF83-EB4F65F33326}"/>
              </a:ext>
            </a:extLst>
          </p:cNvPr>
          <p:cNvSpPr txBox="1"/>
          <p:nvPr/>
        </p:nvSpPr>
        <p:spPr>
          <a:xfrm>
            <a:off x="6248400" y="1219080"/>
            <a:ext cx="1655796" cy="71508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AEA1F-13AF-4E33-B765-9FF136D6828F}"/>
              </a:ext>
            </a:extLst>
          </p:cNvPr>
          <p:cNvSpPr txBox="1"/>
          <p:nvPr/>
        </p:nvSpPr>
        <p:spPr>
          <a:xfrm>
            <a:off x="6248400" y="3289147"/>
            <a:ext cx="1655796" cy="71508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ACD01-2A8E-4EEC-9102-1630E1F00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A9EA1-28F1-4B45-AF3A-A2E37A3F2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173072" y="666750"/>
            <a:ext cx="679785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2705100" y="1787972"/>
            <a:ext cx="3733799" cy="715089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F3CD43-F8FA-4674-A25D-FC859FB9D52E}"/>
              </a:ext>
            </a:extLst>
          </p:cNvPr>
          <p:cNvGrpSpPr/>
          <p:nvPr/>
        </p:nvGrpSpPr>
        <p:grpSpPr>
          <a:xfrm>
            <a:off x="3486150" y="3069437"/>
            <a:ext cx="2171700" cy="1712113"/>
            <a:chOff x="254001" y="2894796"/>
            <a:chExt cx="2451100" cy="20069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5E25A7-B18A-4265-B822-E1D94F5F9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1" y="2894796"/>
              <a:ext cx="2451100" cy="2006905"/>
            </a:xfrm>
            <a:prstGeom prst="rect">
              <a:avLst/>
            </a:prstGeom>
          </p:spPr>
        </p:pic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2C11A2A2-D238-417A-B30F-CE81771EA69F}"/>
                </a:ext>
              </a:extLst>
            </p:cNvPr>
            <p:cNvSpPr/>
            <p:nvPr/>
          </p:nvSpPr>
          <p:spPr>
            <a:xfrm>
              <a:off x="905974" y="4615180"/>
              <a:ext cx="1147154" cy="231937"/>
            </a:xfrm>
            <a:prstGeom prst="flowChartAlternate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8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PE\Desktop\Images\New folder\Capture৩.PNG">
            <a:extLst>
              <a:ext uri="{FF2B5EF4-FFF2-40B4-BE49-F238E27FC236}">
                <a16:creationId xmlns:a16="http://schemas.microsoft.com/office/drawing/2014/main" id="{75D1877F-A13A-4157-A285-CDC7F687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36150" y="579918"/>
            <a:ext cx="3762246" cy="3976992"/>
          </a:xfrm>
          <a:prstGeom prst="rect">
            <a:avLst/>
          </a:prstGeom>
          <a:ln w="12700" cap="sq">
            <a:solidFill>
              <a:srgbClr val="00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57D792-04F3-45CA-8684-4E1C2D72A2FC}"/>
              </a:ext>
            </a:extLst>
          </p:cNvPr>
          <p:cNvSpPr txBox="1"/>
          <p:nvPr/>
        </p:nvSpPr>
        <p:spPr>
          <a:xfrm>
            <a:off x="5029200" y="586591"/>
            <a:ext cx="3505200" cy="397031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2C10CFC-6B13-4BD2-B2F2-DEB9ECF0D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855CEE-EFA2-4A5E-8B80-64D02B3E24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75148939-7C0E-4373-8A48-23232EFB2B4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lowchart: Merge 1">
            <a:extLst>
              <a:ext uri="{FF2B5EF4-FFF2-40B4-BE49-F238E27FC236}">
                <a16:creationId xmlns:a16="http://schemas.microsoft.com/office/drawing/2014/main" id="{4E9CD12B-DEC3-4FB7-AAF3-5FEEA16EB4DD}"/>
              </a:ext>
            </a:extLst>
          </p:cNvPr>
          <p:cNvSpPr/>
          <p:nvPr/>
        </p:nvSpPr>
        <p:spPr>
          <a:xfrm rot="5400000">
            <a:off x="4511322" y="2209796"/>
            <a:ext cx="575032" cy="453677"/>
          </a:xfrm>
          <a:prstGeom prst="flowChartMerg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967A5C-6B06-4F21-B207-37FFF3709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66" y="0"/>
            <a:ext cx="3833034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359A61-87C5-4780-97E6-A759333EC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02" y="170319"/>
            <a:ext cx="4528080" cy="2096631"/>
          </a:xfrm>
          <a:prstGeom prst="rect">
            <a:avLst/>
          </a:prstGeom>
          <a:ln w="9525" cap="sq">
            <a:solidFill>
              <a:schemeClr val="tx1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0F31AA-3DA9-4F0E-B807-A307AFC82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B0B81B-3FF1-4578-AF56-3511C4867A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FC60BB7-F150-4293-9633-F1CFA88266E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7E9B12-9329-4910-AA8B-D54D798BCF57}"/>
              </a:ext>
            </a:extLst>
          </p:cNvPr>
          <p:cNvSpPr txBox="1"/>
          <p:nvPr/>
        </p:nvSpPr>
        <p:spPr>
          <a:xfrm>
            <a:off x="3926516" y="2763381"/>
            <a:ext cx="4576365" cy="224676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থেকে একজন একজন করে পাঠ্যাংশট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ুকু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পড়বে, দলের অন্যরা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শুনবে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এভাবে পর্যায়ক্রমে দলের সবাই পড়বে।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Merge 8">
            <a:extLst>
              <a:ext uri="{FF2B5EF4-FFF2-40B4-BE49-F238E27FC236}">
                <a16:creationId xmlns:a16="http://schemas.microsoft.com/office/drawing/2014/main" id="{C799508D-26D9-47C9-86B1-49275DB3628A}"/>
              </a:ext>
            </a:extLst>
          </p:cNvPr>
          <p:cNvSpPr/>
          <p:nvPr/>
        </p:nvSpPr>
        <p:spPr>
          <a:xfrm rot="10800000">
            <a:off x="5978168" y="2314774"/>
            <a:ext cx="575032" cy="453677"/>
          </a:xfrm>
          <a:prstGeom prst="flowChartMerg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453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ACD01-2A8E-4EEC-9102-1630E1F00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A9EA1-28F1-4B45-AF3A-A2E37A3F24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9073E-EE49-4E55-A3CC-339C9EEEE2C2}"/>
              </a:ext>
            </a:extLst>
          </p:cNvPr>
          <p:cNvSpPr/>
          <p:nvPr/>
        </p:nvSpPr>
        <p:spPr>
          <a:xfrm>
            <a:off x="807608" y="590550"/>
            <a:ext cx="7528784" cy="36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লাইনগুলো</a:t>
            </a:r>
            <a:r>
              <a:rPr lang="en-US" sz="36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6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6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A7471-DA44-4EDA-91F4-3DC316DD51B9}"/>
              </a:ext>
            </a:extLst>
          </p:cNvPr>
          <p:cNvSpPr txBox="1"/>
          <p:nvPr/>
        </p:nvSpPr>
        <p:spPr>
          <a:xfrm>
            <a:off x="1926266" y="1504950"/>
            <a:ext cx="553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তেজে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2297-AC73-4CA4-8B22-D7C29127D2F3}"/>
              </a:ext>
            </a:extLst>
          </p:cNvPr>
          <p:cNvSpPr txBox="1"/>
          <p:nvPr/>
        </p:nvSpPr>
        <p:spPr>
          <a:xfrm>
            <a:off x="1924334" y="2154019"/>
            <a:ext cx="514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হতেই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0070A-1329-4F90-8550-9E6007788974}"/>
              </a:ext>
            </a:extLst>
          </p:cNvPr>
          <p:cNvSpPr txBox="1"/>
          <p:nvPr/>
        </p:nvSpPr>
        <p:spPr>
          <a:xfrm>
            <a:off x="1924335" y="3449419"/>
            <a:ext cx="514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43661-AB48-45E9-B00A-4684E2CB2447}"/>
              </a:ext>
            </a:extLst>
          </p:cNvPr>
          <p:cNvSpPr txBox="1"/>
          <p:nvPr/>
        </p:nvSpPr>
        <p:spPr>
          <a:xfrm>
            <a:off x="1908750" y="2800350"/>
            <a:ext cx="502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A264AD7B-FAC3-4DAA-A7BD-C865D66113FB}"/>
              </a:ext>
            </a:extLst>
          </p:cNvPr>
          <p:cNvSpPr/>
          <p:nvPr/>
        </p:nvSpPr>
        <p:spPr>
          <a:xfrm>
            <a:off x="8230312" y="4248150"/>
            <a:ext cx="697271" cy="688550"/>
          </a:xfrm>
          <a:prstGeom prst="horizontalScroll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D3562B-369A-4FE2-9D82-328366385E6D}"/>
              </a:ext>
            </a:extLst>
          </p:cNvPr>
          <p:cNvCxnSpPr/>
          <p:nvPr/>
        </p:nvCxnSpPr>
        <p:spPr>
          <a:xfrm>
            <a:off x="1981200" y="2038350"/>
            <a:ext cx="4953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6D3881-8435-444D-8896-31DCCF7DE480}"/>
              </a:ext>
            </a:extLst>
          </p:cNvPr>
          <p:cNvCxnSpPr/>
          <p:nvPr/>
        </p:nvCxnSpPr>
        <p:spPr>
          <a:xfrm>
            <a:off x="1981200" y="2713517"/>
            <a:ext cx="4953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97A639-49B0-41DD-9573-62CB9B1C3202}"/>
              </a:ext>
            </a:extLst>
          </p:cNvPr>
          <p:cNvCxnSpPr/>
          <p:nvPr/>
        </p:nvCxnSpPr>
        <p:spPr>
          <a:xfrm>
            <a:off x="1981200" y="3355016"/>
            <a:ext cx="4953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B6EBB7-C3AD-4530-BC8B-8810C9638E3E}"/>
              </a:ext>
            </a:extLst>
          </p:cNvPr>
          <p:cNvCxnSpPr/>
          <p:nvPr/>
        </p:nvCxnSpPr>
        <p:spPr>
          <a:xfrm>
            <a:off x="1981200" y="4019550"/>
            <a:ext cx="4953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8D8525-2C45-41AF-BBF3-016AE79E348D}"/>
              </a:ext>
            </a:extLst>
          </p:cNvPr>
          <p:cNvCxnSpPr>
            <a:cxnSpLocks/>
          </p:cNvCxnSpPr>
          <p:nvPr/>
        </p:nvCxnSpPr>
        <p:spPr>
          <a:xfrm>
            <a:off x="1981200" y="1352550"/>
            <a:ext cx="0" cy="30475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5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0.38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23457E-6 L 0.00382 -0.121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6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ACD01-2A8E-4EEC-9102-1630E1F00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A9EA1-28F1-4B45-AF3A-A2E37A3F24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9073E-EE49-4E55-A3CC-339C9EEEE2C2}"/>
              </a:ext>
            </a:extLst>
          </p:cNvPr>
          <p:cNvSpPr/>
          <p:nvPr/>
        </p:nvSpPr>
        <p:spPr>
          <a:xfrm>
            <a:off x="334831" y="590550"/>
            <a:ext cx="8474339" cy="36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A7471-DA44-4EDA-91F4-3DC316DD51B9}"/>
              </a:ext>
            </a:extLst>
          </p:cNvPr>
          <p:cNvSpPr txBox="1"/>
          <p:nvPr/>
        </p:nvSpPr>
        <p:spPr>
          <a:xfrm>
            <a:off x="715629" y="2044436"/>
            <a:ext cx="779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...............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2297-AC73-4CA4-8B22-D7C29127D2F3}"/>
              </a:ext>
            </a:extLst>
          </p:cNvPr>
          <p:cNvSpPr txBox="1"/>
          <p:nvPr/>
        </p:nvSpPr>
        <p:spPr>
          <a:xfrm>
            <a:off x="734964" y="2786658"/>
            <a:ext cx="741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ভালোর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...............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0070A-1329-4F90-8550-9E6007788974}"/>
              </a:ext>
            </a:extLst>
          </p:cNvPr>
          <p:cNvSpPr txBox="1"/>
          <p:nvPr/>
        </p:nvSpPr>
        <p:spPr>
          <a:xfrm>
            <a:off x="734964" y="3522345"/>
            <a:ext cx="789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............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43661-AB48-45E9-B00A-4684E2CB2447}"/>
              </a:ext>
            </a:extLst>
          </p:cNvPr>
          <p:cNvSpPr txBox="1"/>
          <p:nvPr/>
        </p:nvSpPr>
        <p:spPr>
          <a:xfrm>
            <a:off x="740646" y="4284345"/>
            <a:ext cx="718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...............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06DBD38B-4CC3-4A6F-A4A7-CECB55A0588A}"/>
              </a:ext>
            </a:extLst>
          </p:cNvPr>
          <p:cNvGraphicFramePr>
            <a:graphicFrameLocks noGrp="1"/>
          </p:cNvGraphicFramePr>
          <p:nvPr/>
        </p:nvGraphicFramePr>
        <p:xfrm>
          <a:off x="1632101" y="1286983"/>
          <a:ext cx="598789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166">
                  <a:extLst>
                    <a:ext uri="{9D8B030D-6E8A-4147-A177-3AD203B41FA5}">
                      <a16:colId xmlns:a16="http://schemas.microsoft.com/office/drawing/2014/main" val="4051666271"/>
                    </a:ext>
                  </a:extLst>
                </a:gridCol>
                <a:gridCol w="1529533">
                  <a:extLst>
                    <a:ext uri="{9D8B030D-6E8A-4147-A177-3AD203B41FA5}">
                      <a16:colId xmlns:a16="http://schemas.microsoft.com/office/drawing/2014/main" val="78550957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3967992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481594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তেজ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আদর্শ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2485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4EDD78D-C037-4EBC-BEC7-2AFEEE49EADE}"/>
              </a:ext>
            </a:extLst>
          </p:cNvPr>
          <p:cNvSpPr txBox="1"/>
          <p:nvPr/>
        </p:nvSpPr>
        <p:spPr>
          <a:xfrm>
            <a:off x="1638730" y="1288521"/>
            <a:ext cx="170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11B0D-3112-4604-AB7B-0C0BB75A73C0}"/>
              </a:ext>
            </a:extLst>
          </p:cNvPr>
          <p:cNvSpPr txBox="1"/>
          <p:nvPr/>
        </p:nvSpPr>
        <p:spPr>
          <a:xfrm>
            <a:off x="6099315" y="1288521"/>
            <a:ext cx="150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E50321-4486-4907-93B3-F1BCA0F1CDBD}"/>
              </a:ext>
            </a:extLst>
          </p:cNvPr>
          <p:cNvSpPr txBox="1"/>
          <p:nvPr/>
        </p:nvSpPr>
        <p:spPr>
          <a:xfrm>
            <a:off x="3359430" y="1288521"/>
            <a:ext cx="150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3307F-A2FE-4E78-84A3-77B3F3139FE8}"/>
              </a:ext>
            </a:extLst>
          </p:cNvPr>
          <p:cNvSpPr txBox="1"/>
          <p:nvPr/>
        </p:nvSpPr>
        <p:spPr>
          <a:xfrm>
            <a:off x="4875968" y="128852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AA79D5-E80B-4930-93B7-947D0DED3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49" y="3714750"/>
            <a:ext cx="1780051" cy="11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463 L -0.39948 0.133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35295 0.28148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3611 0.4296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8247 0.56296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C1CF1C-5920-4A5B-BAB8-DB8E921DC568}"/>
              </a:ext>
            </a:extLst>
          </p:cNvPr>
          <p:cNvSpPr txBox="1"/>
          <p:nvPr/>
        </p:nvSpPr>
        <p:spPr>
          <a:xfrm>
            <a:off x="2133602" y="2571750"/>
            <a:ext cx="518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কীসে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B757D-113C-43E8-AD73-6B16D25C3550}"/>
              </a:ext>
            </a:extLst>
          </p:cNvPr>
          <p:cNvSpPr txBox="1"/>
          <p:nvPr/>
        </p:nvSpPr>
        <p:spPr>
          <a:xfrm>
            <a:off x="2133602" y="3293273"/>
            <a:ext cx="556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পণ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668F54-EE3E-4E79-A929-BC8671366B45}"/>
              </a:ext>
            </a:extLst>
          </p:cNvPr>
          <p:cNvSpPr/>
          <p:nvPr/>
        </p:nvSpPr>
        <p:spPr>
          <a:xfrm>
            <a:off x="1524000" y="2697297"/>
            <a:ext cx="533399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3ED9D3-4C94-4F37-98DC-211A19B10C1D}"/>
              </a:ext>
            </a:extLst>
          </p:cNvPr>
          <p:cNvSpPr/>
          <p:nvPr/>
        </p:nvSpPr>
        <p:spPr>
          <a:xfrm>
            <a:off x="1524000" y="3418820"/>
            <a:ext cx="5334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5D66E-CD01-4700-9BC1-C2E043B61F87}"/>
              </a:ext>
            </a:extLst>
          </p:cNvPr>
          <p:cNvSpPr txBox="1"/>
          <p:nvPr/>
        </p:nvSpPr>
        <p:spPr>
          <a:xfrm>
            <a:off x="2102026" y="1087219"/>
            <a:ext cx="39939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6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E09E1-5928-4660-99B6-9ACEB1A6F650}"/>
              </a:ext>
            </a:extLst>
          </p:cNvPr>
          <p:cNvSpPr txBox="1"/>
          <p:nvPr/>
        </p:nvSpPr>
        <p:spPr>
          <a:xfrm>
            <a:off x="990600" y="1962150"/>
            <a:ext cx="74991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C7530-689D-48D5-96EA-6E0C9B25D7DD}"/>
              </a:ext>
            </a:extLst>
          </p:cNvPr>
          <p:cNvSpPr txBox="1"/>
          <p:nvPr/>
        </p:nvSpPr>
        <p:spPr>
          <a:xfrm>
            <a:off x="974813" y="2571750"/>
            <a:ext cx="749917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F5AE88-D14F-452F-96DB-C32F521A7BFA}"/>
              </a:ext>
            </a:extLst>
          </p:cNvPr>
          <p:cNvSpPr txBox="1"/>
          <p:nvPr/>
        </p:nvSpPr>
        <p:spPr>
          <a:xfrm>
            <a:off x="1439908" y="1581150"/>
            <a:ext cx="694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u="sng" dirty="0" err="1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u="sng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b="1" u="sng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u="sng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u="sng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u="sng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u="sng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B9E64-3143-4244-8702-C04519C3C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74C3F7-01E8-4777-9730-0AD725D7E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10275289-50F5-4F00-9E0C-018A0303061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6786A3-A0E2-49C1-9D0E-51FE2AF92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2264"/>
            <a:ext cx="969797" cy="543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3D515C-BB59-413F-A3DE-AB3DD7C0FA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7203" y="317731"/>
            <a:ext cx="969797" cy="5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PE\Desktop\Images\বাংলা\প্রথম\3d-home-icon-png-www-galleryhip-com-the-hippest-pics-1000.png">
            <a:extLst>
              <a:ext uri="{FF2B5EF4-FFF2-40B4-BE49-F238E27FC236}">
                <a16:creationId xmlns:a16="http://schemas.microsoft.com/office/drawing/2014/main" id="{34759BFC-F35F-419E-9913-D7C16444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462409"/>
            <a:ext cx="2400300" cy="195694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33959E-833C-4E07-8265-DB7204936E36}"/>
              </a:ext>
            </a:extLst>
          </p:cNvPr>
          <p:cNvSpPr txBox="1"/>
          <p:nvPr/>
        </p:nvSpPr>
        <p:spPr>
          <a:xfrm>
            <a:off x="838200" y="2724150"/>
            <a:ext cx="746760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CBDCBF-BFF0-4EBB-83D2-ACE496573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B9291-D1BE-4514-93E3-71A90D630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0C2740F1-27AD-4ED4-A00C-18FDED2071C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1753AAF-C02A-45B5-8AD3-61C10F1835D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FF064F-DEB0-4783-A286-CC519A9A5019}"/>
              </a:ext>
            </a:extLst>
          </p:cNvPr>
          <p:cNvGrpSpPr/>
          <p:nvPr/>
        </p:nvGrpSpPr>
        <p:grpSpPr>
          <a:xfrm>
            <a:off x="1371600" y="69551"/>
            <a:ext cx="7086600" cy="4876801"/>
            <a:chOff x="1371600" y="57150"/>
            <a:chExt cx="7086600" cy="50650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C99039-1A0B-4719-B822-6A4664F89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1600" y="57150"/>
              <a:ext cx="7086600" cy="506508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D24C07B-183F-42C9-A65B-6CA2F45876AE}"/>
                </a:ext>
              </a:extLst>
            </p:cNvPr>
            <p:cNvSpPr/>
            <p:nvPr/>
          </p:nvSpPr>
          <p:spPr>
            <a:xfrm>
              <a:off x="4724400" y="78416"/>
              <a:ext cx="32766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75F266A-0690-4C97-8DC2-879D140129F9}"/>
              </a:ext>
            </a:extLst>
          </p:cNvPr>
          <p:cNvSpPr txBox="1"/>
          <p:nvPr/>
        </p:nvSpPr>
        <p:spPr>
          <a:xfrm>
            <a:off x="6216501" y="792762"/>
            <a:ext cx="1784499" cy="10156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0917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CFDE7-63CF-4E1F-A3C4-028DDC0AA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0" y="0"/>
            <a:ext cx="902939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C0003F-F3AB-4DBA-B08D-01973731F52F}"/>
              </a:ext>
            </a:extLst>
          </p:cNvPr>
          <p:cNvSpPr txBox="1"/>
          <p:nvPr/>
        </p:nvSpPr>
        <p:spPr>
          <a:xfrm>
            <a:off x="2228850" y="2017752"/>
            <a:ext cx="468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6600" b="1" kern="1700" spc="14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849C69D-5C18-488C-BA6C-4D5337367CA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3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8B9F01-7AE7-4F60-B8F6-66DCEEE30113}"/>
              </a:ext>
            </a:extLst>
          </p:cNvPr>
          <p:cNvSpPr txBox="1"/>
          <p:nvPr/>
        </p:nvSpPr>
        <p:spPr>
          <a:xfrm>
            <a:off x="228600" y="2506894"/>
            <a:ext cx="4180365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আলী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পয়রাডাঙ্গা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Email-nkbhossain@gmail.com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66CBD2B-63B6-4A49-9189-CEDB5A84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2575"/>
          <a:stretch/>
        </p:blipFill>
        <p:spPr bwMode="auto">
          <a:xfrm>
            <a:off x="1447613" y="512841"/>
            <a:ext cx="1763607" cy="18303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6DEFC8-CD6B-47C8-BF64-3BFA489A73DA}"/>
              </a:ext>
            </a:extLst>
          </p:cNvPr>
          <p:cNvSpPr/>
          <p:nvPr/>
        </p:nvSpPr>
        <p:spPr>
          <a:xfrm>
            <a:off x="6294880" y="579917"/>
            <a:ext cx="1695861" cy="1906509"/>
          </a:xfrm>
          <a:prstGeom prst="rect">
            <a:avLst/>
          </a:prstGeom>
          <a:noFill/>
          <a:ln w="19050" cmpd="tri"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C94D5F-BCE2-48D7-A64D-3FA8619AA3D1}"/>
              </a:ext>
            </a:extLst>
          </p:cNvPr>
          <p:cNvSpPr/>
          <p:nvPr/>
        </p:nvSpPr>
        <p:spPr>
          <a:xfrm>
            <a:off x="6264028" y="567192"/>
            <a:ext cx="1695861" cy="1906509"/>
          </a:xfrm>
          <a:prstGeom prst="rect">
            <a:avLst/>
          </a:prstGeom>
          <a:solidFill>
            <a:schemeClr val="bg1"/>
          </a:solidFill>
          <a:ln w="28575" cmpd="tri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7D97F-5430-4710-A5AE-AD946EFBF0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4028" y="579917"/>
            <a:ext cx="1665579" cy="18937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720CBF-A11D-4A40-AEDC-A97B557F6426}"/>
              </a:ext>
            </a:extLst>
          </p:cNvPr>
          <p:cNvSpPr txBox="1"/>
          <p:nvPr/>
        </p:nvSpPr>
        <p:spPr>
          <a:xfrm>
            <a:off x="5334001" y="2529218"/>
            <a:ext cx="3505196" cy="206210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০১/১২/২০২১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ECB174-4B2B-4364-8A34-E26A1BB92FE3}"/>
              </a:ext>
            </a:extLst>
          </p:cNvPr>
          <p:cNvGrpSpPr/>
          <p:nvPr/>
        </p:nvGrpSpPr>
        <p:grpSpPr>
          <a:xfrm>
            <a:off x="4724400" y="764216"/>
            <a:ext cx="152400" cy="3610690"/>
            <a:chOff x="4724400" y="866060"/>
            <a:chExt cx="152400" cy="361069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88C0B22-CE68-4E8D-A55C-236B876EE94F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1200150"/>
              <a:ext cx="0" cy="297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9A58BF-306C-4AB1-805E-8BC42008B3C7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866060"/>
              <a:ext cx="0" cy="3610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A1B7E4-E981-436F-8239-0F59A1816255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1200150"/>
              <a:ext cx="0" cy="297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Frame 12">
            <a:extLst>
              <a:ext uri="{FF2B5EF4-FFF2-40B4-BE49-F238E27FC236}">
                <a16:creationId xmlns:a16="http://schemas.microsoft.com/office/drawing/2014/main" id="{601E92A1-050A-43AF-B1F0-81285F7CD6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31968-8845-4FE5-B59E-923BF90F2488}"/>
              </a:ext>
            </a:extLst>
          </p:cNvPr>
          <p:cNvSpPr txBox="1"/>
          <p:nvPr/>
        </p:nvSpPr>
        <p:spPr>
          <a:xfrm>
            <a:off x="3383485" y="165249"/>
            <a:ext cx="2377031" cy="71508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71C70-FD12-4213-885D-9D95A3179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04" y="1123950"/>
            <a:ext cx="3177591" cy="36924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90D7CB-3207-44EE-89E4-D635A2A54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204" y="1123949"/>
            <a:ext cx="3177591" cy="36924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A7B4DF-7562-4E02-A5BD-6271C9076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04" y="1123950"/>
            <a:ext cx="3177591" cy="36924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45B90-C510-441D-B228-CD1A9335AE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04" y="1123950"/>
            <a:ext cx="3177591" cy="36924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7A1F96-1E30-4F4A-ABDE-1BCD5BC668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14" y="1143171"/>
            <a:ext cx="5292173" cy="33335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53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71C70-FD12-4213-885D-9D95A3179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" y="285750"/>
            <a:ext cx="1748490" cy="20160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90D7CB-3207-44EE-89E4-D635A2A54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3019" y="317649"/>
            <a:ext cx="1748490" cy="20160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A7B4DF-7562-4E02-A5BD-6271C9076B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44" y="317649"/>
            <a:ext cx="1748490" cy="20160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45B90-C510-441D-B228-CD1A9335AE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10" y="285750"/>
            <a:ext cx="1748490" cy="20160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D9373B-F447-4312-82E1-51562CC99FA2}"/>
              </a:ext>
            </a:extLst>
          </p:cNvPr>
          <p:cNvSpPr txBox="1"/>
          <p:nvPr/>
        </p:nvSpPr>
        <p:spPr>
          <a:xfrm>
            <a:off x="1828858" y="4349175"/>
            <a:ext cx="5486284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19565-FCA4-4B56-B5D5-C3250E783B0C}"/>
              </a:ext>
            </a:extLst>
          </p:cNvPr>
          <p:cNvSpPr txBox="1"/>
          <p:nvPr/>
        </p:nvSpPr>
        <p:spPr>
          <a:xfrm>
            <a:off x="990127" y="4363819"/>
            <a:ext cx="7163746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0A8F3-14DF-4E62-962A-89D0702EE66C}"/>
              </a:ext>
            </a:extLst>
          </p:cNvPr>
          <p:cNvSpPr txBox="1"/>
          <p:nvPr/>
        </p:nvSpPr>
        <p:spPr>
          <a:xfrm>
            <a:off x="2514363" y="4349174"/>
            <a:ext cx="4115273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53FFB2-86C6-49D7-81CC-E3C200CE77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20" y="2647950"/>
            <a:ext cx="3850014" cy="156787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6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CE39F7E-14EE-4ED6-B442-366A8A90F62A}"/>
              </a:ext>
            </a:extLst>
          </p:cNvPr>
          <p:cNvGrpSpPr/>
          <p:nvPr/>
        </p:nvGrpSpPr>
        <p:grpSpPr>
          <a:xfrm>
            <a:off x="90660" y="2266950"/>
            <a:ext cx="2514600" cy="2743200"/>
            <a:chOff x="2057400" y="101450"/>
            <a:chExt cx="5021203" cy="49087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8F231B-65D2-4B2C-8230-FF9D52D29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65398" y="133349"/>
              <a:ext cx="5013205" cy="487680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D6B82E-053F-46FF-927B-9DBFBBEF1CFC}"/>
                </a:ext>
              </a:extLst>
            </p:cNvPr>
            <p:cNvSpPr/>
            <p:nvPr/>
          </p:nvSpPr>
          <p:spPr>
            <a:xfrm>
              <a:off x="2057400" y="101450"/>
              <a:ext cx="1828800" cy="1600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E41D3FF-6C69-4A18-A4BF-CA5F3B09465B}"/>
              </a:ext>
            </a:extLst>
          </p:cNvPr>
          <p:cNvSpPr txBox="1"/>
          <p:nvPr/>
        </p:nvSpPr>
        <p:spPr>
          <a:xfrm>
            <a:off x="3063479" y="361950"/>
            <a:ext cx="3017043" cy="72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36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05588-87B6-4D38-87F0-BAF946248B9A}"/>
              </a:ext>
            </a:extLst>
          </p:cNvPr>
          <p:cNvSpPr txBox="1"/>
          <p:nvPr/>
        </p:nvSpPr>
        <p:spPr>
          <a:xfrm>
            <a:off x="2940930" y="1428750"/>
            <a:ext cx="3262141" cy="1340168"/>
          </a:xfrm>
          <a:prstGeom prst="plaque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6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C0A50C-2858-4E4C-909F-F4E3E3A1BF6A}"/>
              </a:ext>
            </a:extLst>
          </p:cNvPr>
          <p:cNvSpPr/>
          <p:nvPr/>
        </p:nvSpPr>
        <p:spPr>
          <a:xfrm>
            <a:off x="304800" y="285750"/>
            <a:ext cx="1600200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EFE4DC9-11B5-485A-B479-21003A70EC1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72B7A-F1FF-4041-8F70-A59D34EA87BA}"/>
              </a:ext>
            </a:extLst>
          </p:cNvPr>
          <p:cNvSpPr txBox="1"/>
          <p:nvPr/>
        </p:nvSpPr>
        <p:spPr>
          <a:xfrm>
            <a:off x="3314700" y="2916019"/>
            <a:ext cx="2514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3600" b="1" spc="-1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200" b="1" spc="-15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CE270D-A24C-4B63-A131-6790278A91C4}"/>
              </a:ext>
            </a:extLst>
          </p:cNvPr>
          <p:cNvSpPr txBox="1"/>
          <p:nvPr/>
        </p:nvSpPr>
        <p:spPr>
          <a:xfrm>
            <a:off x="2286000" y="4181386"/>
            <a:ext cx="4724400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08709-8B1F-4B86-BCAE-2F65053D9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2A27F7-09E3-419E-B5F9-30A4A01C68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0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1D3FF-6C69-4A18-A4BF-CA5F3B09465B}"/>
              </a:ext>
            </a:extLst>
          </p:cNvPr>
          <p:cNvSpPr txBox="1"/>
          <p:nvPr/>
        </p:nvSpPr>
        <p:spPr>
          <a:xfrm>
            <a:off x="2895600" y="523786"/>
            <a:ext cx="3581400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28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6B3FCE-A37B-457D-80C0-E43C6C3E6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3570A-F068-4E36-9ED9-0C2334822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0DF0C-4DD6-4A7B-88B2-92C1BF3DB8FB}"/>
              </a:ext>
            </a:extLst>
          </p:cNvPr>
          <p:cNvCxnSpPr>
            <a:cxnSpLocks/>
          </p:cNvCxnSpPr>
          <p:nvPr/>
        </p:nvCxnSpPr>
        <p:spPr>
          <a:xfrm>
            <a:off x="2286000" y="1046553"/>
            <a:ext cx="43053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B7EF88-FA9E-4887-9484-D410B49B04F0}"/>
              </a:ext>
            </a:extLst>
          </p:cNvPr>
          <p:cNvSpPr txBox="1"/>
          <p:nvPr/>
        </p:nvSpPr>
        <p:spPr>
          <a:xfrm>
            <a:off x="533400" y="1230451"/>
            <a:ext cx="81724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1.3.2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2.2.2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১.৫.১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২.৩.২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8" descr="Speaking Logo Stock Illustrations – 2,661 Speaking Logo Stock  Illustrations, Vectors &amp;amp; Clipart - Dreamstime">
            <a:extLst>
              <a:ext uri="{FF2B5EF4-FFF2-40B4-BE49-F238E27FC236}">
                <a16:creationId xmlns:a16="http://schemas.microsoft.com/office/drawing/2014/main" id="{382221F3-DAF8-4BFD-83A4-F4F3913B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3" y="1567714"/>
            <a:ext cx="582012" cy="55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0" descr="A Boy Reading A Novel | Boy cartoon drawing, Cartoon drawings, Reading  cartoon">
            <a:extLst>
              <a:ext uri="{FF2B5EF4-FFF2-40B4-BE49-F238E27FC236}">
                <a16:creationId xmlns:a16="http://schemas.microsoft.com/office/drawing/2014/main" id="{F66E372F-73FF-4F2F-BBA3-B735FF7C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8" y="2460180"/>
            <a:ext cx="551776" cy="462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9131B6-CE50-496D-8F30-2E0716B58A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875">
            <a:off x="452116" y="3249024"/>
            <a:ext cx="582012" cy="446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27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6B3FCE-A37B-457D-80C0-E43C6C3E6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3570A-F068-4E36-9ED9-0C2334822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1879859" y="3505021"/>
            <a:ext cx="5384283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660E4-8E64-4B70-88AA-BFCFB6E3B8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81" y="981201"/>
            <a:ext cx="3938119" cy="2265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2FEEE-CE48-4806-B72A-57B5F58BB571}"/>
              </a:ext>
            </a:extLst>
          </p:cNvPr>
          <p:cNvSpPr txBox="1"/>
          <p:nvPr/>
        </p:nvSpPr>
        <p:spPr>
          <a:xfrm>
            <a:off x="2602941" y="172819"/>
            <a:ext cx="393811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u="sng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u="sng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u="sng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u="sng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u="sng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u="sng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1B6D9CF-182E-45D5-BD3C-FD26411B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199" y="981202"/>
            <a:ext cx="3938119" cy="22655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6B3FCE-A37B-457D-80C0-E43C6C3E6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3570A-F068-4E36-9ED9-0C2334822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2025780" y="3505021"/>
            <a:ext cx="5092441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660E4-8E64-4B70-88AA-BFCFB6E3B8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956" y="981202"/>
            <a:ext cx="3918844" cy="22655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2FEEE-CE48-4806-B72A-57B5F58BB571}"/>
              </a:ext>
            </a:extLst>
          </p:cNvPr>
          <p:cNvSpPr txBox="1"/>
          <p:nvPr/>
        </p:nvSpPr>
        <p:spPr>
          <a:xfrm>
            <a:off x="2574785" y="172819"/>
            <a:ext cx="399443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u="sng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u="sng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u="sng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u="sng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u="sng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u="sng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1B6D9CF-182E-45D5-BD3C-FD26411B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2" y="981202"/>
            <a:ext cx="3918842" cy="22655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57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627</Words>
  <Application>Microsoft Office PowerPoint</Application>
  <PresentationFormat>On-screen Show (16:9)</PresentationFormat>
  <Paragraphs>105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NikoshBAN</vt:lpstr>
      <vt:lpstr>SutonnyMJ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5569</cp:revision>
  <dcterms:created xsi:type="dcterms:W3CDTF">2006-08-16T00:00:00Z</dcterms:created>
  <dcterms:modified xsi:type="dcterms:W3CDTF">2021-12-01T17:10:44Z</dcterms:modified>
</cp:coreProperties>
</file>