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sldIdLst>
    <p:sldId id="256" r:id="rId2"/>
    <p:sldId id="257" r:id="rId3"/>
    <p:sldId id="258" r:id="rId4"/>
    <p:sldId id="273" r:id="rId5"/>
    <p:sldId id="259" r:id="rId6"/>
    <p:sldId id="277" r:id="rId7"/>
    <p:sldId id="262" r:id="rId8"/>
    <p:sldId id="266" r:id="rId9"/>
    <p:sldId id="271" r:id="rId10"/>
    <p:sldId id="265" r:id="rId11"/>
    <p:sldId id="274" r:id="rId12"/>
    <p:sldId id="276" r:id="rId13"/>
    <p:sldId id="275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6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8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546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9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5578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60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77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7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3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7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95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1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9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0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4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7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9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.jpe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jpeg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jpeg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.jpe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DCA9454-DD52-5041-9F12-0B1928E74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4" y="1175162"/>
            <a:ext cx="9116786" cy="46932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E31D1B-772B-1248-8B00-BF60EA751982}"/>
              </a:ext>
            </a:extLst>
          </p:cNvPr>
          <p:cNvSpPr txBox="1"/>
          <p:nvPr/>
        </p:nvSpPr>
        <p:spPr>
          <a:xfrm>
            <a:off x="-169470" y="-148277"/>
            <a:ext cx="9858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>
                <a:solidFill>
                  <a:srgbClr val="00B050"/>
                </a:solidFill>
              </a:rPr>
              <a:t> </a:t>
            </a:r>
            <a:r>
              <a:rPr lang="en-GB" sz="8000" b="1" u="sng" dirty="0">
                <a:latin typeface="NikoshBAN" pitchFamily="2" charset="0"/>
              </a:rPr>
              <a:t>WELCOME EVERYONE </a:t>
            </a:r>
            <a:endParaRPr lang="en-US" sz="80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1E2909-51F9-6343-96A6-7408B431B71E}"/>
              </a:ext>
            </a:extLst>
          </p:cNvPr>
          <p:cNvSpPr txBox="1"/>
          <p:nvPr/>
        </p:nvSpPr>
        <p:spPr>
          <a:xfrm rot="10800000" flipV="1">
            <a:off x="1620487" y="2687139"/>
            <a:ext cx="91291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  <a:latin typeface="NikoshBAN" pitchFamily="2" charset="0"/>
              </a:rPr>
              <a:t>Now work in pair</a:t>
            </a:r>
          </a:p>
        </p:txBody>
      </p:sp>
    </p:spTree>
    <p:extLst>
      <p:ext uri="{BB962C8B-B14F-4D97-AF65-F5344CB8AC3E}">
        <p14:creationId xmlns:p14="http://schemas.microsoft.com/office/powerpoint/2010/main" val="275042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9ABFAD-5857-7F4F-AB9D-AEC73E87E91B}"/>
              </a:ext>
            </a:extLst>
          </p:cNvPr>
          <p:cNvSpPr txBox="1"/>
          <p:nvPr/>
        </p:nvSpPr>
        <p:spPr>
          <a:xfrm>
            <a:off x="273782" y="1415067"/>
            <a:ext cx="24740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NikoshBAN" pitchFamily="2" charset="0"/>
              </a:rPr>
              <a:t>Ask your partner what do you see in this picture  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9DB74-27CD-8443-99FB-400642A89381}"/>
              </a:ext>
            </a:extLst>
          </p:cNvPr>
          <p:cNvSpPr txBox="1"/>
          <p:nvPr/>
        </p:nvSpPr>
        <p:spPr>
          <a:xfrm rot="10800000" flipV="1">
            <a:off x="8422635" y="2092175"/>
            <a:ext cx="2730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NikoshBAN" pitchFamily="2" charset="0"/>
              </a:rPr>
              <a:t>This is a farmer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2490964-4D1C-0B4E-AF9D-144F4FDC4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552" y="442672"/>
            <a:ext cx="5448163" cy="5448163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1BE35C60-E2C9-7D49-88E5-5AD7B1851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04" y="1452562"/>
            <a:ext cx="7038975" cy="3952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FC3CED-A6EE-EA40-AA24-C3D49C014849}"/>
              </a:ext>
            </a:extLst>
          </p:cNvPr>
          <p:cNvSpPr txBox="1"/>
          <p:nvPr/>
        </p:nvSpPr>
        <p:spPr>
          <a:xfrm rot="10800000" flipV="1">
            <a:off x="10004172" y="2321600"/>
            <a:ext cx="1580268" cy="134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en-GB" sz="4000" b="1" dirty="0">
                <a:solidFill>
                  <a:srgbClr val="FF0000"/>
                </a:solidFill>
                <a:latin typeface="NikoshBAN" pitchFamily="2" charset="0"/>
              </a:rPr>
              <a:t>This is a girl.</a:t>
            </a:r>
            <a:endParaRPr lang="en-US" sz="400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42815E01-C7E4-9548-9A43-9FA8A0BAB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163" y="1622341"/>
            <a:ext cx="6423673" cy="36133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7E0810-F143-E842-8CD8-7D58A18CEEAF}"/>
              </a:ext>
            </a:extLst>
          </p:cNvPr>
          <p:cNvSpPr txBox="1"/>
          <p:nvPr/>
        </p:nvSpPr>
        <p:spPr>
          <a:xfrm>
            <a:off x="9955431" y="2209467"/>
            <a:ext cx="18122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This is a hut</a:t>
            </a:r>
            <a:endParaRPr lang="en-US" sz="480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566924C5-3E85-C04D-8A20-15825A17E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41" y="1622341"/>
            <a:ext cx="4942500" cy="3613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81894D-0284-AA4A-A024-EE9D310DB848}"/>
              </a:ext>
            </a:extLst>
          </p:cNvPr>
          <p:cNvSpPr txBox="1"/>
          <p:nvPr/>
        </p:nvSpPr>
        <p:spPr>
          <a:xfrm>
            <a:off x="9245104" y="2452166"/>
            <a:ext cx="33213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This is an igloo </a:t>
            </a:r>
            <a:endParaRPr lang="en-US" sz="4800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A7C4C787-30C4-1749-A89B-AD76DD4E19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02" y="1622341"/>
            <a:ext cx="5848350" cy="47529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0DE513-CF7A-B44B-9E79-4AB3DECE72EB}"/>
              </a:ext>
            </a:extLst>
          </p:cNvPr>
          <p:cNvSpPr txBox="1"/>
          <p:nvPr/>
        </p:nvSpPr>
        <p:spPr>
          <a:xfrm>
            <a:off x="9226406" y="2575981"/>
            <a:ext cx="18122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This is a jeep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02048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 tmFilter="0,0; .5, 0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5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5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10" grpId="0"/>
      <p:bldP spid="10" grpId="1"/>
      <p:bldP spid="9" grpId="0"/>
      <p:bldP spid="9" grpId="1"/>
      <p:bldP spid="12" grpId="0"/>
      <p:bldP spid="12" grpId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1E2909-51F9-6343-96A6-7408B431B71E}"/>
              </a:ext>
            </a:extLst>
          </p:cNvPr>
          <p:cNvSpPr txBox="1"/>
          <p:nvPr/>
        </p:nvSpPr>
        <p:spPr>
          <a:xfrm rot="10800000" flipV="1">
            <a:off x="1620487" y="1671477"/>
            <a:ext cx="91291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  <a:latin typeface="NikoshBAN" pitchFamily="2" charset="0"/>
              </a:rPr>
              <a:t>Now say some more words related to the alphabet- f,g,h,i and j.</a:t>
            </a:r>
          </a:p>
        </p:txBody>
      </p:sp>
    </p:spTree>
    <p:extLst>
      <p:ext uri="{BB962C8B-B14F-4D97-AF65-F5344CB8AC3E}">
        <p14:creationId xmlns:p14="http://schemas.microsoft.com/office/powerpoint/2010/main" val="4078287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1E2909-51F9-6343-96A6-7408B431B71E}"/>
              </a:ext>
            </a:extLst>
          </p:cNvPr>
          <p:cNvSpPr txBox="1"/>
          <p:nvPr/>
        </p:nvSpPr>
        <p:spPr>
          <a:xfrm rot="10800000" flipV="1">
            <a:off x="-325337" y="64878"/>
            <a:ext cx="12842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NikoshBAN" pitchFamily="2" charset="0"/>
              </a:rPr>
              <a:t>Now look some more pictures (f,g,h,i,and  j) and say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F8E0DB0-14BF-4443-9911-442F29036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96" y="1542120"/>
            <a:ext cx="6665520" cy="482240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5273927-0C1A-C54C-9613-5D633B993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19" y="1112577"/>
            <a:ext cx="4859873" cy="525194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A8E9456-8733-784A-A1C2-90C0DF83D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74" y="1029216"/>
            <a:ext cx="4412595" cy="541866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244FA3E-4933-6F4E-8FBC-C43B72BE06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33" y="719666"/>
            <a:ext cx="4540933" cy="541866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440D97C-7299-E045-82BD-0845DAB5AC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08" y="1029216"/>
            <a:ext cx="4303906" cy="526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05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71D508-B89A-C443-9082-5E099F3D8E6A}"/>
              </a:ext>
            </a:extLst>
          </p:cNvPr>
          <p:cNvSpPr txBox="1"/>
          <p:nvPr/>
        </p:nvSpPr>
        <p:spPr>
          <a:xfrm rot="10800000" flipV="1">
            <a:off x="1323602" y="2351918"/>
            <a:ext cx="8993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00B0F0"/>
                </a:solidFill>
                <a:latin typeface="NikoshBAN" pitchFamily="2" charset="0"/>
              </a:rPr>
              <a:t>Write one word for each alphabet we learn today.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F1D29-A431-964A-8420-F1F7502D364A}"/>
              </a:ext>
            </a:extLst>
          </p:cNvPr>
          <p:cNvSpPr txBox="1"/>
          <p:nvPr/>
        </p:nvSpPr>
        <p:spPr>
          <a:xfrm rot="10800000" flipV="1">
            <a:off x="539337" y="475285"/>
            <a:ext cx="11652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FF0000"/>
                </a:solidFill>
                <a:latin typeface="NikoshBAN" pitchFamily="2" charset="0"/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3965087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C53F9A-7D86-D94A-A95F-97A051919323}"/>
              </a:ext>
            </a:extLst>
          </p:cNvPr>
          <p:cNvSpPr txBox="1"/>
          <p:nvPr/>
        </p:nvSpPr>
        <p:spPr>
          <a:xfrm rot="10800000" flipV="1">
            <a:off x="2432002" y="157855"/>
            <a:ext cx="7508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</a:rPr>
              <a:t>Thank you all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377D61D-3E91-7A47-A513-1908DC0BC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03" y="1162792"/>
            <a:ext cx="8535424" cy="56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59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57366D-DBCE-D544-950A-5DE399522E3A}"/>
              </a:ext>
            </a:extLst>
          </p:cNvPr>
          <p:cNvSpPr txBox="1"/>
          <p:nvPr/>
        </p:nvSpPr>
        <p:spPr>
          <a:xfrm>
            <a:off x="2832759" y="0"/>
            <a:ext cx="7681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 b="1" dirty="0">
                <a:solidFill>
                  <a:srgbClr val="00B050"/>
                </a:solidFill>
                <a:latin typeface="NikoshBAN" pitchFamily="2" charset="0"/>
              </a:rPr>
              <a:t>Presented by:</a:t>
            </a:r>
            <a:endParaRPr lang="en-US" sz="800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9A27FD-C8BD-FD4F-B0C2-4F5B1F528998}"/>
              </a:ext>
            </a:extLst>
          </p:cNvPr>
          <p:cNvSpPr txBox="1"/>
          <p:nvPr/>
        </p:nvSpPr>
        <p:spPr>
          <a:xfrm rot="10800000" flipV="1">
            <a:off x="481816" y="968118"/>
            <a:ext cx="1122836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00B0F0"/>
                </a:solidFill>
                <a:latin typeface="NikoshBAN" pitchFamily="2" charset="0"/>
              </a:rPr>
              <a:t>Md.Shakhawat Hossain </a:t>
            </a:r>
          </a:p>
          <a:p>
            <a:pPr algn="ctr"/>
            <a:r>
              <a:rPr lang="en-GB" sz="8000" b="1" dirty="0">
                <a:solidFill>
                  <a:srgbClr val="FF0000"/>
                </a:solidFill>
                <a:latin typeface="NikoshBAN" pitchFamily="2" charset="0"/>
              </a:rPr>
              <a:t>Assistant Teacher </a:t>
            </a:r>
          </a:p>
          <a:p>
            <a:pPr algn="ctr"/>
            <a:r>
              <a:rPr lang="en-GB" sz="6000" b="1" dirty="0">
                <a:solidFill>
                  <a:srgbClr val="002060"/>
                </a:solidFill>
                <a:latin typeface="NikoshBAN" pitchFamily="2" charset="0"/>
              </a:rPr>
              <a:t>Borogangni Govt.Primary School </a:t>
            </a:r>
          </a:p>
          <a:p>
            <a:pPr algn="ctr"/>
            <a:r>
              <a:rPr lang="en-GB" sz="6000" b="1" dirty="0">
                <a:solidFill>
                  <a:srgbClr val="002060"/>
                </a:solidFill>
                <a:latin typeface="NikoshBAN" pitchFamily="2" charset="0"/>
              </a:rPr>
              <a:t>Alamdanga,Chuadanga. </a:t>
            </a:r>
          </a:p>
          <a:p>
            <a:pPr algn="ctr"/>
            <a:r>
              <a:rPr lang="en-GB" sz="6000" b="1" dirty="0">
                <a:solidFill>
                  <a:srgbClr val="7030A0"/>
                </a:solidFill>
                <a:latin typeface="NikoshBAN" pitchFamily="2" charset="0"/>
              </a:rPr>
              <a:t>shakhawat041086@gmail.com</a:t>
            </a:r>
          </a:p>
        </p:txBody>
      </p:sp>
    </p:spTree>
    <p:extLst>
      <p:ext uri="{BB962C8B-B14F-4D97-AF65-F5344CB8AC3E}">
        <p14:creationId xmlns:p14="http://schemas.microsoft.com/office/powerpoint/2010/main" val="720042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C7C409-90F2-4841-BCE9-B60B7C0FC158}"/>
              </a:ext>
            </a:extLst>
          </p:cNvPr>
          <p:cNvSpPr txBox="1"/>
          <p:nvPr/>
        </p:nvSpPr>
        <p:spPr>
          <a:xfrm rot="10800000" flipV="1">
            <a:off x="481816" y="952731"/>
            <a:ext cx="11228367" cy="53553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b="1" dirty="0">
                <a:solidFill>
                  <a:srgbClr val="C00000"/>
                </a:solidFill>
                <a:latin typeface="NikoshBAN" pitchFamily="2" charset="0"/>
              </a:rPr>
              <a:t>Subject :English </a:t>
            </a:r>
          </a:p>
          <a:p>
            <a:pPr algn="ctr"/>
            <a:r>
              <a:rPr lang="en-GB" sz="5400" b="1" dirty="0">
                <a:solidFill>
                  <a:srgbClr val="0070C0"/>
                </a:solidFill>
                <a:latin typeface="NikoshBAN" pitchFamily="2" charset="0"/>
              </a:rPr>
              <a:t>Class:Two</a:t>
            </a:r>
          </a:p>
          <a:p>
            <a:pPr algn="ctr"/>
            <a:r>
              <a:rPr lang="en-GB" sz="5400" b="1" dirty="0">
                <a:solidFill>
                  <a:srgbClr val="00B050"/>
                </a:solidFill>
                <a:latin typeface="NikoshBAN" pitchFamily="2" charset="0"/>
              </a:rPr>
              <a:t>Unit:2</a:t>
            </a:r>
          </a:p>
          <a:p>
            <a:pPr algn="ctr"/>
            <a:r>
              <a:rPr lang="en-GB" sz="5400" b="1" dirty="0">
                <a:solidFill>
                  <a:srgbClr val="FF0000"/>
                </a:solidFill>
                <a:latin typeface="NikoshBAN" pitchFamily="2" charset="0"/>
              </a:rPr>
              <a:t>Alphabet  </a:t>
            </a:r>
            <a:endParaRPr lang="en-GB" sz="6000" b="1" dirty="0">
              <a:solidFill>
                <a:srgbClr val="7030A0"/>
              </a:solidFill>
              <a:latin typeface="NikoshBAN" pitchFamily="2" charset="0"/>
            </a:endParaRPr>
          </a:p>
          <a:p>
            <a:pPr algn="ctr"/>
            <a:r>
              <a:rPr lang="en-GB" sz="6000" b="1" dirty="0">
                <a:solidFill>
                  <a:srgbClr val="7030A0"/>
                </a:solidFill>
                <a:latin typeface="NikoshBAN" pitchFamily="2" charset="0"/>
              </a:rPr>
              <a:t>Lesson:4-6</a:t>
            </a:r>
          </a:p>
          <a:p>
            <a:pPr algn="ctr"/>
            <a:r>
              <a:rPr lang="en-GB" sz="6000" b="1" dirty="0">
                <a:solidFill>
                  <a:srgbClr val="002060"/>
                </a:solidFill>
                <a:latin typeface="NikoshBAN" pitchFamily="2" charset="0"/>
              </a:rPr>
              <a:t>Page:05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FFA8E6-3D7C-4243-9BCE-85CE2AE97D56}"/>
              </a:ext>
            </a:extLst>
          </p:cNvPr>
          <p:cNvSpPr txBox="1"/>
          <p:nvPr/>
        </p:nvSpPr>
        <p:spPr>
          <a:xfrm rot="10800000" flipV="1">
            <a:off x="173182" y="-96374"/>
            <a:ext cx="112283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00B0F0"/>
                </a:solidFill>
                <a:latin typeface="NikoshBAN" pitchFamily="2" charset="0"/>
              </a:rPr>
              <a:t>Lesson Identity </a:t>
            </a:r>
          </a:p>
        </p:txBody>
      </p:sp>
    </p:spTree>
    <p:extLst>
      <p:ext uri="{BB962C8B-B14F-4D97-AF65-F5344CB8AC3E}">
        <p14:creationId xmlns:p14="http://schemas.microsoft.com/office/powerpoint/2010/main" val="1635903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5B9C5F-C52D-CA4E-BF10-8C87D8DF217C}"/>
              </a:ext>
            </a:extLst>
          </p:cNvPr>
          <p:cNvSpPr txBox="1"/>
          <p:nvPr/>
        </p:nvSpPr>
        <p:spPr>
          <a:xfrm rot="10800000" flipV="1">
            <a:off x="267195" y="947481"/>
            <a:ext cx="12667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Listening</a:t>
            </a:r>
            <a:endParaRPr lang="en-GB" sz="3600" b="1" dirty="0">
              <a:solidFill>
                <a:srgbClr val="FF0000"/>
              </a:solidFill>
              <a:latin typeface="NikoshBAN" pitchFamily="2" charset="0"/>
            </a:endParaRPr>
          </a:p>
          <a:p>
            <a:r>
              <a:rPr lang="en-GB" sz="2800" b="1" dirty="0">
                <a:solidFill>
                  <a:srgbClr val="7030A0"/>
                </a:solidFill>
                <a:latin typeface="NikoshBAN" pitchFamily="2" charset="0"/>
              </a:rPr>
              <a:t>1.1.1 become familiar with English sounds by listening to common English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07B21-205E-AA46-8723-2414F705C94F}"/>
              </a:ext>
            </a:extLst>
          </p:cNvPr>
          <p:cNvSpPr txBox="1"/>
          <p:nvPr/>
        </p:nvSpPr>
        <p:spPr>
          <a:xfrm rot="10800000" flipV="1">
            <a:off x="-333994" y="-137615"/>
            <a:ext cx="11763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NikoshBAN" pitchFamily="2" charset="0"/>
              </a:rPr>
              <a:t>Learning outcomes</a:t>
            </a:r>
            <a:r>
              <a:rPr lang="en-GB" sz="3600" b="1" dirty="0">
                <a:solidFill>
                  <a:srgbClr val="002060"/>
                </a:solidFill>
                <a:latin typeface="NikoshBAN" pitchFamily="2" charset="0"/>
              </a:rPr>
              <a:t> 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CCEC5D-0987-854D-A16C-3A2E4E5313CE}"/>
              </a:ext>
            </a:extLst>
          </p:cNvPr>
          <p:cNvSpPr txBox="1"/>
          <p:nvPr/>
        </p:nvSpPr>
        <p:spPr>
          <a:xfrm rot="10800000" flipV="1">
            <a:off x="160809" y="1770397"/>
            <a:ext cx="117639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Speaking</a:t>
            </a:r>
            <a:r>
              <a:rPr lang="en-GB" sz="3600" b="1" dirty="0">
                <a:solidFill>
                  <a:srgbClr val="002060"/>
                </a:solidFill>
                <a:latin typeface="NikoshBAN" pitchFamily="2" charset="0"/>
              </a:rPr>
              <a:t> </a:t>
            </a:r>
          </a:p>
          <a:p>
            <a:r>
              <a:rPr lang="en-GB" sz="2800" b="1" dirty="0">
                <a:solidFill>
                  <a:srgbClr val="00B0F0"/>
                </a:solidFill>
                <a:latin typeface="NikoshBAN" pitchFamily="2" charset="0"/>
              </a:rPr>
              <a:t>1.1.1repeat after the teacher words and phrases with proper sound and stress.</a:t>
            </a:r>
          </a:p>
          <a:p>
            <a:r>
              <a:rPr lang="en-GB" sz="2800" b="1" dirty="0">
                <a:solidFill>
                  <a:srgbClr val="00B0F0"/>
                </a:solidFill>
                <a:latin typeface="NikoshBAN" pitchFamily="2" charset="0"/>
              </a:rPr>
              <a:t>1.1.2 say words and phrases with proper sound and stress.</a:t>
            </a:r>
          </a:p>
          <a:p>
            <a:endParaRPr lang="en-GB" sz="2800" b="1" dirty="0">
              <a:solidFill>
                <a:srgbClr val="00B0F0"/>
              </a:solidFill>
              <a:latin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FD9B5F-BAC9-444F-B569-657D9026260E}"/>
              </a:ext>
            </a:extLst>
          </p:cNvPr>
          <p:cNvSpPr txBox="1"/>
          <p:nvPr/>
        </p:nvSpPr>
        <p:spPr>
          <a:xfrm rot="10800000" flipV="1">
            <a:off x="214002" y="3842086"/>
            <a:ext cx="117639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NikoshBAN" pitchFamily="2" charset="0"/>
              </a:rPr>
              <a:t>Reading</a:t>
            </a:r>
            <a:r>
              <a:rPr lang="en-GB" sz="2800" b="1" dirty="0">
                <a:solidFill>
                  <a:srgbClr val="002060"/>
                </a:solidFill>
                <a:latin typeface="NikoshBAN" pitchFamily="2" charset="0"/>
              </a:rPr>
              <a:t> </a:t>
            </a:r>
          </a:p>
          <a:p>
            <a:r>
              <a:rPr lang="en-GB" sz="2800" b="1" dirty="0">
                <a:solidFill>
                  <a:srgbClr val="002060"/>
                </a:solidFill>
                <a:latin typeface="NikoshBAN" pitchFamily="2" charset="0"/>
              </a:rPr>
              <a:t>1.2.1 recognize and read the alphabet both small and capital (non cursive) </a:t>
            </a:r>
          </a:p>
          <a:p>
            <a:r>
              <a:rPr lang="en-GB" sz="2800" b="1" dirty="0">
                <a:solidFill>
                  <a:srgbClr val="002060"/>
                </a:solidFill>
                <a:latin typeface="NikoshBAN" pitchFamily="2" charset="0"/>
              </a:rPr>
              <a:t>1.3.1 recognize and read the name of object having the same initial and final sound</a:t>
            </a:r>
          </a:p>
          <a:p>
            <a:r>
              <a:rPr lang="en-GB" sz="2800" b="1" dirty="0">
                <a:solidFill>
                  <a:srgbClr val="002060"/>
                </a:solidFill>
                <a:latin typeface="NikoshBAN" pitchFamily="2" charset="0"/>
              </a:rPr>
              <a:t>1.4.1 read words and phrases with the visual clues(30 new words) and simple  sentences. </a:t>
            </a:r>
          </a:p>
        </p:txBody>
      </p:sp>
    </p:spTree>
    <p:extLst>
      <p:ext uri="{BB962C8B-B14F-4D97-AF65-F5344CB8AC3E}">
        <p14:creationId xmlns:p14="http://schemas.microsoft.com/office/powerpoint/2010/main" val="1222614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6517B2-25EB-014B-BAA2-36DEC6B8720E}"/>
              </a:ext>
            </a:extLst>
          </p:cNvPr>
          <p:cNvSpPr txBox="1"/>
          <p:nvPr/>
        </p:nvSpPr>
        <p:spPr>
          <a:xfrm rot="10800000" flipV="1">
            <a:off x="383474" y="1007522"/>
            <a:ext cx="112283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002060"/>
                </a:solidFill>
                <a:latin typeface="NikoshBAN" pitchFamily="2" charset="0"/>
              </a:rPr>
              <a:t>Good morning students!</a:t>
            </a:r>
          </a:p>
          <a:p>
            <a:pPr algn="ctr"/>
            <a:r>
              <a:rPr lang="en-GB" sz="8000" b="1" dirty="0">
                <a:solidFill>
                  <a:srgbClr val="002060"/>
                </a:solidFill>
                <a:latin typeface="NikoshBAN" pitchFamily="2" charset="0"/>
              </a:rPr>
              <a:t>How are you?</a:t>
            </a:r>
          </a:p>
          <a:p>
            <a:pPr algn="ctr"/>
            <a:r>
              <a:rPr lang="en-GB" sz="8000" b="1" dirty="0">
                <a:solidFill>
                  <a:srgbClr val="002060"/>
                </a:solidFill>
                <a:latin typeface="NikoshBAN" pitchFamily="2" charset="0"/>
              </a:rPr>
              <a:t>I’m fine thank you.</a:t>
            </a:r>
          </a:p>
        </p:txBody>
      </p:sp>
    </p:spTree>
    <p:extLst>
      <p:ext uri="{BB962C8B-B14F-4D97-AF65-F5344CB8AC3E}">
        <p14:creationId xmlns:p14="http://schemas.microsoft.com/office/powerpoint/2010/main" val="4228163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1E2909-51F9-6343-96A6-7408B431B71E}"/>
              </a:ext>
            </a:extLst>
          </p:cNvPr>
          <p:cNvSpPr txBox="1"/>
          <p:nvPr/>
        </p:nvSpPr>
        <p:spPr>
          <a:xfrm rot="10800000" flipV="1">
            <a:off x="1187533" y="349185"/>
            <a:ext cx="91291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  <a:latin typeface="NikoshBAN" pitchFamily="2" charset="0"/>
              </a:rPr>
              <a:t>Now look, listen and say 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0934281-3782-DD4B-BE97-DAECCE47C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23" y="1314449"/>
            <a:ext cx="7551966" cy="422910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79E038B-62DA-8E45-8E35-D3ADEFAE6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99" y="1314449"/>
            <a:ext cx="5467350" cy="508635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405449A-8621-0848-AFD9-DEAA42681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12" y="1457182"/>
            <a:ext cx="4665395" cy="503257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D59387D-E713-E748-B539-5C510E1E1C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2" y="1142999"/>
            <a:ext cx="6086475" cy="4572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02C65E1-8DDF-5E4F-8634-36D1A27E27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12" y="1225487"/>
            <a:ext cx="4910784" cy="493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20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8FD2BF-C5EA-F344-920D-B9AB8B03693F}"/>
              </a:ext>
            </a:extLst>
          </p:cNvPr>
          <p:cNvSpPr txBox="1"/>
          <p:nvPr/>
        </p:nvSpPr>
        <p:spPr>
          <a:xfrm rot="10800000" flipV="1">
            <a:off x="998269" y="2952977"/>
            <a:ext cx="1019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0070C0"/>
                </a:solidFill>
                <a:latin typeface="NikoshBAN" pitchFamily="2" charset="0"/>
              </a:rPr>
              <a:t>Alphabet, f,g,h,i and j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186BFA-CC61-E140-A599-B01AA291A64F}"/>
              </a:ext>
            </a:extLst>
          </p:cNvPr>
          <p:cNvSpPr txBox="1"/>
          <p:nvPr/>
        </p:nvSpPr>
        <p:spPr>
          <a:xfrm rot="10800000" flipV="1">
            <a:off x="214002" y="1074518"/>
            <a:ext cx="11763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  <a:latin typeface="NikoshBAN" pitchFamily="2" charset="0"/>
              </a:rPr>
              <a:t>Today’s lesson </a:t>
            </a:r>
          </a:p>
        </p:txBody>
      </p:sp>
    </p:spTree>
    <p:extLst>
      <p:ext uri="{BB962C8B-B14F-4D97-AF65-F5344CB8AC3E}">
        <p14:creationId xmlns:p14="http://schemas.microsoft.com/office/powerpoint/2010/main" val="2410490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DCBA95-FFF4-4D46-A4B7-F586D72EF2A9}"/>
              </a:ext>
            </a:extLst>
          </p:cNvPr>
          <p:cNvSpPr txBox="1"/>
          <p:nvPr/>
        </p:nvSpPr>
        <p:spPr>
          <a:xfrm rot="10800000" flipV="1">
            <a:off x="569024" y="60042"/>
            <a:ext cx="120979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NikoshBAN" pitchFamily="2" charset="0"/>
              </a:rPr>
              <a:t>Lets see some pictures and repeat after me</a:t>
            </a:r>
          </a:p>
          <a:p>
            <a:endParaRPr lang="en-GB" sz="4800" b="1" dirty="0">
              <a:solidFill>
                <a:srgbClr val="002060"/>
              </a:solidFill>
              <a:latin typeface="NikoshBAN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13722ED-C7ED-3842-B757-8F2470E3B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86" y="1228297"/>
            <a:ext cx="4970628" cy="49706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DA4DE9-E96C-7044-805A-1BC7B8817726}"/>
              </a:ext>
            </a:extLst>
          </p:cNvPr>
          <p:cNvSpPr txBox="1"/>
          <p:nvPr/>
        </p:nvSpPr>
        <p:spPr>
          <a:xfrm>
            <a:off x="9226406" y="2575981"/>
            <a:ext cx="23767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This is a </a:t>
            </a:r>
            <a:r>
              <a:rPr lang="en-GB" sz="4800" b="1" dirty="0">
                <a:solidFill>
                  <a:srgbClr val="00B0F0"/>
                </a:solidFill>
                <a:latin typeface="NikoshBAN" pitchFamily="2" charset="0"/>
              </a:rPr>
              <a:t>f</a:t>
            </a:r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armer</a:t>
            </a:r>
            <a:endParaRPr lang="en-US" sz="480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9AA266D-7BC4-F146-9807-C83C4AC6C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75" y="1452562"/>
            <a:ext cx="7038975" cy="3952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3FBC9F-4CF1-2540-A128-B6DEC653D827}"/>
              </a:ext>
            </a:extLst>
          </p:cNvPr>
          <p:cNvSpPr txBox="1"/>
          <p:nvPr/>
        </p:nvSpPr>
        <p:spPr>
          <a:xfrm>
            <a:off x="9053838" y="2500680"/>
            <a:ext cx="25248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This is a </a:t>
            </a:r>
            <a:r>
              <a:rPr lang="en-GB" sz="4800" b="1" dirty="0">
                <a:solidFill>
                  <a:srgbClr val="00B050"/>
                </a:solidFill>
                <a:latin typeface="NikoshBAN" pitchFamily="2" charset="0"/>
              </a:rPr>
              <a:t>g</a:t>
            </a:r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irl </a:t>
            </a:r>
            <a:endParaRPr lang="en-US" sz="480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E4A01AD8-3E2B-0441-B2E1-704650C55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86" y="1510040"/>
            <a:ext cx="7186433" cy="40423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895A94-609E-2B4B-BF4F-E62C253F7449}"/>
              </a:ext>
            </a:extLst>
          </p:cNvPr>
          <p:cNvSpPr txBox="1"/>
          <p:nvPr/>
        </p:nvSpPr>
        <p:spPr>
          <a:xfrm>
            <a:off x="9391205" y="2425378"/>
            <a:ext cx="18122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This is a </a:t>
            </a:r>
            <a:r>
              <a:rPr lang="en-GB" sz="4800" b="1" dirty="0">
                <a:solidFill>
                  <a:srgbClr val="7030A0"/>
                </a:solidFill>
                <a:latin typeface="NikoshBAN" pitchFamily="2" charset="0"/>
              </a:rPr>
              <a:t>h</a:t>
            </a:r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ut.</a:t>
            </a:r>
            <a:endParaRPr lang="en-US" sz="4800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A766D357-23A4-0944-8BAF-520BE38A7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86" y="1305591"/>
            <a:ext cx="6317209" cy="46183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0B241B-A5A2-B742-B302-4C081F8FA549}"/>
              </a:ext>
            </a:extLst>
          </p:cNvPr>
          <p:cNvSpPr txBox="1"/>
          <p:nvPr/>
        </p:nvSpPr>
        <p:spPr>
          <a:xfrm>
            <a:off x="9291323" y="2404261"/>
            <a:ext cx="22469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This is an </a:t>
            </a:r>
            <a:r>
              <a:rPr lang="en-GB" sz="4800" b="1" dirty="0">
                <a:latin typeface="NikoshBAN" pitchFamily="2" charset="0"/>
              </a:rPr>
              <a:t>i</a:t>
            </a:r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gloo </a:t>
            </a:r>
            <a:endParaRPr lang="en-US" sz="4800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B3B3CCFA-4D66-F245-99F8-FEF508A14E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0" y="1116924"/>
            <a:ext cx="5848350" cy="47529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28E6287-1DD3-304F-A219-E392D8BF4145}"/>
              </a:ext>
            </a:extLst>
          </p:cNvPr>
          <p:cNvSpPr txBox="1"/>
          <p:nvPr/>
        </p:nvSpPr>
        <p:spPr>
          <a:xfrm>
            <a:off x="9226406" y="2479562"/>
            <a:ext cx="18122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This is a </a:t>
            </a:r>
            <a:r>
              <a:rPr lang="en-GB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</a:rPr>
              <a:t>j</a:t>
            </a:r>
            <a:r>
              <a:rPr lang="en-GB" sz="4800" b="1" dirty="0">
                <a:solidFill>
                  <a:srgbClr val="FF0000"/>
                </a:solidFill>
                <a:latin typeface="NikoshBAN" pitchFamily="2" charset="0"/>
              </a:rPr>
              <a:t>eep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127101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 tmFilter="0,0; .5, 0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 tmFilter="0,0; .5, 0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8" grpId="0"/>
      <p:bldP spid="8" grpId="1"/>
      <p:bldP spid="11" grpId="0"/>
      <p:bldP spid="11" grpId="1"/>
      <p:bldP spid="14" grpId="0"/>
      <p:bldP spid="14" grpId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B6016A-10FC-7E48-A0FC-BACC9CE84493}"/>
              </a:ext>
            </a:extLst>
          </p:cNvPr>
          <p:cNvSpPr txBox="1"/>
          <p:nvPr/>
        </p:nvSpPr>
        <p:spPr>
          <a:xfrm rot="10800000" flipV="1">
            <a:off x="-55504" y="626683"/>
            <a:ext cx="7750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NikoshBAN" pitchFamily="2" charset="0"/>
              </a:rPr>
              <a:t>Let’s open at page 05.</a:t>
            </a:r>
          </a:p>
          <a:p>
            <a:pPr algn="ctr"/>
            <a:r>
              <a:rPr lang="en-GB" sz="4400" b="1" dirty="0">
                <a:solidFill>
                  <a:srgbClr val="FF0000"/>
                </a:solidFill>
                <a:latin typeface="NikoshBAN" pitchFamily="2" charset="0"/>
              </a:rPr>
              <a:t>Activity A.Look,listen and say.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8CBE704-1048-3E43-BC32-9BEC89AC8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46" y="626682"/>
            <a:ext cx="3781851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79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MD.SHAKHAWAT HOSSAIN</dc:creator>
  <cp:lastModifiedBy>MD.SHAKHAWAT HOSSAIN</cp:lastModifiedBy>
  <cp:revision>28</cp:revision>
  <dcterms:created xsi:type="dcterms:W3CDTF">2021-08-20T11:34:25Z</dcterms:created>
  <dcterms:modified xsi:type="dcterms:W3CDTF">2021-11-27T12:34:17Z</dcterms:modified>
</cp:coreProperties>
</file>