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  <p:sldId id="272" r:id="rId5"/>
    <p:sldId id="273" r:id="rId6"/>
    <p:sldId id="256" r:id="rId7"/>
    <p:sldId id="262" r:id="rId8"/>
    <p:sldId id="261" r:id="rId9"/>
    <p:sldId id="264" r:id="rId10"/>
    <p:sldId id="265" r:id="rId11"/>
    <p:sldId id="263" r:id="rId12"/>
    <p:sldId id="258" r:id="rId13"/>
    <p:sldId id="267" r:id="rId14"/>
    <p:sldId id="274" r:id="rId15"/>
    <p:sldId id="266" r:id="rId16"/>
    <p:sldId id="279" r:id="rId17"/>
    <p:sldId id="278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94" y="6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6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6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6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1DB1C-ECFB-4D73-AD98-DB102E4AE068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FA5C9-AA20-41CF-90D9-467DA68B0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7427360" y="624920"/>
            <a:ext cx="6134100" cy="6817056"/>
            <a:chOff x="0" y="40944"/>
            <a:chExt cx="6134100" cy="6817056"/>
          </a:xfrm>
        </p:grpSpPr>
        <p:sp>
          <p:nvSpPr>
            <p:cNvPr id="2" name="TextBox 1"/>
            <p:cNvSpPr txBox="1"/>
            <p:nvPr/>
          </p:nvSpPr>
          <p:spPr>
            <a:xfrm>
              <a:off x="0" y="40944"/>
              <a:ext cx="6134100" cy="681705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9259" y="867462"/>
              <a:ext cx="5595582" cy="5386090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/>
              </a:prstTxWarp>
              <a:spAutoFit/>
            </a:bodyPr>
            <a:lstStyle/>
            <a:p>
              <a:r>
                <a:rPr lang="en-US" sz="34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</a:t>
              </a:r>
              <a:endParaRPr lang="en-US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880581" y="40944"/>
            <a:ext cx="6134100" cy="6817056"/>
            <a:chOff x="5966630" y="172451"/>
            <a:chExt cx="6134100" cy="6817056"/>
          </a:xfrm>
        </p:grpSpPr>
        <p:sp>
          <p:nvSpPr>
            <p:cNvPr id="4" name="TextBox 3"/>
            <p:cNvSpPr txBox="1"/>
            <p:nvPr/>
          </p:nvSpPr>
          <p:spPr>
            <a:xfrm>
              <a:off x="5966630" y="172451"/>
              <a:ext cx="6134100" cy="681705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35889" y="867462"/>
              <a:ext cx="5595582" cy="5386090"/>
            </a:xfrm>
            <a:prstGeom prst="rect">
              <a:avLst/>
            </a:prstGeom>
            <a:noFill/>
          </p:spPr>
          <p:txBody>
            <a:bodyPr wrap="square" rtlCol="0">
              <a:prstTxWarp prst="textWave1">
                <a:avLst/>
              </a:prstTxWarp>
              <a:spAutoFit/>
            </a:bodyPr>
            <a:lstStyle/>
            <a:p>
              <a:r>
                <a:rPr lang="en-US" sz="34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তম</a:t>
              </a:r>
              <a:endParaRPr lang="en-US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8789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78 -0.003 L 0.60911 -0.0881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45" y="-4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71771 -0.00301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8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4339" y="1331495"/>
            <a:ext cx="81995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জানব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922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1392" y="737937"/>
            <a:ext cx="10445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8996" y="1806469"/>
            <a:ext cx="4270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কৃষক,জেলে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833" y="3429000"/>
            <a:ext cx="10445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6548" y="4362631"/>
            <a:ext cx="2135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05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53" y="604875"/>
            <a:ext cx="5283294" cy="35157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345317" y="4896999"/>
            <a:ext cx="4294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কাজ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9053" y="4886976"/>
            <a:ext cx="4294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কৃষিকাজ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454" y="4896999"/>
            <a:ext cx="4887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2102" y="4896999"/>
            <a:ext cx="4607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72" y="4896999"/>
            <a:ext cx="4149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4277" y="4558444"/>
            <a:ext cx="46070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ধান,পাট,বেগুন,টমেটো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মুলা,গাজর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94128" y="152400"/>
            <a:ext cx="11879943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2336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5" grpId="0"/>
      <p:bldP spid="5" grpId="2"/>
      <p:bldP spid="6" grpId="0"/>
      <p:bldP spid="6" grpId="1"/>
      <p:bldP spid="7" grpId="0"/>
      <p:bldP spid="7" grpId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5603" y="5202117"/>
            <a:ext cx="4558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কাজ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9322" y="4953188"/>
            <a:ext cx="4294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418" y="5197188"/>
            <a:ext cx="5226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9322" y="4953188"/>
            <a:ext cx="55400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খাল-বিল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হাওর-বাঁওর,</a:t>
            </a:r>
            <a:endParaRPr lang="en-US" sz="4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সাগরে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ধরেন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0933" y="4953188"/>
            <a:ext cx="3647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 আয়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3231" y="4858633"/>
            <a:ext cx="5010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অর্থ আয়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0" r="18929" b="11959"/>
          <a:stretch/>
        </p:blipFill>
        <p:spPr>
          <a:xfrm>
            <a:off x="3319956" y="577515"/>
            <a:ext cx="5628288" cy="3962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94128" y="152400"/>
            <a:ext cx="11879943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601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94128" y="152400"/>
            <a:ext cx="11879943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6" descr="Screen Clipping">
            <a:extLst>
              <a:ext uri="{FF2B5EF4-FFF2-40B4-BE49-F238E27FC236}">
                <a16:creationId xmlns="" xmlns:a16="http://schemas.microsoft.com/office/drawing/2014/main" id="{8BD84EC4-14F3-4359-AB96-CA099B690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07" y="590055"/>
            <a:ext cx="3342633" cy="46681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BBBE06E-7FFF-44B3-B631-9B8C1D153992}"/>
              </a:ext>
            </a:extLst>
          </p:cNvPr>
          <p:cNvSpPr txBox="1"/>
          <p:nvPr/>
        </p:nvSpPr>
        <p:spPr>
          <a:xfrm>
            <a:off x="885033" y="5427929"/>
            <a:ext cx="104981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বইয়ের ২২ পৃষ্ঠা বের করে নিরবে পড়বে।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33" y="578079"/>
            <a:ext cx="3707107" cy="484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1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237 0.00787 L 0.39453 -0.00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39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1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8474" y="2119745"/>
            <a:ext cx="4585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পেশা বলতে কী বোঝ?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2072" y="420653"/>
            <a:ext cx="3384055" cy="1200329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8473" y="2985654"/>
            <a:ext cx="99614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8473" y="3917372"/>
            <a:ext cx="9210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8474" y="4845627"/>
            <a:ext cx="5652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ধরেন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38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8473" y="2659559"/>
            <a:ext cx="7633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আমাদের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1173" y="528289"/>
            <a:ext cx="4585854" cy="1602624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8474" y="4448429"/>
            <a:ext cx="7827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আমাদের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4704" y="2979976"/>
            <a:ext cx="6258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পেশা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কেন?চারটি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72" y="420653"/>
            <a:ext cx="3870655" cy="169909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0058400" y="484243"/>
            <a:ext cx="6514309" cy="6817056"/>
            <a:chOff x="0" y="40944"/>
            <a:chExt cx="6134100" cy="6817056"/>
          </a:xfrm>
        </p:grpSpPr>
        <p:sp>
          <p:nvSpPr>
            <p:cNvPr id="2" name="TextBox 1"/>
            <p:cNvSpPr txBox="1"/>
            <p:nvPr/>
          </p:nvSpPr>
          <p:spPr>
            <a:xfrm>
              <a:off x="0" y="40944"/>
              <a:ext cx="6134100" cy="681705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9259" y="867462"/>
              <a:ext cx="5595582" cy="5386090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/>
              </a:prstTxWarp>
              <a:spAutoFit/>
            </a:bodyPr>
            <a:lstStyle/>
            <a:p>
              <a:r>
                <a:rPr lang="en-US" sz="34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</a:t>
              </a:r>
              <a:endParaRPr lang="en-US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880581" y="40944"/>
            <a:ext cx="6134100" cy="6817056"/>
            <a:chOff x="5966630" y="172451"/>
            <a:chExt cx="6134100" cy="6817056"/>
          </a:xfrm>
        </p:grpSpPr>
        <p:sp>
          <p:nvSpPr>
            <p:cNvPr id="4" name="TextBox 3"/>
            <p:cNvSpPr txBox="1"/>
            <p:nvPr/>
          </p:nvSpPr>
          <p:spPr>
            <a:xfrm>
              <a:off x="5966630" y="172451"/>
              <a:ext cx="6134100" cy="681705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35889" y="867461"/>
              <a:ext cx="5600006" cy="5559337"/>
            </a:xfrm>
            <a:prstGeom prst="rect">
              <a:avLst/>
            </a:prstGeom>
            <a:noFill/>
          </p:spPr>
          <p:txBody>
            <a:bodyPr wrap="square" rtlCol="0">
              <a:prstTxWarp prst="textWave1">
                <a:avLst/>
              </a:prstTxWarp>
              <a:spAutoFit/>
            </a:bodyPr>
            <a:lstStyle/>
            <a:p>
              <a:r>
                <a:rPr lang="en-US" sz="34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বাদ</a:t>
              </a:r>
              <a:endParaRPr lang="en-US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4083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78 -0.00301 L 0.81627 -0.0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09" y="-3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72787 -0.003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9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7963" y="1834056"/>
            <a:ext cx="551739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>
                  <a:solidFill>
                    <a:srgbClr val="002060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উৎপল কুমার সাহা</a:t>
            </a:r>
            <a:endParaRPr lang="en-US" sz="7200" dirty="0">
              <a:ln>
                <a:solidFill>
                  <a:srgbClr val="002060"/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8566" y="3319265"/>
            <a:ext cx="283619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4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2833" y="4373587"/>
            <a:ext cx="610633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তেবাড়িয়া শেরকান্দি সরকারি প্রাথমিক বিদ্যালয় </a:t>
            </a:r>
            <a:endParaRPr lang="en-US" sz="32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3327" y="5401881"/>
            <a:ext cx="300667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কুমারখালী, কুষ্টিয়া।</a:t>
            </a:r>
            <a:endParaRPr lang="en-US" sz="32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5684" y="393874"/>
            <a:ext cx="4140632" cy="1155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951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2382" y="2154970"/>
            <a:ext cx="698508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7200" dirty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7200" dirty="0" err="1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7200" dirty="0">
              <a:ln>
                <a:solidFill>
                  <a:srgbClr val="002060"/>
                </a:solidFill>
              </a:ln>
              <a:solidFill>
                <a:srgbClr val="00B05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9896" y="4523238"/>
            <a:ext cx="580113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অধ্যায়ঃ৪ (</a:t>
            </a:r>
            <a:r>
              <a:rPr lang="en-US" sz="4400" dirty="0" err="1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4400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পেশা)</a:t>
            </a:r>
            <a:endParaRPr lang="en-US" sz="4400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4910" y="5645196"/>
            <a:ext cx="3522797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1473" y="393874"/>
            <a:ext cx="4210375" cy="12977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8314" y="3523770"/>
            <a:ext cx="283902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 smtClean="0"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4800" dirty="0">
              <a:blipFill>
                <a:blip r:embed="rId2"/>
                <a:tile tx="0" ty="0" sx="100000" sy="100000" flip="none" algn="tl"/>
              </a:blip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1310" y="294711"/>
            <a:ext cx="4529380" cy="18843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54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খনফল</a:t>
            </a:r>
            <a:endParaRPr lang="en-US" sz="5400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BD1C8F0-EA3D-4652-9233-7745A0BB022D}"/>
              </a:ext>
            </a:extLst>
          </p:cNvPr>
          <p:cNvSpPr txBox="1"/>
          <p:nvPr/>
        </p:nvSpPr>
        <p:spPr>
          <a:xfrm>
            <a:off x="526943" y="5195331"/>
            <a:ext cx="10644187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৬.১.৩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কাজ যে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উপলদ্ধি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306E8AA-5795-4F30-BD6F-FA198FAB2236}"/>
              </a:ext>
            </a:extLst>
          </p:cNvPr>
          <p:cNvSpPr txBox="1"/>
          <p:nvPr/>
        </p:nvSpPr>
        <p:spPr>
          <a:xfrm>
            <a:off x="494575" y="2922330"/>
            <a:ext cx="11492638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৬.১.১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তৈরি করতে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3979BC0-7D6A-4D00-A756-3D8182EC423E}"/>
              </a:ext>
            </a:extLst>
          </p:cNvPr>
          <p:cNvSpPr txBox="1"/>
          <p:nvPr/>
        </p:nvSpPr>
        <p:spPr>
          <a:xfrm>
            <a:off x="494575" y="4031784"/>
            <a:ext cx="11350728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৬.১.২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পেশাজীবীদের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300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09682" y="1760562"/>
            <a:ext cx="10549719" cy="2797791"/>
            <a:chOff x="682387" y="1637732"/>
            <a:chExt cx="10549719" cy="2797791"/>
          </a:xfrm>
        </p:grpSpPr>
        <p:sp>
          <p:nvSpPr>
            <p:cNvPr id="2" name="Down Ribbon 1"/>
            <p:cNvSpPr/>
            <p:nvPr/>
          </p:nvSpPr>
          <p:spPr>
            <a:xfrm>
              <a:off x="682387" y="1637732"/>
              <a:ext cx="10549719" cy="2797791"/>
            </a:xfrm>
            <a:prstGeom prst="ribbon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84644" y="2538484"/>
              <a:ext cx="5145206" cy="144655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sz="8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পূর্বজ্ঞান যাচাই</a:t>
              </a:r>
              <a:endPara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838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1348" y="801425"/>
            <a:ext cx="5865504" cy="13152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 বলতে কী বোঝ?</a:t>
            </a:r>
            <a:endParaRPr lang="en-US" sz="54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910" y="3386919"/>
            <a:ext cx="11081982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কাজ করে মানুষ অর্থ আয় করে তাকে পেশা বলে।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620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4357" y="191070"/>
            <a:ext cx="2843283" cy="900751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</a:t>
            </a:r>
            <a:endParaRPr lang="en-US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438" y="1258851"/>
            <a:ext cx="6108031" cy="45810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5010" y="6040916"/>
            <a:ext cx="191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রিক্সাচালক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047" y="1148917"/>
            <a:ext cx="6108031" cy="4592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252996" y="6139022"/>
            <a:ext cx="191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7133" y="6066614"/>
            <a:ext cx="1237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কামার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28219" y="6087192"/>
            <a:ext cx="1237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743" y="1139302"/>
            <a:ext cx="6401183" cy="48213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TextBox 13"/>
          <p:cNvSpPr txBox="1"/>
          <p:nvPr/>
        </p:nvSpPr>
        <p:spPr>
          <a:xfrm>
            <a:off x="5559220" y="6121204"/>
            <a:ext cx="95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দর্জি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6993" y="6035793"/>
            <a:ext cx="122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65" y="1378450"/>
            <a:ext cx="6108033" cy="45810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562" y="1134263"/>
            <a:ext cx="6217218" cy="46764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0" y="1130353"/>
            <a:ext cx="6455776" cy="48902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0" y="1166775"/>
            <a:ext cx="6477579" cy="49243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" name="TextBox 17"/>
          <p:cNvSpPr txBox="1"/>
          <p:nvPr/>
        </p:nvSpPr>
        <p:spPr>
          <a:xfrm>
            <a:off x="5441446" y="6153581"/>
            <a:ext cx="1124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00" y="1150499"/>
            <a:ext cx="6361799" cy="49502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" name="TextBox 19"/>
          <p:cNvSpPr txBox="1"/>
          <p:nvPr/>
        </p:nvSpPr>
        <p:spPr>
          <a:xfrm>
            <a:off x="5374859" y="6035793"/>
            <a:ext cx="1124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91070"/>
            <a:ext cx="11935526" cy="658343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0071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5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7" grpId="0"/>
      <p:bldP spid="7" grpId="1"/>
      <p:bldP spid="10" grpId="0"/>
      <p:bldP spid="10" grpId="1"/>
      <p:bldP spid="12" grpId="0"/>
      <p:bldP spid="12" grpId="1"/>
      <p:bldP spid="14" grpId="0"/>
      <p:bldP spid="14" grpId="1"/>
      <p:bldP spid="16" grpId="0"/>
      <p:bldP spid="16" grpId="1"/>
      <p:bldP spid="18" grpId="0"/>
      <p:bldP spid="18" grpId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2887" y="698269"/>
            <a:ext cx="8246226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8101" y="1698568"/>
            <a:ext cx="1695798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4174" y="3710248"/>
            <a:ext cx="7301346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6948" y="4760422"/>
            <a:ext cx="1695798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3682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253" y="-6006328"/>
            <a:ext cx="2034941" cy="15262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951" y="-6031991"/>
            <a:ext cx="2030681" cy="15267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4875" y="-6040060"/>
            <a:ext cx="2027882" cy="15273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237" y="-6090674"/>
            <a:ext cx="2135248" cy="16014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7147" y="-6040060"/>
            <a:ext cx="2077076" cy="15623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16" y="-6180008"/>
            <a:ext cx="2052223" cy="15545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2956" y="-5976659"/>
            <a:ext cx="2068849" cy="15727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578" y="-4518968"/>
            <a:ext cx="2019348" cy="15713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479686" y="599607"/>
            <a:ext cx="340276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76866" y="599607"/>
            <a:ext cx="3055495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1626" y="599607"/>
            <a:ext cx="2695731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8515" y="1307493"/>
            <a:ext cx="104931" cy="53065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83315" y="1307493"/>
            <a:ext cx="104931" cy="53065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41" y="-6268514"/>
            <a:ext cx="1944825" cy="17315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454" y="-6073121"/>
            <a:ext cx="2184285" cy="17657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B2DE6E6-CC44-4000-92C9-C610D555AE47}"/>
              </a:ext>
            </a:extLst>
          </p:cNvPr>
          <p:cNvSpPr/>
          <p:nvPr/>
        </p:nvSpPr>
        <p:spPr>
          <a:xfrm>
            <a:off x="138546" y="152400"/>
            <a:ext cx="11935526" cy="65532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67543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67904 0.9488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58" y="4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91667E-6 1.48148E-6 L 0.20664 1.2060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26" y="6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75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52 -0.09282 L -0.57994 1.1622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6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1.25E-6 2.96296E-6 L -1.30391 1.4761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95" y="7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25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95833E-6 1.48148E-6 L 0.73243 1.4965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7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79167E-6 2.96296E-6 L 0.09583 1.4724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7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9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313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utpal</dc:creator>
  <cp:lastModifiedBy>utpal</cp:lastModifiedBy>
  <cp:revision>33</cp:revision>
  <dcterms:created xsi:type="dcterms:W3CDTF">2021-11-27T08:01:24Z</dcterms:created>
  <dcterms:modified xsi:type="dcterms:W3CDTF">2021-11-28T16:23:51Z</dcterms:modified>
</cp:coreProperties>
</file>