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DDFB-3865-4227-AC49-C100D4A4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EE5F5-2212-4589-BA1A-F425C521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7E6E-B1AB-463A-9FA2-58507335177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34AF1-4340-4328-B2D5-06698AA9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864DD-340A-4C1B-9D04-F93865CD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5F6-719C-45A2-9EEE-3FC497E6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6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538EB-0B9E-444A-AB38-1DB11FAE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52947-7AF6-4F49-9F12-A917154B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0C4-9B54-4E67-9A3D-B9AEF868D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7E6E-B1AB-463A-9FA2-58507335177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E6CA5-0D3B-4986-B3A5-1688AE390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E2EE-5900-4C1E-9F93-F287A8D2F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E5F6-719C-45A2-9EEE-3FC497E6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36721-83C9-48BC-A927-8C1931D6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D”P gva¨wgK</a:t>
            </a:r>
            <a:br>
              <a:rPr lang="en-US" sz="2400" b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600" b="1">
                <a:solidFill>
                  <a:schemeClr val="accent2">
                    <a:lumMod val="40000"/>
                    <a:lumOff val="60000"/>
                  </a:schemeClr>
                </a:solidFill>
                <a:latin typeface="RinkiyMJ" pitchFamily="2" charset="0"/>
                <a:cs typeface="RinkiyMJ" pitchFamily="2" charset="0"/>
              </a:rPr>
              <a:t>Z_¨ I †hvMv‡hvM cÖhyw³</a:t>
            </a:r>
            <a:endParaRPr lang="en-US" sz="5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78688-67B2-4081-9442-D1F6C1219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10E2B-8903-4397-A2CD-9AF905A1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92CA7-9D9B-43D1-B9CB-3ED54C927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72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63D9BE-3D90-4180-863B-6CF9E77C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52804-2A2A-4296-B2FD-EA34C5A87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94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84326-B1A8-4741-B763-F32683BD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68B43-6C40-470D-8F00-09608385C6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53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46247-06AA-4388-88B0-3124F44B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3249F-4B8D-4054-A478-1B4C3D087A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608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7FAF1-67DE-4403-AF23-63F72FA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Bbd«v‡iW I‡qf </a:t>
            </a:r>
            <a:r>
              <a:rPr lang="en-US" sz="2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(Infrared wave)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F316A-7F8D-41FE-A308-A95C2AD5B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63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F89F67-682C-4693-AD60-80E3B4AD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Bbd«v‡iW I‡qf </a:t>
            </a:r>
            <a:r>
              <a:rPr lang="en-US" sz="2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(Infrared wave)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B92DD-1FDF-40FE-8F9A-07D70F7C2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33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C7D39-5F04-48D6-972C-EA00E4C5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Bbd«v‡iW I‡qf </a:t>
            </a:r>
            <a:r>
              <a:rPr lang="en-US" sz="2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(Infrared wave)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F1F38-D0C7-4775-A7F9-37532EF9A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77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DFF623-DE8B-4274-AB51-065B1321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934A-60B8-4D05-B24F-688839252F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58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EBE9A8-EF84-468F-BE8D-0D8139A9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A78B3-4297-4F6D-BC55-1BE5F7B41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11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B8E363-5FF5-4CBD-BFA1-6B2DBC5C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180A8-7CB5-4275-804D-8998F14ED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42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99442C-5D8F-4427-A389-84E01523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4ADE9-9FBE-46E9-B493-5EBF39B7C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46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B5FC7-6871-4969-AEB2-1DF40B5A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D6AE-B1A1-417B-B561-5E2653A71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19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435EF-7F4B-48AB-B8FB-E464F03A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AA37E-FCA6-48BE-9A8A-B82BC9D5A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59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81FC81-DFB5-4FDD-807B-957D5D23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6D355-ECED-431C-B2D0-5EA46E4DC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94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D3B483-5ABC-44CA-8FD8-C7355AE7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101E7-0E0D-4A25-B0F7-8FE9E4257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215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54DB18-5A51-4976-9B93-E87409C5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E7C76-856F-4E65-A297-B0E055767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25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C60AB7-EE08-4E9C-BA13-1178FC44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5FF51-5794-4979-A5E0-F4459FF50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80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RinkiyMJ</vt:lpstr>
      <vt:lpstr>SutonnyMJ</vt:lpstr>
      <vt:lpstr>Office Theme</vt:lpstr>
      <vt:lpstr>D”P gva¨wgK Z_¨ I †hvMv‡hvM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Bbd«v‡iW I‡qf (Infrared wave)</vt:lpstr>
      <vt:lpstr>Bbd«v‡iW I‡qf (Infrared wave)</vt:lpstr>
      <vt:lpstr>Bbd«v‡iW I‡qf (Infrared wave)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D”P gva¨wgK Z_¨ I †hvMv‡hvM cÖhyw³</dc:title>
  <dc:creator>Lenovo G50</dc:creator>
  <cp:lastModifiedBy>Lenovo G50</cp:lastModifiedBy>
  <cp:revision>1</cp:revision>
  <dcterms:created xsi:type="dcterms:W3CDTF">2017-07-19T11:54:56Z</dcterms:created>
  <dcterms:modified xsi:type="dcterms:W3CDTF">2017-07-19T11:54:56Z</dcterms:modified>
</cp:coreProperties>
</file>