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7" r:id="rId4"/>
    <p:sldId id="268" r:id="rId5"/>
    <p:sldId id="269" r:id="rId6"/>
    <p:sldId id="278" r:id="rId7"/>
    <p:sldId id="270" r:id="rId8"/>
    <p:sldId id="262" r:id="rId9"/>
    <p:sldId id="271" r:id="rId10"/>
    <p:sldId id="272" r:id="rId11"/>
    <p:sldId id="256" r:id="rId12"/>
    <p:sldId id="273" r:id="rId13"/>
    <p:sldId id="263" r:id="rId14"/>
    <p:sldId id="259" r:id="rId15"/>
    <p:sldId id="274" r:id="rId16"/>
    <p:sldId id="275" r:id="rId17"/>
    <p:sldId id="276" r:id="rId18"/>
    <p:sldId id="277" r:id="rId19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6" y="-96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52ED-3F4C-4BE2-99E1-CEACEE4700F7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69A0-950A-428D-A09F-6BBC66831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0490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18461">
            <a:off x="2971801" y="2438400"/>
            <a:ext cx="670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 to this class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09600"/>
            <a:ext cx="5508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10439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a/an ……teacher.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Bangla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English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History               d) Arabic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Natural substances of food helps………..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proper growth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Good health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c) good foo                             d) physical structure.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27432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7150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2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43800" y="20574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439400" y="51816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1051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Food is ……….for our body. 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National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insignificant   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Healthy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essential.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4. To keep good health, we should take………….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any kind of food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food as much as possible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b) a little food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a balanced diet.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990600"/>
            <a:ext cx="967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5. The word “ important” in line 1 of the text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simple                                      b) common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c) significant                               d) ordinary.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6. Our body needs a/an …………..amount of food.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huge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specific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c) scanty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large.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7. Good food should be ……………..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a)costly                              b) rich in diet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natural                           d) nutritious.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057400"/>
            <a:ext cx="86106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153400" y="3352800"/>
            <a:ext cx="86106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001000" y="5486400"/>
            <a:ext cx="86106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6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"/>
            <a:ext cx="44196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44196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5867400" cy="4191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5710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Notice the pictures…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They are talking about good food…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9982200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talking about 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must we have food?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nutritious food?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How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much food does our body need?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5. Does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everyone need the same amount of  food ? Why 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Evaluation…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Answers…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19200"/>
            <a:ext cx="1089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talking about good food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We must have food because food is very important for our body and we cannot live without it.</a:t>
            </a:r>
          </a:p>
          <a:p>
            <a:pPr marL="411480" indent="-411480">
              <a:buAutoNum type="arabicPeriod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Nutritious food is kind of food that contains natural substances that our body needs to grow properly and stay healthy.</a:t>
            </a:r>
          </a:p>
        </p:txBody>
      </p:sp>
    </p:spTree>
    <p:extLst>
      <p:ext uri="{BB962C8B-B14F-4D97-AF65-F5344CB8AC3E}">
        <p14:creationId xmlns:p14="http://schemas.microsoft.com/office/powerpoint/2010/main" val="2052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10439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4.Our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body needs only a certain amount of food.</a:t>
            </a:r>
          </a:p>
          <a:p>
            <a:pPr marL="411480" indent="-41148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5.Everyone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does not  need the same amount of food .It is depends on your growth and physical structure.</a:t>
            </a:r>
          </a:p>
          <a:p>
            <a:pPr marL="411480" indent="-41148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125200" cy="640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Isosceles Triangle 5"/>
          <p:cNvSpPr/>
          <p:nvPr/>
        </p:nvSpPr>
        <p:spPr>
          <a:xfrm>
            <a:off x="1981200" y="12192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Home Work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05200" y="3733800"/>
            <a:ext cx="4724400" cy="24384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n-BD" sz="4000" b="1" dirty="0" smtClean="0">
                <a:solidFill>
                  <a:schemeClr val="tx1"/>
                </a:solidFill>
                <a:latin typeface="Times New Roman" pitchFamily="18" charset="0"/>
                <a:cs typeface="NikoshBAN" panose="02000000000000000000" pitchFamily="2" charset="0"/>
              </a:rPr>
              <a:t>rite  a paragraph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nutritious food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161240" y="9438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3693869" y="936274"/>
            <a:ext cx="933666" cy="1026543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843728" y="943808"/>
            <a:ext cx="990600" cy="1089141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062927" y="943808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7202886" y="944191"/>
            <a:ext cx="994184" cy="1093082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688812" y="1201751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830815" y="26495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936583" y="3685644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290288" y="4565924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651898" y="2742215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135559" y="3607710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388645" y="4044441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172855" y="3879528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834472" y="286504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293410" y="2854809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676083" y="4588075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829337" y="3310422"/>
            <a:ext cx="990600" cy="978167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932513" y="1975665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641360" y="4254842"/>
            <a:ext cx="990600" cy="10891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90006" y="1770856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9260008" y="3336372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181285" y="2159911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742884" y="1795969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302496" y="5182351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885404" y="5416636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4674098" y="5393888"/>
            <a:ext cx="990600" cy="1089141"/>
          </a:xfrm>
          <a:prstGeom prst="rect">
            <a:avLst/>
          </a:prstGeom>
        </p:spPr>
      </p:pic>
      <p:pic>
        <p:nvPicPr>
          <p:cNvPr id="32" name="Picture 3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491524" y="5327926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227066" y="5343849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321159" y="4691031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858000" y="1828800"/>
            <a:ext cx="504092" cy="47244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Rounded Rectangle 5"/>
          <p:cNvSpPr/>
          <p:nvPr/>
        </p:nvSpPr>
        <p:spPr>
          <a:xfrm>
            <a:off x="4343400" y="609600"/>
            <a:ext cx="4982483" cy="868910"/>
          </a:xfrm>
          <a:prstGeom prst="roundRect">
            <a:avLst>
              <a:gd name="adj" fmla="val 25758"/>
            </a:avLst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4191000"/>
            <a:ext cx="38100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Eight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bn-BD" sz="3200" b="1" i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First-paper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5000"/>
            <a:ext cx="1621994" cy="1989302"/>
          </a:xfrm>
          <a:prstGeom prst="rect">
            <a:avLst/>
          </a:prstGeom>
        </p:spPr>
      </p:pic>
      <p:sp>
        <p:nvSpPr>
          <p:cNvPr id="9" name="Round Single Corner Rectangle 8"/>
          <p:cNvSpPr/>
          <p:nvPr/>
        </p:nvSpPr>
        <p:spPr>
          <a:xfrm>
            <a:off x="609600" y="3733800"/>
            <a:ext cx="6072554" cy="2590800"/>
          </a:xfrm>
          <a:prstGeom prst="round1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Habibur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Tilsindur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akhil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adrasah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Barhatta-Netrakona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habib523277@gmail.com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2971800" cy="28194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9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5105400" cy="4800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5105400" cy="4876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76400" y="533400"/>
            <a:ext cx="9746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Look at pictures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4800600" cy="4267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5410200" cy="4267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85800" y="5029200"/>
            <a:ext cx="10591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You said the pictures matched any text in your textbook</a:t>
            </a:r>
          </a:p>
        </p:txBody>
      </p:sp>
    </p:spTree>
    <p:extLst>
      <p:ext uri="{BB962C8B-B14F-4D97-AF65-F5344CB8AC3E}">
        <p14:creationId xmlns:p14="http://schemas.microsoft.com/office/powerpoint/2010/main" val="14325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3876"/>
            <a:ext cx="12115799" cy="7319075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1022"/>
            <a:ext cx="11506200" cy="6861633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41750"/>
            <a:ext cx="11734800" cy="7014114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6508" y="685800"/>
            <a:ext cx="65163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Today,s</a:t>
            </a:r>
            <a:r>
              <a:rPr lang="en-US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topic is….</a:t>
            </a:r>
            <a:endParaRPr lang="en-US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914400" y="2209800"/>
            <a:ext cx="10210800" cy="2362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Good food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6400800" y="4724400"/>
            <a:ext cx="4724400" cy="1981200"/>
          </a:xfrm>
          <a:prstGeom prst="star7">
            <a:avLst>
              <a:gd name="adj" fmla="val 30305"/>
              <a:gd name="hf" fmla="val 102572"/>
              <a:gd name="vf" fmla="val 105210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Unit..2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Lesson..1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4539" y="24538"/>
            <a:ext cx="12115799" cy="7290661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0260" y="242978"/>
            <a:ext cx="11506200" cy="6834995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27860" y="170164"/>
            <a:ext cx="11734800" cy="6986884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895600"/>
            <a:ext cx="9982200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After this lesson the students will be able to-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read and understand text through silent reading</a:t>
            </a:r>
            <a:r>
              <a:rPr lang="bn-BD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choose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best answers from the alternatives.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ask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and answer questions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bn-BD" sz="4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n-BD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riting paragraph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SolaimanLipi"/>
                <a:ea typeface="Times New Roman"/>
                <a:cs typeface="Arial Unicode MS"/>
              </a:rPr>
              <a:t> </a:t>
            </a:r>
            <a:endParaRPr lang="en-US" sz="1800" dirty="0">
              <a:ea typeface="Calibri"/>
              <a:cs typeface="Vrinda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609600" y="609600"/>
            <a:ext cx="10744200" cy="1600200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310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10820400" cy="452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4391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Silent reading…..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096000"/>
            <a:ext cx="9275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your book and read the text silently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191000" cy="2209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67200"/>
            <a:ext cx="3962400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876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" y="1905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Nutritious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0" y="4876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58200" y="1981200"/>
            <a:ext cx="3048000" cy="14478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 food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33400"/>
            <a:ext cx="4865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Keywords….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4267200" cy="2362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2800"/>
            <a:ext cx="3581400" cy="3352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8458200" y="1524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bodily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77200" y="4267200"/>
            <a:ext cx="3276600" cy="19812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build,  construction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4495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524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449</Words>
  <Application>Microsoft Office PowerPoint</Application>
  <PresentationFormat>Custom</PresentationFormat>
  <Paragraphs>97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82</cp:revision>
  <dcterms:created xsi:type="dcterms:W3CDTF">2006-08-16T00:00:00Z</dcterms:created>
  <dcterms:modified xsi:type="dcterms:W3CDTF">2021-08-21T10:56:38Z</dcterms:modified>
</cp:coreProperties>
</file>