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1" r:id="rId4"/>
    <p:sldId id="269" r:id="rId5"/>
    <p:sldId id="268" r:id="rId6"/>
    <p:sldId id="270" r:id="rId7"/>
    <p:sldId id="259" r:id="rId8"/>
    <p:sldId id="272" r:id="rId9"/>
    <p:sldId id="258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9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2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91C7-45CF-4018-AAE3-EAEEE8B4BEA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3B59-1FD6-4FD3-8153-69834E3D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0" y="0"/>
            <a:ext cx="11693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1" y="1136072"/>
            <a:ext cx="5946358" cy="5181601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5396561" y="221672"/>
            <a:ext cx="3699163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দলের কাজ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387377" y="2812473"/>
            <a:ext cx="5416695" cy="2064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রামপ্রসাদের  গান গুলো কী গান নামে পরিচিত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83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7235" y="1191491"/>
            <a:ext cx="3768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বাড়ীর কজ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5250872" y="3754581"/>
            <a:ext cx="5569528" cy="220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রামপ্রসাদেকে মাতৃসাধক রামপ্রসাদ বলা হয় </a:t>
            </a:r>
          </a:p>
          <a:p>
            <a:r>
              <a:rPr lang="bn-IN" sz="3200" dirty="0" smtClean="0"/>
              <a:t>কথাটি বুঝিয়ে লেখ।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7" y="1025236"/>
            <a:ext cx="43762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1" y="716971"/>
            <a:ext cx="10460616" cy="6295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73783" y="259771"/>
            <a:ext cx="25353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ধন্যবাদ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11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39040"/>
            <a:ext cx="12025746" cy="60027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26873" y="1523999"/>
            <a:ext cx="3075709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স্বাগতম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5481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765962" y="444455"/>
            <a:ext cx="3325093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পরিচিতি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2" y="1787236"/>
            <a:ext cx="2047009" cy="22398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44146" y="4177143"/>
            <a:ext cx="4378036" cy="141316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সপ্তম শ্রেনী </a:t>
            </a:r>
          </a:p>
          <a:p>
            <a:pPr algn="ctr"/>
            <a:r>
              <a:rPr lang="bn-IN" dirty="0" smtClean="0"/>
              <a:t>সপ্তম অধ্যায়</a:t>
            </a:r>
          </a:p>
          <a:p>
            <a:pPr algn="ctr"/>
            <a:r>
              <a:rPr lang="bn-IN" dirty="0" smtClean="0"/>
              <a:t>আদর্শ জীবনচরিত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6346" y="3636817"/>
            <a:ext cx="5223164" cy="19534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মনিকা রানী তালুকদার  </a:t>
            </a:r>
          </a:p>
          <a:p>
            <a:pPr algn="ctr"/>
            <a:r>
              <a:rPr lang="bn-IN" dirty="0" smtClean="0"/>
              <a:t>সহকারী শিক্ষক</a:t>
            </a:r>
          </a:p>
          <a:p>
            <a:pPr algn="ctr"/>
            <a:r>
              <a:rPr lang="bn-IN" dirty="0" smtClean="0"/>
              <a:t>মিরপুর বালিকা উচ্চ বিদ্যালয় ও কলেজ</a:t>
            </a:r>
          </a:p>
          <a:p>
            <a:pPr algn="ctr"/>
            <a:r>
              <a:rPr lang="bn-IN" dirty="0" smtClean="0"/>
              <a:t>বাহুবল হবিগঞ্জ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01" y="1358855"/>
            <a:ext cx="1995254" cy="204728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511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" y="1646094"/>
            <a:ext cx="5219490" cy="3909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759960"/>
            <a:ext cx="6294243" cy="39204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64532" y="263236"/>
            <a:ext cx="44288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নিচের ছবিগুলো লক্ষ কর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961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094509"/>
            <a:ext cx="5001491" cy="49681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39345" y="435984"/>
            <a:ext cx="29094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আজকের পাঠ </a:t>
            </a:r>
            <a:endParaRPr lang="en-US" sz="2400" dirty="0"/>
          </a:p>
        </p:txBody>
      </p:sp>
      <p:sp>
        <p:nvSpPr>
          <p:cNvPr id="5" name="16-Point Star 4"/>
          <p:cNvSpPr/>
          <p:nvPr/>
        </p:nvSpPr>
        <p:spPr>
          <a:xfrm>
            <a:off x="6677891" y="2999508"/>
            <a:ext cx="3699163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রামপ্রসাদ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0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142510" y="180109"/>
            <a:ext cx="4973780" cy="108370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শিখন</a:t>
            </a:r>
            <a:r>
              <a:rPr lang="bn-IN" sz="1600" dirty="0" smtClean="0"/>
              <a:t> </a:t>
            </a:r>
            <a:r>
              <a:rPr lang="bn-IN" sz="3600" dirty="0" smtClean="0"/>
              <a:t>ফল</a:t>
            </a:r>
            <a:r>
              <a:rPr lang="bn-IN" sz="1600" dirty="0" smtClean="0"/>
              <a:t> 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2341418" y="1579418"/>
            <a:ext cx="6774872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১।   রামপ্রসাদের পরিচয় বলতে পারবে।</a:t>
            </a:r>
          </a:p>
          <a:p>
            <a:pPr algn="ctr"/>
            <a:r>
              <a:rPr lang="bn-IN" sz="2800" dirty="0" smtClean="0"/>
              <a:t>২। জমিদার দুর্গাচরন রাম্প্রসাদকে কেন সম্মন দেখলেন তা ব্যাখা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016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1025237"/>
            <a:ext cx="5167744" cy="4859902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6095998" y="568037"/>
            <a:ext cx="3200401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পরিচয়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095998" y="2729346"/>
            <a:ext cx="5527964" cy="2975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১৯৭১ সালে আশ্বিন মাসে রামপ্রসাদের জন্ম। গ্রাম হালিশহর । পিতা রাম নাম সেন ।মাতা সর্বেশ্বরী দেবী ।</a:t>
            </a:r>
          </a:p>
          <a:p>
            <a:pPr algn="ctr"/>
            <a:r>
              <a:rPr lang="bn-IN" sz="2800" dirty="0" smtClean="0"/>
              <a:t>স্ত্রীর নাম শর্বানী  দেবী।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504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BBAD2-8DDD-4623-9E07-2C6B61ECD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93" y="1842587"/>
            <a:ext cx="5725332" cy="3311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4130132" y="263168"/>
            <a:ext cx="3379031" cy="1025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একক কাজ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003963" y="5569460"/>
            <a:ext cx="47521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রামপ্রসাদের  মায়ের নাম কী?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967198"/>
      </p:ext>
    </p:extLst>
  </p:cSld>
  <p:clrMapOvr>
    <a:masterClrMapping/>
  </p:clrMapOvr>
  <p:transition spd="slow">
    <p:wheel spokes="1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1648691"/>
            <a:ext cx="3491344" cy="31222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09309" y="1648691"/>
            <a:ext cx="5514110" cy="4059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  জমিদার রামপ্রসাদকে কাজ দিল হিসেব-নিকেশএ রাখা।কিন্তু তার মনে সবসময় মায়ের চিন্তা।</a:t>
            </a:r>
            <a:r>
              <a:rPr lang="bn-IN" sz="3200" dirty="0"/>
              <a:t> </a:t>
            </a:r>
            <a:r>
              <a:rPr lang="bn-IN" sz="3200" dirty="0" smtClean="0"/>
              <a:t>তাই হিসেবের খাতায় শ্যামা সঙ্গীত রচনা করে চললেন।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255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</dc:creator>
  <cp:lastModifiedBy>Sujit</cp:lastModifiedBy>
  <cp:revision>20</cp:revision>
  <dcterms:created xsi:type="dcterms:W3CDTF">2021-12-10T07:57:30Z</dcterms:created>
  <dcterms:modified xsi:type="dcterms:W3CDTF">2021-12-10T16:28:57Z</dcterms:modified>
</cp:coreProperties>
</file>