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59" r:id="rId4"/>
    <p:sldId id="258" r:id="rId5"/>
    <p:sldId id="271" r:id="rId6"/>
    <p:sldId id="260" r:id="rId7"/>
    <p:sldId id="261" r:id="rId8"/>
    <p:sldId id="272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4" r:id="rId18"/>
    <p:sldId id="270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697C2-C641-4567-9F0C-89B4DBA2E8C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C91947-4507-442F-A043-F28E3A0A534F}" type="pres">
      <dgm:prSet presAssocID="{463697C2-C641-4567-9F0C-89B4DBA2E8C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5A14FF0-4325-47AF-A282-ECB9C1EF2A2B}" type="presOf" srcId="{463697C2-C641-4567-9F0C-89B4DBA2E8CC}" destId="{EDC91947-4507-442F-A043-F28E3A0A534F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EEE459-D360-45D3-A42B-CDF534A59D43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813068-2710-4ADB-A08F-32A2B6423639}">
      <dgm:prSet phldrT="[Text]" phldr="1"/>
      <dgm:spPr/>
      <dgm:t>
        <a:bodyPr/>
        <a:lstStyle/>
        <a:p>
          <a:endParaRPr lang="en-US" dirty="0"/>
        </a:p>
      </dgm:t>
    </dgm:pt>
    <dgm:pt modelId="{497C0D1A-2BE9-467D-8BC6-D333BFCC187A}" type="parTrans" cxnId="{4B6420F2-FCDD-4398-94C7-864213B28112}">
      <dgm:prSet/>
      <dgm:spPr/>
      <dgm:t>
        <a:bodyPr/>
        <a:lstStyle/>
        <a:p>
          <a:endParaRPr lang="en-US"/>
        </a:p>
      </dgm:t>
    </dgm:pt>
    <dgm:pt modelId="{0488E85F-1CFA-4507-85D8-A14282711CF8}" type="sibTrans" cxnId="{4B6420F2-FCDD-4398-94C7-864213B28112}">
      <dgm:prSet/>
      <dgm:spPr/>
      <dgm:t>
        <a:bodyPr/>
        <a:lstStyle/>
        <a:p>
          <a:endParaRPr lang="en-US"/>
        </a:p>
      </dgm:t>
    </dgm:pt>
    <dgm:pt modelId="{AB773CA1-3F3B-4B53-A4A6-F490759811E1}">
      <dgm:prSet phldrT="[Text]" phldr="1"/>
      <dgm:spPr>
        <a:noFill/>
      </dgm:spPr>
      <dgm:t>
        <a:bodyPr/>
        <a:lstStyle/>
        <a:p>
          <a:endParaRPr lang="en-US" dirty="0"/>
        </a:p>
      </dgm:t>
    </dgm:pt>
    <dgm:pt modelId="{FE29BE6A-B365-42CD-9173-BC3D0976E49C}" type="parTrans" cxnId="{DB11F2C8-A16F-4788-B4AC-06F38CCBBC40}">
      <dgm:prSet/>
      <dgm:spPr/>
      <dgm:t>
        <a:bodyPr/>
        <a:lstStyle/>
        <a:p>
          <a:endParaRPr lang="en-US"/>
        </a:p>
      </dgm:t>
    </dgm:pt>
    <dgm:pt modelId="{3325F024-8E03-4462-A672-D7A308A1D13E}" type="sibTrans" cxnId="{DB11F2C8-A16F-4788-B4AC-06F38CCBBC40}">
      <dgm:prSet/>
      <dgm:spPr/>
      <dgm:t>
        <a:bodyPr/>
        <a:lstStyle/>
        <a:p>
          <a:endParaRPr lang="en-US"/>
        </a:p>
      </dgm:t>
    </dgm:pt>
    <dgm:pt modelId="{7D80EA1C-DB4C-4F08-9BA0-5EB2C4CEC1CF}">
      <dgm:prSet phldrT="[Text]" phldr="1"/>
      <dgm:spPr/>
      <dgm:t>
        <a:bodyPr/>
        <a:lstStyle/>
        <a:p>
          <a:endParaRPr lang="en-US" dirty="0"/>
        </a:p>
      </dgm:t>
    </dgm:pt>
    <dgm:pt modelId="{61D708D8-57E4-491A-89EE-65AF988E7CCF}" type="parTrans" cxnId="{70FCA076-F3DC-489E-89A7-23F83AD2FD61}">
      <dgm:prSet/>
      <dgm:spPr/>
      <dgm:t>
        <a:bodyPr/>
        <a:lstStyle/>
        <a:p>
          <a:endParaRPr lang="en-US"/>
        </a:p>
      </dgm:t>
    </dgm:pt>
    <dgm:pt modelId="{8D87E4FC-E849-4A91-8683-9EF9FB6AE9EF}" type="sibTrans" cxnId="{70FCA076-F3DC-489E-89A7-23F83AD2FD61}">
      <dgm:prSet/>
      <dgm:spPr/>
      <dgm:t>
        <a:bodyPr/>
        <a:lstStyle/>
        <a:p>
          <a:endParaRPr lang="en-US"/>
        </a:p>
      </dgm:t>
    </dgm:pt>
    <dgm:pt modelId="{E46CF8FA-5908-41C6-80DD-4E21A28F5416}">
      <dgm:prSet phldrT="[Text]" phldr="1"/>
      <dgm:spPr/>
      <dgm:t>
        <a:bodyPr/>
        <a:lstStyle/>
        <a:p>
          <a:endParaRPr lang="en-US" dirty="0"/>
        </a:p>
      </dgm:t>
    </dgm:pt>
    <dgm:pt modelId="{36B67BBD-E33F-4A91-91CE-A85C3C040175}" type="sibTrans" cxnId="{9507213C-4F5C-4290-B2A9-B1DA7DA176C7}">
      <dgm:prSet/>
      <dgm:spPr/>
      <dgm:t>
        <a:bodyPr/>
        <a:lstStyle/>
        <a:p>
          <a:endParaRPr lang="en-US"/>
        </a:p>
      </dgm:t>
    </dgm:pt>
    <dgm:pt modelId="{C1BB63DC-B1B9-449D-85FF-8A488A71C294}" type="parTrans" cxnId="{9507213C-4F5C-4290-B2A9-B1DA7DA176C7}">
      <dgm:prSet/>
      <dgm:spPr/>
      <dgm:t>
        <a:bodyPr/>
        <a:lstStyle/>
        <a:p>
          <a:endParaRPr lang="en-US"/>
        </a:p>
      </dgm:t>
    </dgm:pt>
    <dgm:pt modelId="{E76F1198-F70A-442B-A6D3-254B488B6309}" type="pres">
      <dgm:prSet presAssocID="{9AEEE459-D360-45D3-A42B-CDF534A59D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B42458-9457-467D-A864-CC1367D92BCC}" type="pres">
      <dgm:prSet presAssocID="{F3813068-2710-4ADB-A08F-32A2B6423639}" presName="compNode" presStyleCnt="0"/>
      <dgm:spPr/>
    </dgm:pt>
    <dgm:pt modelId="{F47FF4CB-BAB2-4D38-8279-87F3F3CB0F5B}" type="pres">
      <dgm:prSet presAssocID="{F3813068-2710-4ADB-A08F-32A2B6423639}" presName="pictRect" presStyleLbl="node1" presStyleIdx="0" presStyleCnt="4" custLinFactY="67147" custLinFactNeighborX="5923" custLinFactNeighborY="100000"/>
      <dgm:spPr>
        <a:noFill/>
      </dgm:spPr>
      <dgm:t>
        <a:bodyPr/>
        <a:lstStyle/>
        <a:p>
          <a:endParaRPr lang="en-US"/>
        </a:p>
      </dgm:t>
    </dgm:pt>
    <dgm:pt modelId="{420C7A66-1123-4A57-B8B2-DF40D1FD640B}" type="pres">
      <dgm:prSet presAssocID="{F3813068-2710-4ADB-A08F-32A2B6423639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68EB9-D5CB-4981-836D-D1DE842BE25C}" type="pres">
      <dgm:prSet presAssocID="{0488E85F-1CFA-4507-85D8-A14282711CF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F2D081A-C4FB-45C4-89C8-36F507E03435}" type="pres">
      <dgm:prSet presAssocID="{AB773CA1-3F3B-4B53-A4A6-F490759811E1}" presName="compNode" presStyleCnt="0"/>
      <dgm:spPr/>
    </dgm:pt>
    <dgm:pt modelId="{51647D60-6410-4DEA-B42A-5EE0C04B2FFF}" type="pres">
      <dgm:prSet presAssocID="{AB773CA1-3F3B-4B53-A4A6-F490759811E1}" presName="pictRect" presStyleLbl="node1" presStyleIdx="1" presStyleCnt="4" custLinFactX="-8245" custLinFactNeighborX="-100000" custLinFactNeighborY="3958"/>
      <dgm:spPr>
        <a:noFill/>
      </dgm:spPr>
      <dgm:t>
        <a:bodyPr/>
        <a:lstStyle/>
        <a:p>
          <a:endParaRPr lang="en-US"/>
        </a:p>
      </dgm:t>
    </dgm:pt>
    <dgm:pt modelId="{2079840F-DA31-4CEC-83A5-019D34A3B0D6}" type="pres">
      <dgm:prSet presAssocID="{AB773CA1-3F3B-4B53-A4A6-F490759811E1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3C445-BCA1-4B35-A776-F43D060C3B3B}" type="pres">
      <dgm:prSet presAssocID="{3325F024-8E03-4462-A672-D7A308A1D13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B8AAC8B-9E35-4797-89D7-DAE9D475F8F0}" type="pres">
      <dgm:prSet presAssocID="{E46CF8FA-5908-41C6-80DD-4E21A28F5416}" presName="compNode" presStyleCnt="0"/>
      <dgm:spPr/>
    </dgm:pt>
    <dgm:pt modelId="{6EEC0E5A-238E-433A-9BE2-0CAA1667E808}" type="pres">
      <dgm:prSet presAssocID="{E46CF8FA-5908-41C6-80DD-4E21A28F5416}" presName="pictRect" presStyleLbl="node1" presStyleIdx="2" presStyleCnt="4" custLinFactX="-5840" custLinFactNeighborX="-100000" custLinFactNeighborY="3958"/>
      <dgm:spPr>
        <a:noFill/>
      </dgm:spPr>
      <dgm:t>
        <a:bodyPr/>
        <a:lstStyle/>
        <a:p>
          <a:endParaRPr lang="en-US"/>
        </a:p>
      </dgm:t>
    </dgm:pt>
    <dgm:pt modelId="{D23A051F-8F73-41F8-BA75-1844628F9291}" type="pres">
      <dgm:prSet presAssocID="{E46CF8FA-5908-41C6-80DD-4E21A28F5416}" presName="textRect" presStyleLbl="revTx" presStyleIdx="2" presStyleCnt="4" custFlipVert="0" custScaleX="40171" custScaleY="129091" custLinFactX="-100000" custLinFactY="113026" custLinFactNeighborX="-113360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DADC7-3BED-4ED5-9E74-F08ACCFE03C3}" type="pres">
      <dgm:prSet presAssocID="{36B67BBD-E33F-4A91-91CE-A85C3C04017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9466293-B6FC-4985-A98A-0D62C25FAFDD}" type="pres">
      <dgm:prSet presAssocID="{7D80EA1C-DB4C-4F08-9BA0-5EB2C4CEC1CF}" presName="compNode" presStyleCnt="0"/>
      <dgm:spPr/>
    </dgm:pt>
    <dgm:pt modelId="{5B0DB2E2-0CE6-46DE-AC9C-676B11B50C66}" type="pres">
      <dgm:prSet presAssocID="{7D80EA1C-DB4C-4F08-9BA0-5EB2C4CEC1CF}" presName="pictRect" presStyleLbl="node1" presStyleIdx="3" presStyleCnt="4"/>
      <dgm:spPr>
        <a:noFill/>
      </dgm:spPr>
      <dgm:t>
        <a:bodyPr/>
        <a:lstStyle/>
        <a:p>
          <a:endParaRPr lang="en-US"/>
        </a:p>
      </dgm:t>
    </dgm:pt>
    <dgm:pt modelId="{7A1CE94E-2A94-4292-8A16-32DEC767C388}" type="pres">
      <dgm:prSet presAssocID="{7D80EA1C-DB4C-4F08-9BA0-5EB2C4CEC1CF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C2F088-73BD-4CD2-82C1-BFC8CDEA73D6}" type="presOf" srcId="{36B67BBD-E33F-4A91-91CE-A85C3C040175}" destId="{116DADC7-3BED-4ED5-9E74-F08ACCFE03C3}" srcOrd="0" destOrd="0" presId="urn:microsoft.com/office/officeart/2005/8/layout/pList1"/>
    <dgm:cxn modelId="{DB32AF93-3350-4167-BA95-D4CF42E0F480}" type="presOf" srcId="{9AEEE459-D360-45D3-A42B-CDF534A59D43}" destId="{E76F1198-F70A-442B-A6D3-254B488B6309}" srcOrd="0" destOrd="0" presId="urn:microsoft.com/office/officeart/2005/8/layout/pList1"/>
    <dgm:cxn modelId="{DB11F2C8-A16F-4788-B4AC-06F38CCBBC40}" srcId="{9AEEE459-D360-45D3-A42B-CDF534A59D43}" destId="{AB773CA1-3F3B-4B53-A4A6-F490759811E1}" srcOrd="1" destOrd="0" parTransId="{FE29BE6A-B365-42CD-9173-BC3D0976E49C}" sibTransId="{3325F024-8E03-4462-A672-D7A308A1D13E}"/>
    <dgm:cxn modelId="{8D7F03A8-12F7-402B-8711-A10DC37F7372}" type="presOf" srcId="{3325F024-8E03-4462-A672-D7A308A1D13E}" destId="{A603C445-BCA1-4B35-A776-F43D060C3B3B}" srcOrd="0" destOrd="0" presId="urn:microsoft.com/office/officeart/2005/8/layout/pList1"/>
    <dgm:cxn modelId="{995FD7AC-44A8-47D3-9882-90287FBE353A}" type="presOf" srcId="{F3813068-2710-4ADB-A08F-32A2B6423639}" destId="{420C7A66-1123-4A57-B8B2-DF40D1FD640B}" srcOrd="0" destOrd="0" presId="urn:microsoft.com/office/officeart/2005/8/layout/pList1"/>
    <dgm:cxn modelId="{A07139BA-502C-445E-817E-396B352A82A3}" type="presOf" srcId="{AB773CA1-3F3B-4B53-A4A6-F490759811E1}" destId="{2079840F-DA31-4CEC-83A5-019D34A3B0D6}" srcOrd="0" destOrd="0" presId="urn:microsoft.com/office/officeart/2005/8/layout/pList1"/>
    <dgm:cxn modelId="{27881400-1D5D-4A1C-918C-9C15AACD42BE}" type="presOf" srcId="{E46CF8FA-5908-41C6-80DD-4E21A28F5416}" destId="{D23A051F-8F73-41F8-BA75-1844628F9291}" srcOrd="0" destOrd="0" presId="urn:microsoft.com/office/officeart/2005/8/layout/pList1"/>
    <dgm:cxn modelId="{4B6420F2-FCDD-4398-94C7-864213B28112}" srcId="{9AEEE459-D360-45D3-A42B-CDF534A59D43}" destId="{F3813068-2710-4ADB-A08F-32A2B6423639}" srcOrd="0" destOrd="0" parTransId="{497C0D1A-2BE9-467D-8BC6-D333BFCC187A}" sibTransId="{0488E85F-1CFA-4507-85D8-A14282711CF8}"/>
    <dgm:cxn modelId="{296CA29D-3336-4E7F-B4DB-243489E20BD5}" type="presOf" srcId="{7D80EA1C-DB4C-4F08-9BA0-5EB2C4CEC1CF}" destId="{7A1CE94E-2A94-4292-8A16-32DEC767C388}" srcOrd="0" destOrd="0" presId="urn:microsoft.com/office/officeart/2005/8/layout/pList1"/>
    <dgm:cxn modelId="{264A1174-FC6E-4606-96C1-2B082F37FC85}" type="presOf" srcId="{0488E85F-1CFA-4507-85D8-A14282711CF8}" destId="{F0568EB9-D5CB-4981-836D-D1DE842BE25C}" srcOrd="0" destOrd="0" presId="urn:microsoft.com/office/officeart/2005/8/layout/pList1"/>
    <dgm:cxn modelId="{9507213C-4F5C-4290-B2A9-B1DA7DA176C7}" srcId="{9AEEE459-D360-45D3-A42B-CDF534A59D43}" destId="{E46CF8FA-5908-41C6-80DD-4E21A28F5416}" srcOrd="2" destOrd="0" parTransId="{C1BB63DC-B1B9-449D-85FF-8A488A71C294}" sibTransId="{36B67BBD-E33F-4A91-91CE-A85C3C040175}"/>
    <dgm:cxn modelId="{70FCA076-F3DC-489E-89A7-23F83AD2FD61}" srcId="{9AEEE459-D360-45D3-A42B-CDF534A59D43}" destId="{7D80EA1C-DB4C-4F08-9BA0-5EB2C4CEC1CF}" srcOrd="3" destOrd="0" parTransId="{61D708D8-57E4-491A-89EE-65AF988E7CCF}" sibTransId="{8D87E4FC-E849-4A91-8683-9EF9FB6AE9EF}"/>
    <dgm:cxn modelId="{7EDEDAB4-DD36-4CAE-BA41-2D2419E613EB}" type="presParOf" srcId="{E76F1198-F70A-442B-A6D3-254B488B6309}" destId="{5BB42458-9457-467D-A864-CC1367D92BCC}" srcOrd="0" destOrd="0" presId="urn:microsoft.com/office/officeart/2005/8/layout/pList1"/>
    <dgm:cxn modelId="{1CDD6ED7-BA98-4772-BA02-198B57ED1C76}" type="presParOf" srcId="{5BB42458-9457-467D-A864-CC1367D92BCC}" destId="{F47FF4CB-BAB2-4D38-8279-87F3F3CB0F5B}" srcOrd="0" destOrd="0" presId="urn:microsoft.com/office/officeart/2005/8/layout/pList1"/>
    <dgm:cxn modelId="{5F7B2DF6-B83B-4AE8-8EE2-982C815A9041}" type="presParOf" srcId="{5BB42458-9457-467D-A864-CC1367D92BCC}" destId="{420C7A66-1123-4A57-B8B2-DF40D1FD640B}" srcOrd="1" destOrd="0" presId="urn:microsoft.com/office/officeart/2005/8/layout/pList1"/>
    <dgm:cxn modelId="{97C5330D-7579-47C5-8AD9-01AFCAB657B0}" type="presParOf" srcId="{E76F1198-F70A-442B-A6D3-254B488B6309}" destId="{F0568EB9-D5CB-4981-836D-D1DE842BE25C}" srcOrd="1" destOrd="0" presId="urn:microsoft.com/office/officeart/2005/8/layout/pList1"/>
    <dgm:cxn modelId="{5CB4B2DB-EA8B-4431-AFCB-6D697CBF2125}" type="presParOf" srcId="{E76F1198-F70A-442B-A6D3-254B488B6309}" destId="{8F2D081A-C4FB-45C4-89C8-36F507E03435}" srcOrd="2" destOrd="0" presId="urn:microsoft.com/office/officeart/2005/8/layout/pList1"/>
    <dgm:cxn modelId="{FB60176A-DA86-47A3-A3C3-8139BF5B5398}" type="presParOf" srcId="{8F2D081A-C4FB-45C4-89C8-36F507E03435}" destId="{51647D60-6410-4DEA-B42A-5EE0C04B2FFF}" srcOrd="0" destOrd="0" presId="urn:microsoft.com/office/officeart/2005/8/layout/pList1"/>
    <dgm:cxn modelId="{04228484-07AE-4856-89FC-4C5E85B3D743}" type="presParOf" srcId="{8F2D081A-C4FB-45C4-89C8-36F507E03435}" destId="{2079840F-DA31-4CEC-83A5-019D34A3B0D6}" srcOrd="1" destOrd="0" presId="urn:microsoft.com/office/officeart/2005/8/layout/pList1"/>
    <dgm:cxn modelId="{2F85AAAF-12BF-4053-809D-B95A3E1A6D53}" type="presParOf" srcId="{E76F1198-F70A-442B-A6D3-254B488B6309}" destId="{A603C445-BCA1-4B35-A776-F43D060C3B3B}" srcOrd="3" destOrd="0" presId="urn:microsoft.com/office/officeart/2005/8/layout/pList1"/>
    <dgm:cxn modelId="{B846A54F-14F9-480A-9F59-8517ABB6ED0E}" type="presParOf" srcId="{E76F1198-F70A-442B-A6D3-254B488B6309}" destId="{5B8AAC8B-9E35-4797-89D7-DAE9D475F8F0}" srcOrd="4" destOrd="0" presId="urn:microsoft.com/office/officeart/2005/8/layout/pList1"/>
    <dgm:cxn modelId="{8461A545-B059-4276-A04A-61AE3C878019}" type="presParOf" srcId="{5B8AAC8B-9E35-4797-89D7-DAE9D475F8F0}" destId="{6EEC0E5A-238E-433A-9BE2-0CAA1667E808}" srcOrd="0" destOrd="0" presId="urn:microsoft.com/office/officeart/2005/8/layout/pList1"/>
    <dgm:cxn modelId="{8308942E-E9A4-4B87-92F0-8246DC23D277}" type="presParOf" srcId="{5B8AAC8B-9E35-4797-89D7-DAE9D475F8F0}" destId="{D23A051F-8F73-41F8-BA75-1844628F9291}" srcOrd="1" destOrd="0" presId="urn:microsoft.com/office/officeart/2005/8/layout/pList1"/>
    <dgm:cxn modelId="{5EAD4EBB-9EE1-4517-8B71-3CB5A047F22B}" type="presParOf" srcId="{E76F1198-F70A-442B-A6D3-254B488B6309}" destId="{116DADC7-3BED-4ED5-9E74-F08ACCFE03C3}" srcOrd="5" destOrd="0" presId="urn:microsoft.com/office/officeart/2005/8/layout/pList1"/>
    <dgm:cxn modelId="{82C7DEED-8AD0-4FAA-AB4D-437313E5790C}" type="presParOf" srcId="{E76F1198-F70A-442B-A6D3-254B488B6309}" destId="{29466293-B6FC-4985-A98A-0D62C25FAFDD}" srcOrd="6" destOrd="0" presId="urn:microsoft.com/office/officeart/2005/8/layout/pList1"/>
    <dgm:cxn modelId="{B58AB8F8-19F8-4504-BB93-0F0FE38DD0F9}" type="presParOf" srcId="{29466293-B6FC-4985-A98A-0D62C25FAFDD}" destId="{5B0DB2E2-0CE6-46DE-AC9C-676B11B50C66}" srcOrd="0" destOrd="0" presId="urn:microsoft.com/office/officeart/2005/8/layout/pList1"/>
    <dgm:cxn modelId="{1BE8A276-40BB-4067-8F33-36FB2B230B3F}" type="presParOf" srcId="{29466293-B6FC-4985-A98A-0D62C25FAFDD}" destId="{7A1CE94E-2A94-4292-8A16-32DEC767C38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8A8C09-B84A-4831-B729-3B2C21CE07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2AD168-230C-49A1-AADF-34CBB27DAB5C}">
      <dgm:prSet phldrT="[Text]" custT="1"/>
      <dgm:spPr>
        <a:solidFill>
          <a:srgbClr val="92D050"/>
        </a:solidFill>
      </dgm:spPr>
      <dgm:t>
        <a:bodyPr/>
        <a:lstStyle/>
        <a:p>
          <a:r>
            <a:rPr lang="bn-BD" sz="4800" dirty="0" smtClean="0"/>
            <a:t>তাহলে আজকে পাঠ </a:t>
          </a:r>
          <a:endParaRPr lang="en-US" sz="4800" dirty="0"/>
        </a:p>
      </dgm:t>
    </dgm:pt>
    <dgm:pt modelId="{AA5378A9-E14E-4ED0-AC1B-C5F2336AC277}" type="parTrans" cxnId="{2FFD0C0F-90C7-41F0-B67E-572DB48A5484}">
      <dgm:prSet/>
      <dgm:spPr/>
      <dgm:t>
        <a:bodyPr/>
        <a:lstStyle/>
        <a:p>
          <a:endParaRPr lang="en-US"/>
        </a:p>
      </dgm:t>
    </dgm:pt>
    <dgm:pt modelId="{089B3F7E-C427-4DB6-B0FF-1AB9748660A4}" type="sibTrans" cxnId="{2FFD0C0F-90C7-41F0-B67E-572DB48A5484}">
      <dgm:prSet/>
      <dgm:spPr/>
      <dgm:t>
        <a:bodyPr/>
        <a:lstStyle/>
        <a:p>
          <a:endParaRPr lang="en-US"/>
        </a:p>
      </dgm:t>
    </dgm:pt>
    <dgm:pt modelId="{00D89685-6FD3-4FFF-9229-DF28FDDFC31F}">
      <dgm:prSet phldrT="[Text]" custT="1"/>
      <dgm:spPr/>
      <dgm:t>
        <a:bodyPr/>
        <a:lstStyle/>
        <a:p>
          <a:endParaRPr lang="en-US" sz="1800" dirty="0" smtClean="0">
            <a:solidFill>
              <a:schemeClr val="bg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  <a:p>
          <a:endParaRPr lang="en-US" dirty="0"/>
        </a:p>
      </dgm:t>
    </dgm:pt>
    <dgm:pt modelId="{23C0F8F9-68ED-4CC9-B3EC-2C2496885219}" type="parTrans" cxnId="{9C3C4A3E-EF97-4120-AD8B-807B3746B8A8}">
      <dgm:prSet/>
      <dgm:spPr/>
      <dgm:t>
        <a:bodyPr/>
        <a:lstStyle/>
        <a:p>
          <a:endParaRPr lang="en-US"/>
        </a:p>
      </dgm:t>
    </dgm:pt>
    <dgm:pt modelId="{A54255C2-15A2-4AA9-83DF-12E7C6640875}" type="sibTrans" cxnId="{9C3C4A3E-EF97-4120-AD8B-807B3746B8A8}">
      <dgm:prSet/>
      <dgm:spPr/>
      <dgm:t>
        <a:bodyPr/>
        <a:lstStyle/>
        <a:p>
          <a:endParaRPr lang="en-US"/>
        </a:p>
      </dgm:t>
    </dgm:pt>
    <dgm:pt modelId="{D42F333C-9E0C-4650-9E2E-03CFA143CF68}">
      <dgm:prSet phldrT="[Text]" custT="1"/>
      <dgm:spPr>
        <a:solidFill>
          <a:srgbClr val="92D050"/>
        </a:solidFill>
      </dgm:spPr>
      <dgm:t>
        <a:bodyPr/>
        <a:lstStyle/>
        <a:p>
          <a:r>
            <a:rPr lang="bn-BD" sz="6000" dirty="0" smtClean="0">
              <a:solidFill>
                <a:schemeClr val="tx2">
                  <a:lumMod val="75000"/>
                </a:schemeClr>
              </a:solidFill>
            </a:rPr>
            <a:t>আয়তকার ক্ষেত্র</a:t>
          </a:r>
          <a:endParaRPr lang="en-US" sz="6000" dirty="0">
            <a:solidFill>
              <a:schemeClr val="tx2">
                <a:lumMod val="75000"/>
              </a:schemeClr>
            </a:solidFill>
          </a:endParaRPr>
        </a:p>
      </dgm:t>
    </dgm:pt>
    <dgm:pt modelId="{5ABDF4D5-0FCF-403F-91EC-2674CE17A7A7}" type="parTrans" cxnId="{2310FC0D-67B3-4B07-8643-30204079A25E}">
      <dgm:prSet/>
      <dgm:spPr/>
      <dgm:t>
        <a:bodyPr/>
        <a:lstStyle/>
        <a:p>
          <a:endParaRPr lang="en-US"/>
        </a:p>
      </dgm:t>
    </dgm:pt>
    <dgm:pt modelId="{D9CFAD99-F689-42DF-B64B-23D459F6A0DB}" type="sibTrans" cxnId="{2310FC0D-67B3-4B07-8643-30204079A25E}">
      <dgm:prSet/>
      <dgm:spPr/>
      <dgm:t>
        <a:bodyPr/>
        <a:lstStyle/>
        <a:p>
          <a:endParaRPr lang="en-US"/>
        </a:p>
      </dgm:t>
    </dgm:pt>
    <dgm:pt modelId="{FF303FB5-FD54-455F-9A1A-57302233844C}">
      <dgm:prSet phldrT="[Text]" phldr="1"/>
      <dgm:spPr/>
      <dgm:t>
        <a:bodyPr/>
        <a:lstStyle/>
        <a:p>
          <a:endParaRPr lang="en-US"/>
        </a:p>
      </dgm:t>
    </dgm:pt>
    <dgm:pt modelId="{43F9557A-76AE-4722-ACE7-99F66B936332}" type="parTrans" cxnId="{1343147A-A6F9-4054-A279-AEDA753655D0}">
      <dgm:prSet/>
      <dgm:spPr/>
      <dgm:t>
        <a:bodyPr/>
        <a:lstStyle/>
        <a:p>
          <a:endParaRPr lang="en-US"/>
        </a:p>
      </dgm:t>
    </dgm:pt>
    <dgm:pt modelId="{F1F43D7D-C165-43D4-BE8D-C1AE2C08B2F5}" type="sibTrans" cxnId="{1343147A-A6F9-4054-A279-AEDA753655D0}">
      <dgm:prSet/>
      <dgm:spPr/>
      <dgm:t>
        <a:bodyPr/>
        <a:lstStyle/>
        <a:p>
          <a:endParaRPr lang="en-US"/>
        </a:p>
      </dgm:t>
    </dgm:pt>
    <dgm:pt modelId="{56937137-1D75-4E97-ABCF-DD0A16706670}" type="pres">
      <dgm:prSet presAssocID="{868A8C09-B84A-4831-B729-3B2C21CE07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E6610E-DA86-4A6E-B688-EFC2571967F8}" type="pres">
      <dgm:prSet presAssocID="{062AD168-230C-49A1-AADF-34CBB27DAB5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A9D5A-11A2-462F-AE23-5A9E17667800}" type="pres">
      <dgm:prSet presAssocID="{062AD168-230C-49A1-AADF-34CBB27DAB5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9EABD-7DF1-4924-BCA1-599DDE25F356}" type="pres">
      <dgm:prSet presAssocID="{D42F333C-9E0C-4650-9E2E-03CFA143CF6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4FED3-AC62-4A35-9B34-C8EEFB35C097}" type="pres">
      <dgm:prSet presAssocID="{D42F333C-9E0C-4650-9E2E-03CFA143CF6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7F3895-1F07-4F95-B49C-D331FEFD20F1}" type="presOf" srcId="{FF303FB5-FD54-455F-9A1A-57302233844C}" destId="{00E4FED3-AC62-4A35-9B34-C8EEFB35C097}" srcOrd="0" destOrd="0" presId="urn:microsoft.com/office/officeart/2005/8/layout/vList2"/>
    <dgm:cxn modelId="{1343147A-A6F9-4054-A279-AEDA753655D0}" srcId="{D42F333C-9E0C-4650-9E2E-03CFA143CF68}" destId="{FF303FB5-FD54-455F-9A1A-57302233844C}" srcOrd="0" destOrd="0" parTransId="{43F9557A-76AE-4722-ACE7-99F66B936332}" sibTransId="{F1F43D7D-C165-43D4-BE8D-C1AE2C08B2F5}"/>
    <dgm:cxn modelId="{BB6E554A-059F-4B64-BB16-ADCCF9B422EB}" type="presOf" srcId="{868A8C09-B84A-4831-B729-3B2C21CE078E}" destId="{56937137-1D75-4E97-ABCF-DD0A16706670}" srcOrd="0" destOrd="0" presId="urn:microsoft.com/office/officeart/2005/8/layout/vList2"/>
    <dgm:cxn modelId="{35C0E764-C41F-46E1-8342-C5BC48AD8B25}" type="presOf" srcId="{D42F333C-9E0C-4650-9E2E-03CFA143CF68}" destId="{0C39EABD-7DF1-4924-BCA1-599DDE25F356}" srcOrd="0" destOrd="0" presId="urn:microsoft.com/office/officeart/2005/8/layout/vList2"/>
    <dgm:cxn modelId="{9C3C4A3E-EF97-4120-AD8B-807B3746B8A8}" srcId="{062AD168-230C-49A1-AADF-34CBB27DAB5C}" destId="{00D89685-6FD3-4FFF-9229-DF28FDDFC31F}" srcOrd="0" destOrd="0" parTransId="{23C0F8F9-68ED-4CC9-B3EC-2C2496885219}" sibTransId="{A54255C2-15A2-4AA9-83DF-12E7C6640875}"/>
    <dgm:cxn modelId="{496B8FC6-511F-4C49-83D6-0ACFD02BB8E8}" type="presOf" srcId="{00D89685-6FD3-4FFF-9229-DF28FDDFC31F}" destId="{1D5A9D5A-11A2-462F-AE23-5A9E17667800}" srcOrd="0" destOrd="0" presId="urn:microsoft.com/office/officeart/2005/8/layout/vList2"/>
    <dgm:cxn modelId="{3B56DC37-95E3-4EFC-95B4-32C1E95D3523}" type="presOf" srcId="{062AD168-230C-49A1-AADF-34CBB27DAB5C}" destId="{F0E6610E-DA86-4A6E-B688-EFC2571967F8}" srcOrd="0" destOrd="0" presId="urn:microsoft.com/office/officeart/2005/8/layout/vList2"/>
    <dgm:cxn modelId="{2310FC0D-67B3-4B07-8643-30204079A25E}" srcId="{868A8C09-B84A-4831-B729-3B2C21CE078E}" destId="{D42F333C-9E0C-4650-9E2E-03CFA143CF68}" srcOrd="1" destOrd="0" parTransId="{5ABDF4D5-0FCF-403F-91EC-2674CE17A7A7}" sibTransId="{D9CFAD99-F689-42DF-B64B-23D459F6A0DB}"/>
    <dgm:cxn modelId="{2FFD0C0F-90C7-41F0-B67E-572DB48A5484}" srcId="{868A8C09-B84A-4831-B729-3B2C21CE078E}" destId="{062AD168-230C-49A1-AADF-34CBB27DAB5C}" srcOrd="0" destOrd="0" parTransId="{AA5378A9-E14E-4ED0-AC1B-C5F2336AC277}" sibTransId="{089B3F7E-C427-4DB6-B0FF-1AB9748660A4}"/>
    <dgm:cxn modelId="{A0DD0215-196E-4689-BEE8-FDF264983BB4}" type="presParOf" srcId="{56937137-1D75-4E97-ABCF-DD0A16706670}" destId="{F0E6610E-DA86-4A6E-B688-EFC2571967F8}" srcOrd="0" destOrd="0" presId="urn:microsoft.com/office/officeart/2005/8/layout/vList2"/>
    <dgm:cxn modelId="{B7E1E65B-1639-4C5B-AE13-D883EE8C1FD2}" type="presParOf" srcId="{56937137-1D75-4E97-ABCF-DD0A16706670}" destId="{1D5A9D5A-11A2-462F-AE23-5A9E17667800}" srcOrd="1" destOrd="0" presId="urn:microsoft.com/office/officeart/2005/8/layout/vList2"/>
    <dgm:cxn modelId="{BE27BB5A-DCF6-4A44-B37C-2A16CDF4F8E4}" type="presParOf" srcId="{56937137-1D75-4E97-ABCF-DD0A16706670}" destId="{0C39EABD-7DF1-4924-BCA1-599DDE25F356}" srcOrd="2" destOrd="0" presId="urn:microsoft.com/office/officeart/2005/8/layout/vList2"/>
    <dgm:cxn modelId="{6EAB2FCA-7EE9-40C5-9DF3-F2C8AA29F9C6}" type="presParOf" srcId="{56937137-1D75-4E97-ABCF-DD0A16706670}" destId="{00E4FED3-AC62-4A35-9B34-C8EEFB35C09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C12D88-8327-4284-B04A-3D87F3BE1A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857D19-2EE8-4039-9FBD-A64A890E12C9}">
      <dgm:prSet custT="1"/>
      <dgm:spPr>
        <a:solidFill>
          <a:srgbClr val="92D050"/>
        </a:solidFill>
      </dgm:spPr>
      <dgm:t>
        <a:bodyPr/>
        <a:lstStyle/>
        <a:p>
          <a:r>
            <a:rPr lang="bn-BD" sz="17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11500" dirty="0" smtClean="0">
              <a:latin typeface="NikoshBAN" pitchFamily="2" charset="0"/>
              <a:cs typeface="NikoshBAN" pitchFamily="2" charset="0"/>
            </a:rPr>
            <a:t>এই পাঠ শেষে </a:t>
          </a:r>
          <a:endParaRPr lang="en-US" sz="11500" dirty="0">
            <a:latin typeface="NikoshBAN" pitchFamily="2" charset="0"/>
            <a:cs typeface="NikoshBAN" pitchFamily="2" charset="0"/>
          </a:endParaRPr>
        </a:p>
      </dgm:t>
    </dgm:pt>
    <dgm:pt modelId="{CD4F4857-7EBD-4548-BAE3-B7326ABDA337}" type="parTrans" cxnId="{EC32D286-F759-40BF-B129-E03960271E09}">
      <dgm:prSet/>
      <dgm:spPr/>
      <dgm:t>
        <a:bodyPr/>
        <a:lstStyle/>
        <a:p>
          <a:endParaRPr lang="en-US"/>
        </a:p>
      </dgm:t>
    </dgm:pt>
    <dgm:pt modelId="{6DB4FEF3-49E2-4B78-9882-3D07AC2DDCDD}" type="sibTrans" cxnId="{EC32D286-F759-40BF-B129-E03960271E09}">
      <dgm:prSet/>
      <dgm:spPr/>
      <dgm:t>
        <a:bodyPr/>
        <a:lstStyle/>
        <a:p>
          <a:endParaRPr lang="en-US"/>
        </a:p>
      </dgm:t>
    </dgm:pt>
    <dgm:pt modelId="{69728796-550F-4D2A-954C-7240BAF46034}">
      <dgm:prSet custT="1"/>
      <dgm:spPr>
        <a:solidFill>
          <a:srgbClr val="FFC000"/>
        </a:solidFill>
      </dgm:spPr>
      <dgm:t>
        <a:bodyPr/>
        <a:lstStyle/>
        <a:p>
          <a:r>
            <a:rPr lang="bn-BD" sz="32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১।আয়তকার ক্ষেত্র কী তা ব্যাখ্যা করতে পারবে।</a:t>
          </a:r>
        </a:p>
        <a:p>
          <a:r>
            <a:rPr lang="bn-BD" sz="32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২।আয়তকার ক্ষেত্রের ক্ষেত্রফল ওপরিসীমা ব্যাখ্যা করতে পারবে।</a:t>
          </a:r>
        </a:p>
        <a:p>
          <a:r>
            <a:rPr lang="bn-BD" sz="32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৩।আয়তকার ক্ষেত্রের ভিতরের রাস্তার ক্ষেত্রফল নির্ণিয় পারবে</a:t>
          </a:r>
          <a:r>
            <a:rPr lang="bn-BD" sz="2000" dirty="0" smtClean="0">
              <a:solidFill>
                <a:schemeClr val="tx2"/>
              </a:solidFill>
            </a:rPr>
            <a:t>।</a:t>
          </a:r>
        </a:p>
        <a:p>
          <a:endParaRPr lang="en-US" sz="900" dirty="0">
            <a:solidFill>
              <a:schemeClr val="tx2"/>
            </a:solidFill>
          </a:endParaRPr>
        </a:p>
      </dgm:t>
    </dgm:pt>
    <dgm:pt modelId="{72781A5F-8959-4712-A995-71439C8D6DF7}" type="parTrans" cxnId="{74A08081-D78B-4FC7-85DE-4E1472F06E59}">
      <dgm:prSet/>
      <dgm:spPr/>
      <dgm:t>
        <a:bodyPr/>
        <a:lstStyle/>
        <a:p>
          <a:endParaRPr lang="en-US"/>
        </a:p>
      </dgm:t>
    </dgm:pt>
    <dgm:pt modelId="{4526E358-1370-4F96-9B96-59AC66CFE8F6}" type="sibTrans" cxnId="{74A08081-D78B-4FC7-85DE-4E1472F06E59}">
      <dgm:prSet/>
      <dgm:spPr/>
      <dgm:t>
        <a:bodyPr/>
        <a:lstStyle/>
        <a:p>
          <a:endParaRPr lang="en-US"/>
        </a:p>
      </dgm:t>
    </dgm:pt>
    <dgm:pt modelId="{EB0BCB1B-0D15-4D89-8B86-1217F474373C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A821A635-9776-4C67-90A4-F2DD1DC18442}" type="parTrans" cxnId="{27F7D32C-B579-493B-AF37-CF9682B5A861}">
      <dgm:prSet/>
      <dgm:spPr/>
      <dgm:t>
        <a:bodyPr/>
        <a:lstStyle/>
        <a:p>
          <a:endParaRPr lang="en-US"/>
        </a:p>
      </dgm:t>
    </dgm:pt>
    <dgm:pt modelId="{DED072B6-303A-46ED-B601-67D1C1769A4F}" type="sibTrans" cxnId="{27F7D32C-B579-493B-AF37-CF9682B5A861}">
      <dgm:prSet/>
      <dgm:spPr/>
      <dgm:t>
        <a:bodyPr/>
        <a:lstStyle/>
        <a:p>
          <a:endParaRPr lang="en-US"/>
        </a:p>
      </dgm:t>
    </dgm:pt>
    <dgm:pt modelId="{DB2719B9-097E-4835-9290-AD831E5ACC1B}" type="pres">
      <dgm:prSet presAssocID="{B6C12D88-8327-4284-B04A-3D87F3BE1A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1F3DE4-FFBD-4851-B37C-B2F69FD1F358}" type="pres">
      <dgm:prSet presAssocID="{75857D19-2EE8-4039-9FBD-A64A890E12C9}" presName="parentText" presStyleLbl="node1" presStyleIdx="0" presStyleCnt="3" custScaleY="135207" custLinFactY="-767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84949-D3D9-4E79-B311-A2CAD9B472DF}" type="pres">
      <dgm:prSet presAssocID="{6DB4FEF3-49E2-4B78-9882-3D07AC2DDCDD}" presName="spacer" presStyleCnt="0"/>
      <dgm:spPr/>
    </dgm:pt>
    <dgm:pt modelId="{AD11C2D7-A17C-4975-9321-E2DB85F5E2B5}" type="pres">
      <dgm:prSet presAssocID="{69728796-550F-4D2A-954C-7240BAF46034}" presName="parentText" presStyleLbl="node1" presStyleIdx="1" presStyleCnt="3" custScaleX="91287" custScaleY="153215" custLinFactY="-1527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3BCD9-DDBE-48B2-85AB-BC13F0A4BDD5}" type="pres">
      <dgm:prSet presAssocID="{4526E358-1370-4F96-9B96-59AC66CFE8F6}" presName="spacer" presStyleCnt="0"/>
      <dgm:spPr/>
    </dgm:pt>
    <dgm:pt modelId="{C694F494-85B9-4435-9764-98AB4C6650A4}" type="pres">
      <dgm:prSet presAssocID="{EB0BCB1B-0D15-4D89-8B86-1217F474373C}" presName="parentText" presStyleLbl="node1" presStyleIdx="2" presStyleCnt="3" custScaleY="7793" custLinFactY="527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FDFAAB-56BE-4712-8550-54F3903CCE0F}" type="presOf" srcId="{EB0BCB1B-0D15-4D89-8B86-1217F474373C}" destId="{C694F494-85B9-4435-9764-98AB4C6650A4}" srcOrd="0" destOrd="0" presId="urn:microsoft.com/office/officeart/2005/8/layout/vList2"/>
    <dgm:cxn modelId="{8FAB73AC-9B54-4730-B80D-C0B4ABEAF0E7}" type="presOf" srcId="{69728796-550F-4D2A-954C-7240BAF46034}" destId="{AD11C2D7-A17C-4975-9321-E2DB85F5E2B5}" srcOrd="0" destOrd="0" presId="urn:microsoft.com/office/officeart/2005/8/layout/vList2"/>
    <dgm:cxn modelId="{EC32D286-F759-40BF-B129-E03960271E09}" srcId="{B6C12D88-8327-4284-B04A-3D87F3BE1A06}" destId="{75857D19-2EE8-4039-9FBD-A64A890E12C9}" srcOrd="0" destOrd="0" parTransId="{CD4F4857-7EBD-4548-BAE3-B7326ABDA337}" sibTransId="{6DB4FEF3-49E2-4B78-9882-3D07AC2DDCDD}"/>
    <dgm:cxn modelId="{74A08081-D78B-4FC7-85DE-4E1472F06E59}" srcId="{B6C12D88-8327-4284-B04A-3D87F3BE1A06}" destId="{69728796-550F-4D2A-954C-7240BAF46034}" srcOrd="1" destOrd="0" parTransId="{72781A5F-8959-4712-A995-71439C8D6DF7}" sibTransId="{4526E358-1370-4F96-9B96-59AC66CFE8F6}"/>
    <dgm:cxn modelId="{DAF73856-86B7-4AE3-BD05-8A2051926844}" type="presOf" srcId="{B6C12D88-8327-4284-B04A-3D87F3BE1A06}" destId="{DB2719B9-097E-4835-9290-AD831E5ACC1B}" srcOrd="0" destOrd="0" presId="urn:microsoft.com/office/officeart/2005/8/layout/vList2"/>
    <dgm:cxn modelId="{27F7D32C-B579-493B-AF37-CF9682B5A861}" srcId="{B6C12D88-8327-4284-B04A-3D87F3BE1A06}" destId="{EB0BCB1B-0D15-4D89-8B86-1217F474373C}" srcOrd="2" destOrd="0" parTransId="{A821A635-9776-4C67-90A4-F2DD1DC18442}" sibTransId="{DED072B6-303A-46ED-B601-67D1C1769A4F}"/>
    <dgm:cxn modelId="{EFE2EBC6-8EEF-4831-8902-71E02BC14983}" type="presOf" srcId="{75857D19-2EE8-4039-9FBD-A64A890E12C9}" destId="{C31F3DE4-FFBD-4851-B37C-B2F69FD1F358}" srcOrd="0" destOrd="0" presId="urn:microsoft.com/office/officeart/2005/8/layout/vList2"/>
    <dgm:cxn modelId="{DB1684AF-D1FA-418E-9D15-91AE1E8682FA}" type="presParOf" srcId="{DB2719B9-097E-4835-9290-AD831E5ACC1B}" destId="{C31F3DE4-FFBD-4851-B37C-B2F69FD1F358}" srcOrd="0" destOrd="0" presId="urn:microsoft.com/office/officeart/2005/8/layout/vList2"/>
    <dgm:cxn modelId="{1B23DF59-0672-4CD1-B4B0-B3EAC32AD563}" type="presParOf" srcId="{DB2719B9-097E-4835-9290-AD831E5ACC1B}" destId="{9F984949-D3D9-4E79-B311-A2CAD9B472DF}" srcOrd="1" destOrd="0" presId="urn:microsoft.com/office/officeart/2005/8/layout/vList2"/>
    <dgm:cxn modelId="{1858333D-A41F-4677-9BD9-62A36877BE23}" type="presParOf" srcId="{DB2719B9-097E-4835-9290-AD831E5ACC1B}" destId="{AD11C2D7-A17C-4975-9321-E2DB85F5E2B5}" srcOrd="2" destOrd="0" presId="urn:microsoft.com/office/officeart/2005/8/layout/vList2"/>
    <dgm:cxn modelId="{1A37B6FD-6958-4F18-96DA-132EF6091566}" type="presParOf" srcId="{DB2719B9-097E-4835-9290-AD831E5ACC1B}" destId="{7C73BCD9-DDBE-48B2-85AB-BC13F0A4BDD5}" srcOrd="3" destOrd="0" presId="urn:microsoft.com/office/officeart/2005/8/layout/vList2"/>
    <dgm:cxn modelId="{DAD49773-7685-4B55-AC9F-16310B9B3882}" type="presParOf" srcId="{DB2719B9-097E-4835-9290-AD831E5ACC1B}" destId="{C694F494-85B9-4435-9764-98AB4C6650A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C73B9B-DDED-4307-9C30-4FF291C54F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8E9FD5-1086-49A4-8220-ECAA65D28496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7200" dirty="0" smtClean="0">
              <a:latin typeface="NikoshBAN" pitchFamily="2" charset="0"/>
              <a:cs typeface="NikoshBAN" pitchFamily="2" charset="0"/>
            </a:rPr>
            <a:t>একক কাজঃ</a:t>
          </a:r>
          <a:endParaRPr lang="en-US" sz="7200" dirty="0">
            <a:latin typeface="NikoshBAN" pitchFamily="2" charset="0"/>
            <a:cs typeface="NikoshBAN" pitchFamily="2" charset="0"/>
          </a:endParaRPr>
        </a:p>
      </dgm:t>
    </dgm:pt>
    <dgm:pt modelId="{9C82447B-FF96-440C-BC02-6E02705F73A3}" type="parTrans" cxnId="{407BC590-5CA5-4340-BF9E-F3D33234B320}">
      <dgm:prSet/>
      <dgm:spPr/>
      <dgm:t>
        <a:bodyPr/>
        <a:lstStyle/>
        <a:p>
          <a:endParaRPr lang="en-US"/>
        </a:p>
      </dgm:t>
    </dgm:pt>
    <dgm:pt modelId="{3DBBF1B9-00AF-4843-85BF-0D81D12FADC9}" type="sibTrans" cxnId="{407BC590-5CA5-4340-BF9E-F3D33234B320}">
      <dgm:prSet/>
      <dgm:spPr/>
      <dgm:t>
        <a:bodyPr/>
        <a:lstStyle/>
        <a:p>
          <a:endParaRPr lang="en-US"/>
        </a:p>
      </dgm:t>
    </dgm:pt>
    <dgm:pt modelId="{CB3D8FFA-7C20-4286-8D9A-A1D056FAD58C}">
      <dgm:prSet phldrT="[Text]" phldr="1"/>
      <dgm:spPr/>
      <dgm:t>
        <a:bodyPr/>
        <a:lstStyle/>
        <a:p>
          <a:endParaRPr lang="en-US"/>
        </a:p>
      </dgm:t>
    </dgm:pt>
    <dgm:pt modelId="{DAE14F59-D4AC-4447-B661-D76BD9B6C983}" type="parTrans" cxnId="{B3002358-7B54-40AA-9E9B-9A148A71F9FC}">
      <dgm:prSet/>
      <dgm:spPr/>
      <dgm:t>
        <a:bodyPr/>
        <a:lstStyle/>
        <a:p>
          <a:endParaRPr lang="en-US"/>
        </a:p>
      </dgm:t>
    </dgm:pt>
    <dgm:pt modelId="{21CF533E-DDE3-49F8-B0C1-21E343A392DB}" type="sibTrans" cxnId="{B3002358-7B54-40AA-9E9B-9A148A71F9FC}">
      <dgm:prSet/>
      <dgm:spPr/>
      <dgm:t>
        <a:bodyPr/>
        <a:lstStyle/>
        <a:p>
          <a:endParaRPr lang="en-US"/>
        </a:p>
      </dgm:t>
    </dgm:pt>
    <dgm:pt modelId="{4AA5B547-2C69-4C7C-87A8-C07E0609C64D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bn-BD" dirty="0" smtClean="0"/>
            <a:t>আয়তক্ষেত্র কাকে বলে? </a:t>
          </a:r>
          <a:endParaRPr lang="en-US" dirty="0"/>
        </a:p>
      </dgm:t>
    </dgm:pt>
    <dgm:pt modelId="{B44134BE-3562-4B24-B804-D5DD06B675BE}" type="parTrans" cxnId="{7664100F-1166-47FC-9171-25820DCBF53C}">
      <dgm:prSet/>
      <dgm:spPr/>
      <dgm:t>
        <a:bodyPr/>
        <a:lstStyle/>
        <a:p>
          <a:endParaRPr lang="en-US"/>
        </a:p>
      </dgm:t>
    </dgm:pt>
    <dgm:pt modelId="{38B278EA-54E2-475D-98F2-D7EB6C4FBF3F}" type="sibTrans" cxnId="{7664100F-1166-47FC-9171-25820DCBF53C}">
      <dgm:prSet/>
      <dgm:spPr/>
      <dgm:t>
        <a:bodyPr/>
        <a:lstStyle/>
        <a:p>
          <a:endParaRPr lang="en-US"/>
        </a:p>
      </dgm:t>
    </dgm:pt>
    <dgm:pt modelId="{76036036-8091-4CE4-BA77-114FD648D374}" type="pres">
      <dgm:prSet presAssocID="{A3C73B9B-DDED-4307-9C30-4FF291C54F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B67E62-AAC5-473C-AC42-28BC9A61A514}" type="pres">
      <dgm:prSet presAssocID="{6F8E9FD5-1086-49A4-8220-ECAA65D28496}" presName="parentText" presStyleLbl="node1" presStyleIdx="0" presStyleCnt="2" custScaleY="827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36760-E28C-42CC-B0B0-133ECA69D171}" type="pres">
      <dgm:prSet presAssocID="{6F8E9FD5-1086-49A4-8220-ECAA65D2849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B91CF-D1C5-4D69-9AE1-5688FBC697F6}" type="pres">
      <dgm:prSet presAssocID="{4AA5B547-2C69-4C7C-87A8-C07E0609C64D}" presName="parentText" presStyleLbl="node1" presStyleIdx="1" presStyleCnt="2" custScaleY="122677" custLinFactNeighborY="-948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64100F-1166-47FC-9171-25820DCBF53C}" srcId="{A3C73B9B-DDED-4307-9C30-4FF291C54F93}" destId="{4AA5B547-2C69-4C7C-87A8-C07E0609C64D}" srcOrd="1" destOrd="0" parTransId="{B44134BE-3562-4B24-B804-D5DD06B675BE}" sibTransId="{38B278EA-54E2-475D-98F2-D7EB6C4FBF3F}"/>
    <dgm:cxn modelId="{9E35EF63-1A01-45CF-A850-41E2076BA593}" type="presOf" srcId="{A3C73B9B-DDED-4307-9C30-4FF291C54F93}" destId="{76036036-8091-4CE4-BA77-114FD648D374}" srcOrd="0" destOrd="0" presId="urn:microsoft.com/office/officeart/2005/8/layout/vList2"/>
    <dgm:cxn modelId="{D7579C84-FC56-4DBF-B29F-7D893C2F608E}" type="presOf" srcId="{CB3D8FFA-7C20-4286-8D9A-A1D056FAD58C}" destId="{C6E36760-E28C-42CC-B0B0-133ECA69D171}" srcOrd="0" destOrd="0" presId="urn:microsoft.com/office/officeart/2005/8/layout/vList2"/>
    <dgm:cxn modelId="{E9E6125E-E8BD-48E4-81D6-F10405BB0131}" type="presOf" srcId="{4AA5B547-2C69-4C7C-87A8-C07E0609C64D}" destId="{CFFB91CF-D1C5-4D69-9AE1-5688FBC697F6}" srcOrd="0" destOrd="0" presId="urn:microsoft.com/office/officeart/2005/8/layout/vList2"/>
    <dgm:cxn modelId="{689E8371-32FB-49AE-BFD6-89F8C9F01E7B}" type="presOf" srcId="{6F8E9FD5-1086-49A4-8220-ECAA65D28496}" destId="{E9B67E62-AAC5-473C-AC42-28BC9A61A514}" srcOrd="0" destOrd="0" presId="urn:microsoft.com/office/officeart/2005/8/layout/vList2"/>
    <dgm:cxn modelId="{407BC590-5CA5-4340-BF9E-F3D33234B320}" srcId="{A3C73B9B-DDED-4307-9C30-4FF291C54F93}" destId="{6F8E9FD5-1086-49A4-8220-ECAA65D28496}" srcOrd="0" destOrd="0" parTransId="{9C82447B-FF96-440C-BC02-6E02705F73A3}" sibTransId="{3DBBF1B9-00AF-4843-85BF-0D81D12FADC9}"/>
    <dgm:cxn modelId="{B3002358-7B54-40AA-9E9B-9A148A71F9FC}" srcId="{6F8E9FD5-1086-49A4-8220-ECAA65D28496}" destId="{CB3D8FFA-7C20-4286-8D9A-A1D056FAD58C}" srcOrd="0" destOrd="0" parTransId="{DAE14F59-D4AC-4447-B661-D76BD9B6C983}" sibTransId="{21CF533E-DDE3-49F8-B0C1-21E343A392DB}"/>
    <dgm:cxn modelId="{DE41DB19-0501-4474-BB1A-41C2921E8F7F}" type="presParOf" srcId="{76036036-8091-4CE4-BA77-114FD648D374}" destId="{E9B67E62-AAC5-473C-AC42-28BC9A61A514}" srcOrd="0" destOrd="0" presId="urn:microsoft.com/office/officeart/2005/8/layout/vList2"/>
    <dgm:cxn modelId="{1E617817-25BC-4915-AE81-59E850B689C6}" type="presParOf" srcId="{76036036-8091-4CE4-BA77-114FD648D374}" destId="{C6E36760-E28C-42CC-B0B0-133ECA69D171}" srcOrd="1" destOrd="0" presId="urn:microsoft.com/office/officeart/2005/8/layout/vList2"/>
    <dgm:cxn modelId="{C2A86110-A87E-433A-85F8-5AAF174DEFED}" type="presParOf" srcId="{76036036-8091-4CE4-BA77-114FD648D374}" destId="{CFFB91CF-D1C5-4D69-9AE1-5688FBC697F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FF4CB-BAB2-4D38-8279-87F3F3CB0F5B}">
      <dsp:nvSpPr>
        <dsp:cNvPr id="0" name=""/>
        <dsp:cNvSpPr/>
      </dsp:nvSpPr>
      <dsp:spPr>
        <a:xfrm>
          <a:off x="297361" y="2106340"/>
          <a:ext cx="1785187" cy="1229994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C7A66-1123-4A57-B8B2-DF40D1FD640B}">
      <dsp:nvSpPr>
        <dsp:cNvPr id="0" name=""/>
        <dsp:cNvSpPr/>
      </dsp:nvSpPr>
      <dsp:spPr>
        <a:xfrm>
          <a:off x="191625" y="1280436"/>
          <a:ext cx="1785187" cy="662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0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191625" y="1280436"/>
        <a:ext cx="1785187" cy="662304"/>
      </dsp:txXfrm>
    </dsp:sp>
    <dsp:sp modelId="{51647D60-6410-4DEA-B42A-5EE0C04B2FFF}">
      <dsp:nvSpPr>
        <dsp:cNvPr id="0" name=""/>
        <dsp:cNvSpPr/>
      </dsp:nvSpPr>
      <dsp:spPr>
        <a:xfrm>
          <a:off x="223030" y="99125"/>
          <a:ext cx="1785187" cy="1229994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9840F-DA31-4CEC-83A5-019D34A3B0D6}">
      <dsp:nvSpPr>
        <dsp:cNvPr id="0" name=""/>
        <dsp:cNvSpPr/>
      </dsp:nvSpPr>
      <dsp:spPr>
        <a:xfrm>
          <a:off x="2155406" y="1280436"/>
          <a:ext cx="1785187" cy="662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0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2155406" y="1280436"/>
        <a:ext cx="1785187" cy="662304"/>
      </dsp:txXfrm>
    </dsp:sp>
    <dsp:sp modelId="{6EEC0E5A-238E-433A-9BE2-0CAA1667E808}">
      <dsp:nvSpPr>
        <dsp:cNvPr id="0" name=""/>
        <dsp:cNvSpPr/>
      </dsp:nvSpPr>
      <dsp:spPr>
        <a:xfrm>
          <a:off x="2229745" y="50957"/>
          <a:ext cx="1785187" cy="1229994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A051F-8F73-41F8-BA75-1844628F9291}">
      <dsp:nvSpPr>
        <dsp:cNvPr id="0" name=""/>
        <dsp:cNvSpPr/>
      </dsp:nvSpPr>
      <dsp:spPr>
        <a:xfrm>
          <a:off x="844341" y="3209024"/>
          <a:ext cx="717127" cy="854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844341" y="3209024"/>
        <a:ext cx="717127" cy="854975"/>
      </dsp:txXfrm>
    </dsp:sp>
    <dsp:sp modelId="{5B0DB2E2-0CE6-46DE-AC9C-676B11B50C66}">
      <dsp:nvSpPr>
        <dsp:cNvPr id="0" name=""/>
        <dsp:cNvSpPr/>
      </dsp:nvSpPr>
      <dsp:spPr>
        <a:xfrm>
          <a:off x="2155406" y="2169427"/>
          <a:ext cx="1785187" cy="1229994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CE94E-2A94-4292-8A16-32DEC767C388}">
      <dsp:nvSpPr>
        <dsp:cNvPr id="0" name=""/>
        <dsp:cNvSpPr/>
      </dsp:nvSpPr>
      <dsp:spPr>
        <a:xfrm>
          <a:off x="2155406" y="3399421"/>
          <a:ext cx="1785187" cy="662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0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2155406" y="3399421"/>
        <a:ext cx="1785187" cy="6623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6610E-DA86-4A6E-B688-EFC2571967F8}">
      <dsp:nvSpPr>
        <dsp:cNvPr id="0" name=""/>
        <dsp:cNvSpPr/>
      </dsp:nvSpPr>
      <dsp:spPr>
        <a:xfrm>
          <a:off x="0" y="516"/>
          <a:ext cx="6276975" cy="131862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/>
            <a:t>তাহলে আজকে পাঠ </a:t>
          </a:r>
          <a:endParaRPr lang="en-US" sz="4800" kern="1200" dirty="0"/>
        </a:p>
      </dsp:txBody>
      <dsp:txXfrm>
        <a:off x="64370" y="64886"/>
        <a:ext cx="6148235" cy="1189880"/>
      </dsp:txXfrm>
    </dsp:sp>
    <dsp:sp modelId="{1D5A9D5A-11A2-462F-AE23-5A9E17667800}">
      <dsp:nvSpPr>
        <dsp:cNvPr id="0" name=""/>
        <dsp:cNvSpPr/>
      </dsp:nvSpPr>
      <dsp:spPr>
        <a:xfrm>
          <a:off x="0" y="1319137"/>
          <a:ext cx="6276975" cy="237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29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 smtClean="0">
            <a:solidFill>
              <a:schemeClr val="bg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kern="1200" dirty="0"/>
        </a:p>
      </dsp:txBody>
      <dsp:txXfrm>
        <a:off x="0" y="1319137"/>
        <a:ext cx="6276975" cy="237696"/>
      </dsp:txXfrm>
    </dsp:sp>
    <dsp:sp modelId="{0C39EABD-7DF1-4924-BCA1-599DDE25F356}">
      <dsp:nvSpPr>
        <dsp:cNvPr id="0" name=""/>
        <dsp:cNvSpPr/>
      </dsp:nvSpPr>
      <dsp:spPr>
        <a:xfrm>
          <a:off x="0" y="1556833"/>
          <a:ext cx="6276975" cy="131862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kern="1200" dirty="0" smtClean="0">
              <a:solidFill>
                <a:schemeClr val="tx2">
                  <a:lumMod val="75000"/>
                </a:schemeClr>
              </a:solidFill>
            </a:rPr>
            <a:t>আয়তকার ক্ষেত্র</a:t>
          </a:r>
          <a:endParaRPr lang="en-US" sz="6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4370" y="1621203"/>
        <a:ext cx="6148235" cy="1189880"/>
      </dsp:txXfrm>
    </dsp:sp>
    <dsp:sp modelId="{00E4FED3-AC62-4A35-9B34-C8EEFB35C097}">
      <dsp:nvSpPr>
        <dsp:cNvPr id="0" name=""/>
        <dsp:cNvSpPr/>
      </dsp:nvSpPr>
      <dsp:spPr>
        <a:xfrm>
          <a:off x="0" y="2875454"/>
          <a:ext cx="6276975" cy="70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294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/>
        </a:p>
      </dsp:txBody>
      <dsp:txXfrm>
        <a:off x="0" y="2875454"/>
        <a:ext cx="6276975" cy="70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F3DE4-FFBD-4851-B37C-B2F69FD1F358}">
      <dsp:nvSpPr>
        <dsp:cNvPr id="0" name=""/>
        <dsp:cNvSpPr/>
      </dsp:nvSpPr>
      <dsp:spPr>
        <a:xfrm>
          <a:off x="0" y="0"/>
          <a:ext cx="8686800" cy="2744263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11500" kern="1200" dirty="0" smtClean="0">
              <a:latin typeface="NikoshBAN" pitchFamily="2" charset="0"/>
              <a:cs typeface="NikoshBAN" pitchFamily="2" charset="0"/>
            </a:rPr>
            <a:t>এই পাঠ শেষে </a:t>
          </a:r>
          <a:endParaRPr lang="en-US" sz="11500" kern="1200" dirty="0">
            <a:latin typeface="NikoshBAN" pitchFamily="2" charset="0"/>
            <a:cs typeface="NikoshBAN" pitchFamily="2" charset="0"/>
          </a:endParaRPr>
        </a:p>
      </dsp:txBody>
      <dsp:txXfrm>
        <a:off x="133964" y="133964"/>
        <a:ext cx="8418872" cy="2476335"/>
      </dsp:txXfrm>
    </dsp:sp>
    <dsp:sp modelId="{AD11C2D7-A17C-4975-9321-E2DB85F5E2B5}">
      <dsp:nvSpPr>
        <dsp:cNvPr id="0" name=""/>
        <dsp:cNvSpPr/>
      </dsp:nvSpPr>
      <dsp:spPr>
        <a:xfrm>
          <a:off x="723907" y="2436594"/>
          <a:ext cx="7238985" cy="3109767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১।আয়তকার ক্ষেত্র কী তা ব্যাখ্যা করতে পারবে।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২।আয়তকার ক্ষেত্রের ক্ষেত্রফল ওপরিসীমা ব্যাখ্যা করতে পারবে।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৩।আয়তকার ক্ষেত্রের ভিতরের রাস্তার ক্ষেত্রফল নির্ণিয় পারবে</a:t>
          </a:r>
          <a:r>
            <a:rPr lang="bn-BD" sz="2000" kern="1200" dirty="0" smtClean="0">
              <a:solidFill>
                <a:schemeClr val="tx2"/>
              </a:solidFill>
            </a:rPr>
            <a:t>।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>
            <a:solidFill>
              <a:schemeClr val="tx2"/>
            </a:solidFill>
          </a:endParaRPr>
        </a:p>
      </dsp:txBody>
      <dsp:txXfrm>
        <a:off x="875713" y="2588400"/>
        <a:ext cx="6935373" cy="2806155"/>
      </dsp:txXfrm>
    </dsp:sp>
    <dsp:sp modelId="{C694F494-85B9-4435-9764-98AB4C6650A4}">
      <dsp:nvSpPr>
        <dsp:cNvPr id="0" name=""/>
        <dsp:cNvSpPr/>
      </dsp:nvSpPr>
      <dsp:spPr>
        <a:xfrm>
          <a:off x="0" y="5861627"/>
          <a:ext cx="8686800" cy="158172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721" y="5869348"/>
        <a:ext cx="8671358" cy="1427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67E62-AAC5-473C-AC42-28BC9A61A514}">
      <dsp:nvSpPr>
        <dsp:cNvPr id="0" name=""/>
        <dsp:cNvSpPr/>
      </dsp:nvSpPr>
      <dsp:spPr>
        <a:xfrm>
          <a:off x="0" y="524116"/>
          <a:ext cx="8001000" cy="1408007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7200" kern="1200" dirty="0" smtClean="0">
              <a:latin typeface="NikoshBAN" pitchFamily="2" charset="0"/>
              <a:cs typeface="NikoshBAN" pitchFamily="2" charset="0"/>
            </a:rPr>
            <a:t>একক কাজঃ</a:t>
          </a:r>
          <a:endParaRPr lang="en-US" sz="7200" kern="1200" dirty="0">
            <a:latin typeface="NikoshBAN" pitchFamily="2" charset="0"/>
            <a:cs typeface="NikoshBAN" pitchFamily="2" charset="0"/>
          </a:endParaRPr>
        </a:p>
      </dsp:txBody>
      <dsp:txXfrm>
        <a:off x="68733" y="592849"/>
        <a:ext cx="7863534" cy="1270541"/>
      </dsp:txXfrm>
    </dsp:sp>
    <dsp:sp modelId="{C6E36760-E28C-42CC-B0B0-133ECA69D171}">
      <dsp:nvSpPr>
        <dsp:cNvPr id="0" name=""/>
        <dsp:cNvSpPr/>
      </dsp:nvSpPr>
      <dsp:spPr>
        <a:xfrm>
          <a:off x="0" y="1932124"/>
          <a:ext cx="8001000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2" tIns="71120" rIns="398272" bIns="7112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400" kern="1200"/>
        </a:p>
      </dsp:txBody>
      <dsp:txXfrm>
        <a:off x="0" y="1932124"/>
        <a:ext cx="8001000" cy="943920"/>
      </dsp:txXfrm>
    </dsp:sp>
    <dsp:sp modelId="{CFFB91CF-D1C5-4D69-9AE1-5688FBC697F6}">
      <dsp:nvSpPr>
        <dsp:cNvPr id="0" name=""/>
        <dsp:cNvSpPr/>
      </dsp:nvSpPr>
      <dsp:spPr>
        <a:xfrm>
          <a:off x="0" y="1980840"/>
          <a:ext cx="8001000" cy="2086238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600" kern="1200" dirty="0" smtClean="0"/>
            <a:t>আয়তক্ষেত্র কাকে বলে? </a:t>
          </a:r>
          <a:endParaRPr lang="en-US" sz="5600" kern="1200" dirty="0"/>
        </a:p>
      </dsp:txBody>
      <dsp:txXfrm>
        <a:off x="101842" y="2082682"/>
        <a:ext cx="7797316" cy="1882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EB531-CFED-4228-9C5A-C981BCFD5AA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A3DFC-472F-4E32-AC23-1865488E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5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3DFC-472F-4E32-AC23-1865488E807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3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7886-79D6-42DE-A831-B962EB434415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B463-5D04-4111-AD0E-E1EFC828E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7886-79D6-42DE-A831-B962EB434415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B463-5D04-4111-AD0E-E1EFC828E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4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7886-79D6-42DE-A831-B962EB434415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B463-5D04-4111-AD0E-E1EFC828E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1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7886-79D6-42DE-A831-B962EB434415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B463-5D04-4111-AD0E-E1EFC828E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7886-79D6-42DE-A831-B962EB434415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B463-5D04-4111-AD0E-E1EFC828E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8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7886-79D6-42DE-A831-B962EB434415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B463-5D04-4111-AD0E-E1EFC828E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7886-79D6-42DE-A831-B962EB434415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B463-5D04-4111-AD0E-E1EFC828E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0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7886-79D6-42DE-A831-B962EB434415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B463-5D04-4111-AD0E-E1EFC828E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2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7886-79D6-42DE-A831-B962EB434415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B463-5D04-4111-AD0E-E1EFC828E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9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7886-79D6-42DE-A831-B962EB434415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B463-5D04-4111-AD0E-E1EFC828E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4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7886-79D6-42DE-A831-B962EB434415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B463-5D04-4111-AD0E-E1EFC828E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0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E7886-79D6-42DE-A831-B962EB434415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AB463-5D04-4111-AD0E-E1EFC828E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7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525" y="533400"/>
            <a:ext cx="7924800" cy="5715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3581400"/>
            <a:ext cx="7086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85344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যে ক্ষেত্রফলের দৈর্ঘ বড় এবংদৈঘ্য অপেক্ষা প্রস্থ ছোট তাকে আয়তক্ষেত্র বলে।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26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523833"/>
            <a:ext cx="8686800" cy="26776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chemeClr val="accent6">
                    <a:lumMod val="75000"/>
                  </a:schemeClr>
                </a:solidFill>
                <a:latin typeface="NikoshLightBAN" pitchFamily="2" charset="0"/>
                <a:cs typeface="NikoshLightBAN" pitchFamily="2" charset="0"/>
              </a:rPr>
              <a:t>সমস্যা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একটি আয়তকার বাগানের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দৈর্ঘ্য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মিটার  এবং প্রস্থ ২৪ মিটার।এর ক্ষেত্রফল ও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পরিসীমা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কত?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200" y="3200400"/>
            <a:ext cx="80772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54792" y="739911"/>
            <a:ext cx="7867651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0505" y="571499"/>
            <a:ext cx="61912" cy="278130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7924800" y="571499"/>
            <a:ext cx="76200" cy="27574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87339" y="295274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দৈর্ঘ  ৩২ মিটার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01000" y="1447800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প্রস্থ ২৪ মিটার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57200" y="838200"/>
            <a:ext cx="36576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343400" y="762000"/>
            <a:ext cx="3505200" cy="24145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1" y="739912"/>
            <a:ext cx="7729539" cy="256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28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905000" y="381000"/>
            <a:ext cx="2819400" cy="114300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সমাধান             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3375" y="1676399"/>
                <a:ext cx="7848600" cy="4524315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আয়তকার বাগানে দৈর্ঘ=৩২মিটার                       আয়তকার </a:t>
                </a:r>
                <a:r>
                  <a:rPr lang="bn-BD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বাগানে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প্রস্থ=২৪মিটার</a:t>
                </a:r>
              </a:p>
              <a:p>
                <a:r>
                  <a:rPr lang="bn-BD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আয়তকার বাগানে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ক্ষেত্রফল ৩২</a:t>
                </a:r>
                <a14:m>
                  <m:oMath xmlns:m="http://schemas.openxmlformats.org/officeDocument/2006/math">
                    <m:r>
                      <a:rPr lang="bn-BD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২৪</a:t>
                </a:r>
                <a14:m>
                  <m:oMath xmlns:m="http://schemas.openxmlformats.org/officeDocument/2006/math">
                    <m:r>
                      <a:rPr lang="bn-BD" sz="32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বর্গ</m:t>
                    </m:r>
                    <m:r>
                      <a:rPr lang="bn-BD" sz="32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মিটার</m:t>
                    </m:r>
                  </m:oMath>
                </a14:m>
                <a:endPara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                         =৭৬৮ বর্গ মিটার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BD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আয়তকার বাগানের প</m:t>
                    </m:r>
                    <m:r>
                      <m:rPr>
                        <m:nor/>
                      </m:rPr>
                      <a:rPr lang="bn-BD" sz="3200" b="0" i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রি</m:t>
                    </m:r>
                    <m:r>
                      <m:rPr>
                        <m:nor/>
                      </m:rPr>
                      <a:rPr lang="bn-BD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স</m:t>
                    </m:r>
                    <m:r>
                      <m:rPr>
                        <m:nor/>
                      </m:rPr>
                      <a:rPr lang="bn-BD" sz="3200" b="0" i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ী</m:t>
                    </m:r>
                    <m:r>
                      <m:rPr>
                        <m:nor/>
                      </m:rPr>
                      <a:rPr lang="bn-BD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মা</m:t>
                    </m:r>
                    <m:r>
                      <m:rPr>
                        <m:nor/>
                      </m:rPr>
                      <a:rPr lang="bn-BD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=(</m:t>
                    </m:r>
                    <m:r>
                      <m:rPr>
                        <m:nor/>
                      </m:rPr>
                      <a:rPr lang="bn-BD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দৈর্ঘ</m:t>
                    </m:r>
                    <m:r>
                      <a:rPr lang="bn-BD" sz="3200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bn-BD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প্রস্থ</m:t>
                    </m:r>
                    <m:r>
                      <a:rPr lang="bn-BD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)×</m:t>
                    </m:r>
                    <m:r>
                      <a:rPr lang="bn-BD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২</m:t>
                    </m:r>
                  </m:oMath>
                </a14:m>
                <a:endParaRPr lang="bn-BD" sz="3200" b="0" dirty="0" smtClean="0">
                  <a:solidFill>
                    <a:schemeClr val="tx1"/>
                  </a:solidFill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আয়তকার বাগানের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পরিসীমা=(৩২</a:t>
                </a:r>
                <a14:m>
                  <m:oMath xmlns:m="http://schemas.openxmlformats.org/officeDocument/2006/math">
                    <m:r>
                      <a:rPr lang="bn-BD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</m:oMath>
                </a14:m>
                <a:r>
                  <a:rPr lang="bn-BD" sz="3200" b="0" dirty="0" smtClean="0">
                    <a:solidFill>
                      <a:schemeClr val="tx1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২৪)</a:t>
                </a:r>
                <a14:m>
                  <m:oMath xmlns:m="http://schemas.openxmlformats.org/officeDocument/2006/math">
                    <m:r>
                      <a:rPr lang="bn-BD" sz="32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BD" sz="32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২</m:t>
                    </m:r>
                  </m:oMath>
                </a14:m>
                <a:r>
                  <a:rPr lang="bn-BD" sz="3200" b="0" dirty="0" smtClean="0">
                    <a:solidFill>
                      <a:schemeClr val="tx1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মিটার</a:t>
                </a:r>
              </a:p>
              <a:p>
                <a:r>
                  <a:rPr lang="bn-BD" sz="3200" dirty="0">
                    <a:solidFill>
                      <a:schemeClr val="tx1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                                  =৫৬</a:t>
                </a:r>
                <a14:m>
                  <m:oMath xmlns:m="http://schemas.openxmlformats.org/officeDocument/2006/math">
                    <m:r>
                      <a:rPr lang="bn-BD" sz="32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BD" sz="32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২</m:t>
                    </m:r>
                    <m:r>
                      <a:rPr lang="bn-BD" sz="32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</m:t>
                    </m:r>
                  </m:oMath>
                </a14:m>
                <a:r>
                  <a:rPr lang="bn-BD" sz="3200" b="0" dirty="0" smtClean="0">
                    <a:solidFill>
                      <a:schemeClr val="tx1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মিটার</a:t>
                </a:r>
              </a:p>
              <a:p>
                <a:r>
                  <a:rPr lang="bn-BD" sz="3200" dirty="0">
                    <a:solidFill>
                      <a:schemeClr val="tx1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                                   =১১২ মিটার</a:t>
                </a:r>
              </a:p>
              <a:p>
                <a:r>
                  <a:rPr lang="bn-BD" sz="3200" b="0" dirty="0" smtClean="0">
                    <a:solidFill>
                      <a:schemeClr val="tx1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উত্তরঃ- ১১২মিটার।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375" y="1676399"/>
                <a:ext cx="7848600" cy="4524315"/>
              </a:xfrm>
              <a:prstGeom prst="rect">
                <a:avLst/>
              </a:prstGeom>
              <a:blipFill rotWithShape="1">
                <a:blip r:embed="rId2"/>
                <a:stretch>
                  <a:fillRect l="-2020" t="-1752" b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85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838200"/>
            <a:ext cx="8915400" cy="47705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জোড়ায় কাজঃ</a:t>
            </a:r>
          </a:p>
          <a:p>
            <a:pPr algn="just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১।আয়তকার বাগানের দৈর্ঘ ৩০ মিটার এবং প্রস্থ ২২ মিটার। ক্ষেত্রফল কত?</a:t>
            </a:r>
          </a:p>
          <a:p>
            <a:pPr algn="just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২।আয়তকার বাগানের দৈর্ঘ ৩০ মিটার এবং প্রস্থ ২২ মিটার।পরীসিমা কত?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91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590800" y="3505200"/>
            <a:ext cx="3048000" cy="1066800"/>
          </a:xfrm>
          <a:prstGeom prst="wav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সমস্যা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724400"/>
            <a:ext cx="8610600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আয়তকার বাগানের দৈর্ঘ্য ৩২ মিটার এবং প্রস্থ ২৪মিটার। বাগানের ভিতরের ২ মিটার চওড়া  একটি রাস্থা আছে।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রাস্তা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ক্ষেত্রফল কত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7" y="-76200"/>
            <a:ext cx="9129713" cy="3400426"/>
          </a:xfrm>
          <a:prstGeom prst="rect">
            <a:avLst/>
          </a:prstGeom>
        </p:spPr>
      </p:pic>
      <p:cxnSp>
        <p:nvCxnSpPr>
          <p:cNvPr id="49" name="Straight Connector 48"/>
          <p:cNvCxnSpPr/>
          <p:nvPr/>
        </p:nvCxnSpPr>
        <p:spPr>
          <a:xfrm>
            <a:off x="228600" y="1371600"/>
            <a:ext cx="8763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28600" y="1371600"/>
            <a:ext cx="0" cy="175260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" y="3124200"/>
            <a:ext cx="89154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991600" y="1371600"/>
            <a:ext cx="0" cy="175260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62000" y="1828800"/>
            <a:ext cx="0" cy="84296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472487" y="1828800"/>
            <a:ext cx="0" cy="84296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62000" y="1828800"/>
            <a:ext cx="7710487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62000" y="2671762"/>
            <a:ext cx="7710487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2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ck Arc 1"/>
          <p:cNvSpPr/>
          <p:nvPr/>
        </p:nvSpPr>
        <p:spPr>
          <a:xfrm>
            <a:off x="3124200" y="-304800"/>
            <a:ext cx="2743200" cy="3048000"/>
          </a:xfrm>
          <a:prstGeom prst="blockArc">
            <a:avLst>
              <a:gd name="adj1" fmla="val 10800000"/>
              <a:gd name="adj2" fmla="val 180761"/>
              <a:gd name="adj3" fmla="val 4009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4800" y="914400"/>
                <a:ext cx="8229600" cy="600164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আয়তকার ক্ষেত্রের ক্ষেত্রফল=৩২</a:t>
                </a:r>
                <a14:m>
                  <m:oMath xmlns:m="http://schemas.openxmlformats.org/officeDocument/2006/math">
                    <m:r>
                      <a:rPr lang="bn-BD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২৪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৭৬৮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বর্গ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মিটার</m:t>
                    </m:r>
                  </m:oMath>
                </a14:m>
                <a:endParaRPr lang="bn-BD" sz="32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রাস্থা বাদে আ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রা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য়তক্ষের দৈর্ঘ={৩২</a:t>
                </a:r>
                <a14:m>
                  <m:oMath xmlns:m="http://schemas.openxmlformats.org/officeDocument/2006/math">
                    <m:r>
                      <a:rPr lang="bn-BD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d>
                      <m:dPr>
                        <m:ctrlPr>
                          <a:rPr lang="bn-BD" sz="32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bn-BD" sz="32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BD" sz="32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bn-BD" sz="32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২</m:t>
                        </m:r>
                      </m:e>
                    </m:d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}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মিটার</m:t>
                    </m:r>
                  </m:oMath>
                </a14:m>
                <a:endParaRPr lang="bn-BD" sz="32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                                ={৩২</a:t>
                </a:r>
                <a14:m>
                  <m:oMath xmlns:m="http://schemas.openxmlformats.org/officeDocument/2006/math">
                    <m:r>
                      <a:rPr lang="bn-BD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৪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} 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মিটার</m:t>
                    </m:r>
                  </m:oMath>
                </a14:m>
                <a:endParaRPr lang="bn-BD" sz="32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3200" b="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                                 =২৮মিটার</a:t>
                </a: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রাস্থাবাদেআয়তক্ষেরপ্রস্থ={২৪</a:t>
                </a:r>
                <a14:m>
                  <m:oMath xmlns:m="http://schemas.openxmlformats.org/officeDocument/2006/math">
                    <m:r>
                      <a:rPr lang="bn-BD" sz="2800" i="1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d>
                      <m:dPr>
                        <m:ctrlPr>
                          <a:rPr lang="bn-BD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bn-BD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BD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bn-BD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২</m:t>
                        </m:r>
                      </m:e>
                    </m:d>
                    <m:r>
                      <a:rPr lang="bn-BD" sz="2800" i="1">
                        <a:latin typeface="Cambria Math"/>
                        <a:ea typeface="Cambria Math"/>
                        <a:cs typeface="NikoshBAN" pitchFamily="2" charset="0"/>
                      </a:rPr>
                      <m:t>}</m:t>
                    </m:r>
                    <m:r>
                      <a:rPr lang="bn-BD" sz="2800" i="1">
                        <a:latin typeface="Cambria Math"/>
                        <a:ea typeface="Cambria Math"/>
                        <a:cs typeface="NikoshBAN" pitchFamily="2" charset="0"/>
                      </a:rPr>
                      <m:t>মিটার</m:t>
                    </m:r>
                    <m:r>
                      <a:rPr lang="bn-BD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                           </m:t>
                    </m:r>
                  </m:oMath>
                </a14:m>
                <a:endParaRPr lang="bn-BD" sz="32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3200" b="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                                 = </a:t>
                </a:r>
                <a:r>
                  <a:rPr lang="bn-BD" sz="3200" dirty="0">
                    <a:latin typeface="NikoshBAN" pitchFamily="2" charset="0"/>
                    <a:ea typeface="Cambria Math"/>
                    <a:cs typeface="NikoshBAN" pitchFamily="2" charset="0"/>
                  </a:rPr>
                  <a:t>২৪</a:t>
                </a:r>
                <a14:m>
                  <m:oMath xmlns:m="http://schemas.openxmlformats.org/officeDocument/2006/math">
                    <m:r>
                      <a:rPr lang="bn-BD" sz="3200" i="1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bn-BD" sz="3200" i="1">
                        <a:latin typeface="Cambria Math"/>
                        <a:ea typeface="Cambria Math"/>
                        <a:cs typeface="NikoshBAN" pitchFamily="2" charset="0"/>
                      </a:rPr>
                      <m:t>৪</m:t>
                    </m:r>
                    <m:r>
                      <a:rPr lang="bn-BD" sz="3200" i="1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i="1">
                        <a:latin typeface="Cambria Math"/>
                        <a:ea typeface="Cambria Math"/>
                        <a:cs typeface="NikoshBAN" pitchFamily="2" charset="0"/>
                      </a:rPr>
                      <m:t>মিটার</m:t>
                    </m:r>
                  </m:oMath>
                </a14:m>
                <a:r>
                  <a:rPr lang="bn-BD" sz="3200" b="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                                                            </a:t>
                </a: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                               =২০ মিটার</a:t>
                </a:r>
              </a:p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রাস্থা বাদে আরায়তক্ষের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ক্ষেত্রফল২৮</a:t>
                </a:r>
                <a14:m>
                  <m:oMath xmlns:m="http://schemas.openxmlformats.org/officeDocument/2006/math">
                    <m:r>
                      <a:rPr lang="bn-BD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২০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বর্গ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মিটার</m:t>
                    </m:r>
                  </m:oMath>
                </a14:m>
                <a:endParaRPr lang="bn-BD" sz="32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                                      =৫৬০বর্গ মিটার</a:t>
                </a: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আয়তক্ষেত্রের রাস্থার ক্ষেত্রফল ৭৬৮</a:t>
                </a:r>
                <a14:m>
                  <m:oMath xmlns:m="http://schemas.openxmlformats.org/officeDocument/2006/math">
                    <m:r>
                      <a:rPr lang="bn-BD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৫৬০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বর্গ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মিটার</m:t>
                    </m:r>
                  </m:oMath>
                </a14:m>
                <a:endParaRPr lang="bn-BD" sz="32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                                   =২০৮বর্গ মিটার</a:t>
                </a: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                   উত্তর ২০৮ বর্গ মিটার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914400"/>
                <a:ext cx="8229600" cy="6001643"/>
              </a:xfrm>
              <a:prstGeom prst="rect">
                <a:avLst/>
              </a:prstGeom>
              <a:blipFill rotWithShape="1">
                <a:blip r:embed="rId2"/>
                <a:stretch>
                  <a:fillRect l="-1852" t="-1218" r="-41556" b="-2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966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1114961"/>
            <a:ext cx="3657600" cy="13234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দলিয়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81400"/>
            <a:ext cx="9144000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আয়তকার বাগানের দৈর্ঘ২৮মিটার এবং প্রস্থ ২৪মিটার।বাগানের ভিতরে ২মিটার চওড়া একটি রাস্তা আছে রাস্থার ক্ষেত্রফল কত?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8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500152"/>
            <a:ext cx="3733800" cy="186204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514600"/>
            <a:ext cx="6172200" cy="240065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১।ক্ষেত্রফল কাকে বলে।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২।পরিসীমা কী?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৩।আয়তক্ষেত্র কাকে বলে।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3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1219200" y="0"/>
            <a:ext cx="6781800" cy="2209800"/>
          </a:xfrm>
          <a:prstGeom prst="flowChartPunchedTap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  বাড়ীর কাজ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438400"/>
            <a:ext cx="8458200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একটি পুরের দৈর্ঘ ৬০ মিটার এবং প্রস্থ ২৪ মিটার।পকুরের পাড়ের বিস্তার ৩মিটার হলে, পাড়ের ক্ষেত্রফল নির্ণিয় কর।</a:t>
            </a:r>
            <a:endParaRPr lang="en-US" sz="3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057873"/>
            <a:ext cx="8458200" cy="232719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ক) পরীসিমার সূত্র কী ?</a:t>
            </a:r>
          </a:p>
          <a:p>
            <a:r>
              <a:rPr lang="bn-BD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খ)পুকুরের ক্ষেত্রফল নির্ণিয় কর।</a:t>
            </a:r>
          </a:p>
          <a:p>
            <a:r>
              <a:rPr lang="bn-BD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গ)পুকুরের পাড়ের ক্ষেত্রফল নির্ণিয় কর। </a:t>
            </a:r>
            <a:endParaRPr lang="en-US" sz="4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09600" y="228600"/>
            <a:ext cx="8153400" cy="601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152400"/>
            <a:ext cx="8343900" cy="62531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762000"/>
            <a:ext cx="502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94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400" y="0"/>
            <a:ext cx="36576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486400" cy="3429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01755"/>
            <a:ext cx="2514600" cy="33272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lowchart: Magnetic Disk 3"/>
          <p:cNvSpPr/>
          <p:nvPr/>
        </p:nvSpPr>
        <p:spPr>
          <a:xfrm>
            <a:off x="1752600" y="4114800"/>
            <a:ext cx="4724400" cy="1905000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মফিজুল ইসলাম</a:t>
            </a:r>
          </a:p>
          <a:p>
            <a:pPr algn="ctr"/>
            <a:r>
              <a:rPr lang="bn-IN" dirty="0" smtClean="0"/>
              <a:t>সহকারি শিক্ষক(গণিত)</a:t>
            </a:r>
          </a:p>
          <a:p>
            <a:pPr algn="ctr"/>
            <a:r>
              <a:rPr lang="bn-IN" dirty="0" smtClean="0"/>
              <a:t>শিবপুর মাধ্যমিক বিদ্যালয়</a:t>
            </a:r>
          </a:p>
          <a:p>
            <a:pPr algn="ctr"/>
            <a:r>
              <a:rPr lang="bn-IN" dirty="0" smtClean="0"/>
              <a:t>তজুমদ্দিন, ভোলা।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4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6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শ্রেণীঃঅষ্টম</a:t>
            </a:r>
          </a:p>
          <a:p>
            <a:pPr algn="ctr"/>
            <a:r>
              <a:rPr lang="bn-BD" sz="6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বিষয়ঃগণিত</a:t>
            </a:r>
          </a:p>
          <a:p>
            <a:pPr algn="ctr"/>
            <a:r>
              <a:rPr lang="bn-BD" sz="6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অধ্যায়ঃতৃতীয়</a:t>
            </a:r>
          </a:p>
        </p:txBody>
      </p:sp>
    </p:spTree>
    <p:extLst>
      <p:ext uri="{BB962C8B-B14F-4D97-AF65-F5344CB8AC3E}">
        <p14:creationId xmlns:p14="http://schemas.microsoft.com/office/powerpoint/2010/main" val="311326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04161522"/>
              </p:ext>
            </p:extLst>
          </p:nvPr>
        </p:nvGraphicFramePr>
        <p:xfrm>
          <a:off x="990600" y="457200"/>
          <a:ext cx="72390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838200" y="304800"/>
            <a:ext cx="7620000" cy="579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777657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838200" y="2019299"/>
            <a:ext cx="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1865"/>
            <a:ext cx="9144000" cy="786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3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90487"/>
            <a:ext cx="8991600" cy="65532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67000" y="3352800"/>
            <a:ext cx="457200" cy="609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667000" y="3986212"/>
            <a:ext cx="1371600" cy="2381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929062" y="3276600"/>
            <a:ext cx="261938" cy="73342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24200" y="3352800"/>
            <a:ext cx="1066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77000" y="3352800"/>
            <a:ext cx="12192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96200" y="3352800"/>
            <a:ext cx="533400" cy="609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477000" y="3352800"/>
            <a:ext cx="457200" cy="65722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229600" y="3962400"/>
            <a:ext cx="42862" cy="47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934200" y="4010026"/>
            <a:ext cx="12954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" idx="5"/>
          </p:cNvCxnSpPr>
          <p:nvPr/>
        </p:nvCxnSpPr>
        <p:spPr>
          <a:xfrm flipV="1">
            <a:off x="1905000" y="5683993"/>
            <a:ext cx="5922211" cy="310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905000" y="4191000"/>
            <a:ext cx="0" cy="14929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05000" y="4191000"/>
            <a:ext cx="592221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2" idx="5"/>
          </p:cNvCxnSpPr>
          <p:nvPr/>
        </p:nvCxnSpPr>
        <p:spPr>
          <a:xfrm>
            <a:off x="7696200" y="4191000"/>
            <a:ext cx="131011" cy="14929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06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51189049"/>
              </p:ext>
            </p:extLst>
          </p:nvPr>
        </p:nvGraphicFramePr>
        <p:xfrm>
          <a:off x="1523999" y="1143000"/>
          <a:ext cx="6276975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43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87678619"/>
              </p:ext>
            </p:extLst>
          </p:nvPr>
        </p:nvGraphicFramePr>
        <p:xfrm>
          <a:off x="228600" y="1600200"/>
          <a:ext cx="8686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0" y="0"/>
            <a:ext cx="4648200" cy="18620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1752600" y="1295400"/>
            <a:ext cx="4876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629400" y="1295400"/>
            <a:ext cx="0" cy="2133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2600" y="1295400"/>
            <a:ext cx="0" cy="2133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52600" y="3429000"/>
            <a:ext cx="4876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0800" y="1752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6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92474387"/>
              </p:ext>
            </p:extLst>
          </p:nvPr>
        </p:nvGraphicFramePr>
        <p:xfrm>
          <a:off x="762000" y="381000"/>
          <a:ext cx="8001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296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359</Words>
  <Application>Microsoft Office PowerPoint</Application>
  <PresentationFormat>On-screen Show (4:3)</PresentationFormat>
  <Paragraphs>65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  (N) CCS</cp:lastModifiedBy>
  <cp:revision>127</cp:revision>
  <dcterms:created xsi:type="dcterms:W3CDTF">2015-02-12T17:48:44Z</dcterms:created>
  <dcterms:modified xsi:type="dcterms:W3CDTF">2021-12-13T13:58:15Z</dcterms:modified>
</cp:coreProperties>
</file>