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notesMasterIdLst>
    <p:notesMasterId r:id="rId5"/>
  </p:notesMasterIdLst>
  <p:sldIdLst>
    <p:sldId id="430" r:id="rId2"/>
    <p:sldId id="427" r:id="rId3"/>
    <p:sldId id="42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707" autoAdjust="0"/>
  </p:normalViewPr>
  <p:slideViewPr>
    <p:cSldViewPr snapToGrid="0">
      <p:cViewPr varScale="1">
        <p:scale>
          <a:sx n="55" d="100"/>
          <a:sy n="55" d="100"/>
        </p:scale>
        <p:origin x="109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F7D32-89AD-47B9-B9F3-0C5911AB74E0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7D892-D7F4-47C9-A1B3-AFFE41348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0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30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2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9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8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06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9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0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2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6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4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00B0F0"/>
            </a:gs>
            <a:gs pos="56000">
              <a:srgbClr val="BCBE43"/>
            </a:gs>
            <a:gs pos="88000">
              <a:schemeClr val="accent5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CE6EBAA-829E-4582-B30C-F131DD78D7B1}" type="datetimeFigureOut">
              <a:rPr lang="en-US" smtClean="0"/>
              <a:t>14-Dec-21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140B7D2-A592-448E-9C73-9025C7D8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0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79E30BB-E18F-4BB5-BDA2-6C300D710AB0}"/>
              </a:ext>
            </a:extLst>
          </p:cNvPr>
          <p:cNvSpPr txBox="1"/>
          <p:nvPr/>
        </p:nvSpPr>
        <p:spPr>
          <a:xfrm>
            <a:off x="2708030" y="1951892"/>
            <a:ext cx="609306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শীত কাল মানেই কমলা লেবু। এই ফল যেমন সুস্বাদু, তেমনই স্বাস্থ্যের জন্যও অত্যন্ত পুষ্টিকর। সুস্থ থাকতে তাই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ডাক্তারা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শীতকালে রোজ কমলা লেবু খাওয়ার পরামর্শ দেন। জেনে নিন কমলা লেবুর কিছু গুণ।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822F53-6340-4E39-B647-E4F1BD4BF832}"/>
              </a:ext>
            </a:extLst>
          </p:cNvPr>
          <p:cNvSpPr txBox="1"/>
          <p:nvPr/>
        </p:nvSpPr>
        <p:spPr>
          <a:xfrm>
            <a:off x="2545371" y="516514"/>
            <a:ext cx="70734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শীতে রোজ খান কমলা লেবু, জেনে নিন ৬ উপকারিতা </a:t>
            </a:r>
          </a:p>
        </p:txBody>
      </p:sp>
    </p:spTree>
    <p:extLst>
      <p:ext uri="{BB962C8B-B14F-4D97-AF65-F5344CB8AC3E}">
        <p14:creationId xmlns:p14="http://schemas.microsoft.com/office/powerpoint/2010/main" val="87384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111A17E-0764-4B49-9858-0DE9AC28F459}"/>
              </a:ext>
            </a:extLst>
          </p:cNvPr>
          <p:cNvSpPr txBox="1"/>
          <p:nvPr/>
        </p:nvSpPr>
        <p:spPr>
          <a:xfrm>
            <a:off x="1006719" y="2644170"/>
            <a:ext cx="60930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স্ট্রোক: আমেরিকান হার্ট অ্যাসোসিয়েশন অনুযায়ী নিয়মিত কমলা লেবু, গ্রেপফ্রুট জাতীয় ফল খেলে স্ট্রোকের ঝুঁকি কমে।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C1FC06-51DA-4E33-B9C6-7FFE88C3C1A8}"/>
              </a:ext>
            </a:extLst>
          </p:cNvPr>
          <p:cNvSpPr txBox="1"/>
          <p:nvPr/>
        </p:nvSpPr>
        <p:spPr>
          <a:xfrm>
            <a:off x="1006719" y="4613811"/>
            <a:ext cx="609306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ব্লাড প্রেসার: রত্তচাপ নিয়ন্ত্রণে রাখতে যেমন সোডিয়াম কম খাওয়া প্রয়োজন, তেমনই প্রয়োজন শরীরে পটাশিয়ামের মাত্রা বাড়ানো। কমলা লেবুতে থাকা পটাশিয়াম রক্তচাপ নিয়ন্ত্রণে রাখতে সাহায্য করে।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2D7740-930D-4653-B0A3-BE949556AF5E}"/>
              </a:ext>
            </a:extLst>
          </p:cNvPr>
          <p:cNvSpPr txBox="1"/>
          <p:nvPr/>
        </p:nvSpPr>
        <p:spPr>
          <a:xfrm>
            <a:off x="1270488" y="859194"/>
            <a:ext cx="609306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ত্বক: কমলা লেবুর মধ্যে থাকা ভিটামিন সি ত্বকের যে কোনও সমস্যা দূর করে ত্বক উজ্জ্বল করতে সাহায্য করে।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5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8FE8F3B-4C97-45E5-86A9-D6979C05C352}"/>
              </a:ext>
            </a:extLst>
          </p:cNvPr>
          <p:cNvSpPr txBox="1"/>
          <p:nvPr/>
        </p:nvSpPr>
        <p:spPr>
          <a:xfrm>
            <a:off x="1252904" y="1050043"/>
            <a:ext cx="609306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ক্যানসার: আমেরিকান জার্নাল অব এপিডেমিওলজি অনুযায়ী, শিশুর জন্মের ২ বছর পর্যন্ত রোজ কমলা লেবুর রস খাওয়ালে লিউকোমিয়ায় আক্রান্ত হওয়ার ঝুঁকি কমে।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F37483-6CF1-4C32-A76B-E28C5D57C040}"/>
              </a:ext>
            </a:extLst>
          </p:cNvPr>
          <p:cNvSpPr txBox="1"/>
          <p:nvPr/>
        </p:nvSpPr>
        <p:spPr>
          <a:xfrm>
            <a:off x="1252904" y="3367444"/>
            <a:ext cx="609306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হার্ট: কমলা লেবুতে প্রচুর পরিমাণ ফাইবার, পটাশিয়াম, কোলিন ও ভিটামিন সি রয়েছে। যার সবকটিই হার্টের স্বাস্থ্য ভাল রাখতে সাহায্য করে।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3CDCE-F25D-4F04-AC9A-7F67728DFDF3}"/>
              </a:ext>
            </a:extLst>
          </p:cNvPr>
          <p:cNvSpPr txBox="1"/>
          <p:nvPr/>
        </p:nvSpPr>
        <p:spPr>
          <a:xfrm>
            <a:off x="1129812" y="5161626"/>
            <a:ext cx="609306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ডায়াবিটিস: একটি মাঝারি সাইজের কমলা লেবুতে ৩ গ্রাম ফাইবার থাকে। যা রক্তে ইনসুলিনের পরিমাণ বাড়িয়ে শর্করার মাত্রা নিয়ন্ত্রণে রাখতে সাহায্য করে।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7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3440</TotalTime>
  <Words>186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Corbel</vt:lpstr>
      <vt:lpstr>NikoshBAN</vt:lpstr>
      <vt:lpstr>Basis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443</cp:revision>
  <dcterms:created xsi:type="dcterms:W3CDTF">2018-04-23T10:12:25Z</dcterms:created>
  <dcterms:modified xsi:type="dcterms:W3CDTF">2021-12-14T16:30:07Z</dcterms:modified>
</cp:coreProperties>
</file>