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2" r:id="rId2"/>
    <p:sldId id="273" r:id="rId3"/>
    <p:sldId id="258" r:id="rId4"/>
    <p:sldId id="259" r:id="rId5"/>
    <p:sldId id="260" r:id="rId6"/>
    <p:sldId id="270" r:id="rId7"/>
    <p:sldId id="269" r:id="rId8"/>
    <p:sldId id="261" r:id="rId9"/>
    <p:sldId id="262" r:id="rId10"/>
    <p:sldId id="263" r:id="rId11"/>
    <p:sldId id="267" r:id="rId12"/>
    <p:sldId id="275" r:id="rId13"/>
    <p:sldId id="264" r:id="rId14"/>
    <p:sldId id="268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80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2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9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12B5D-C676-4EEF-B123-2F5A9361B6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14782-8EF7-4299-BC62-2F70AA9A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085" y="3075709"/>
            <a:ext cx="58927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22225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a\AppData\Local\Microsoft\Windows\INetCache\IE\G0WR6GCY\Flower5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989" y="4488873"/>
            <a:ext cx="2023398" cy="1648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570016" y="1662545"/>
            <a:ext cx="6317672" cy="1413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اسلام عليكم ورحمة الله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98" y="781531"/>
            <a:ext cx="3657601" cy="3740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4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ctrTitle"/>
          </p:nvPr>
        </p:nvSpPr>
        <p:spPr>
          <a:xfrm>
            <a:off x="4794628" y="517358"/>
            <a:ext cx="2652919" cy="733926"/>
          </a:xfrm>
          <a:noFill/>
          <a:ln w="63500">
            <a:noFill/>
            <a:prstDash val="solid"/>
          </a:ln>
        </p:spPr>
        <p:txBody>
          <a:bodyPr>
            <a:normAutofit/>
          </a:bodyPr>
          <a:lstStyle/>
          <a:p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১৭১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6" name="Subtitle 1048615"/>
          <p:cNvSpPr>
            <a:spLocks noGrp="1"/>
          </p:cNvSpPr>
          <p:nvPr>
            <p:ph type="subTitle" idx="1"/>
          </p:nvPr>
        </p:nvSpPr>
        <p:spPr>
          <a:xfrm>
            <a:off x="1126601" y="1648326"/>
            <a:ext cx="9487658" cy="3585411"/>
          </a:xfrm>
          <a:noFill/>
          <a:ln w="63500">
            <a:noFill/>
            <a:prstDash val="sysDash"/>
          </a:ln>
        </p:spPr>
        <p:txBody>
          <a:bodyPr>
            <a:normAutofit lnSpcReduction="10000"/>
          </a:bodyPr>
          <a:lstStyle/>
          <a:p>
            <a:pPr algn="ctr"/>
            <a:r>
              <a:rPr 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ومثل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الذين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كفروا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كمثل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الذى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ينعق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بما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يسمع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إلا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دعاء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ونداء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صم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بكم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عمى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فهم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يعقلون</a:t>
            </a:r>
            <a:r>
              <a:rPr lang="en-US" alt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4000" b="1" i="1" dirty="0">
              <a:solidFill>
                <a:srgbClr val="92D04F"/>
              </a:solidFill>
            </a:endParaRPr>
          </a:p>
          <a:p>
            <a:pPr algn="l"/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কুফরি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এমনকিছুকে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বধির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বোবা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r>
              <a:rPr lang="en-GB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ctrTitle"/>
          </p:nvPr>
        </p:nvSpPr>
        <p:spPr>
          <a:xfrm>
            <a:off x="4626644" y="794085"/>
            <a:ext cx="2568241" cy="586812"/>
          </a:xfrm>
          <a:noFill/>
          <a:ln w="63500">
            <a:noFill/>
            <a:prstDash val="solid"/>
          </a:ln>
        </p:spPr>
        <p:txBody>
          <a:bodyPr>
            <a:normAutofit/>
          </a:bodyPr>
          <a:lstStyle/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১৭২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Subtitle 1048617"/>
          <p:cNvSpPr>
            <a:spLocks noGrp="1"/>
          </p:cNvSpPr>
          <p:nvPr>
            <p:ph type="subTitle" idx="1"/>
          </p:nvPr>
        </p:nvSpPr>
        <p:spPr>
          <a:xfrm>
            <a:off x="1522819" y="1802726"/>
            <a:ext cx="9010570" cy="3479138"/>
          </a:xfrm>
          <a:noFill/>
          <a:ln w="63500">
            <a:noFill/>
            <a:prstDash val="sysDash"/>
          </a:ln>
        </p:spPr>
        <p:txBody>
          <a:bodyPr/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</a:rPr>
              <a:t>يأيها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الذين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أمنوا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كلوا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من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طيبات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ما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رزقنكم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واشكروا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لله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أن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كنتم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اياه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</a:rPr>
              <a:t>تعبدون</a:t>
            </a:r>
            <a:r>
              <a:rPr lang="en-US" altLang="en-GB" sz="3600" b="1" dirty="0">
                <a:solidFill>
                  <a:srgbClr val="FF0000"/>
                </a:solidFill>
              </a:rPr>
              <a:t> </a:t>
            </a:r>
            <a:endParaRPr lang="en-GB" sz="3600" b="1" dirty="0">
              <a:solidFill>
                <a:srgbClr val="FF0000"/>
              </a:solidFill>
            </a:endParaRPr>
          </a:p>
          <a:p>
            <a:pPr algn="r"/>
            <a:endParaRPr lang="en-GB" sz="3600" b="1" i="1" dirty="0">
              <a:solidFill>
                <a:srgbClr val="FFC000"/>
              </a:solidFill>
            </a:endParaRPr>
          </a:p>
          <a:p>
            <a:pPr algn="l"/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মুমিনগণ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! 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তোমাদিগকে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1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4974" y="1306286"/>
            <a:ext cx="2576946" cy="4577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2873" y="2695699"/>
            <a:ext cx="7701148" cy="239419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১।আয়াতের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আনুবাদ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২।শয়তান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প্রকাশ্য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দুশমন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প্রমান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30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ctrTitle"/>
          </p:nvPr>
        </p:nvSpPr>
        <p:spPr>
          <a:xfrm>
            <a:off x="4160151" y="601579"/>
            <a:ext cx="4490554" cy="737318"/>
          </a:xfrm>
          <a:noFill/>
        </p:spPr>
        <p:txBody>
          <a:bodyPr>
            <a:noAutofit/>
          </a:bodyPr>
          <a:lstStyle/>
          <a:p>
            <a:r>
              <a:rPr lang="bn-IN" altLang="en-GB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আয়াতের শিক্ষণীয় বিষয়ঃ</a:t>
            </a:r>
            <a:r>
              <a:rPr lang="en-US" altLang="en-GB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Subtitle 1048588"/>
          <p:cNvSpPr>
            <a:spLocks noGrp="1"/>
          </p:cNvSpPr>
          <p:nvPr>
            <p:ph type="subTitle" idx="1"/>
          </p:nvPr>
        </p:nvSpPr>
        <p:spPr>
          <a:xfrm>
            <a:off x="1431756" y="1338897"/>
            <a:ext cx="9757611" cy="3705726"/>
          </a:xfrm>
          <a:noFill/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bn-IN" altLang="en-GB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 খাদ্য ভক্ষন করা ফরজ।হারাম খেলে কোন ইবাদত কবুল হবেনা।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IN" altLang="en-GB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শয়তানের পদাংখ অনুসরণ করা যাবেনা,হারাম।সে মানুষের</a:t>
            </a:r>
            <a:r>
              <a:rPr lang="en-US" altLang="en-GB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bn-IN" altLang="en-GB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 এবং খারাপ ও অশ্লিল কাজের নির্দেশদাতা।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IN" altLang="en-GB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বাপ-দাদার দুহাই দিয়ে সত্যকে বর্জন করা যাবেনা।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IN" altLang="en-GB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কুফুরি করে তারা বদির ,অন্ধ কানা সত্যকে উপলব্ধি করতে পারেনা।</a:t>
            </a:r>
          </a:p>
          <a:p>
            <a:pPr marL="457200" indent="-457200" algn="l">
              <a:buFont typeface="+mj-lt"/>
              <a:buAutoNum type="arabicPeriod"/>
            </a:pPr>
            <a:r>
              <a:rPr lang="bn-IN" altLang="en-GB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দান পবিত্র রিজিক ভক্ষণ করে ইবাদতের মাধ্যমে তাঁর কৃতিজ্ঞতা আদায় করতে হবে।</a:t>
            </a:r>
          </a:p>
          <a:p>
            <a:pPr marL="457200" indent="-457200" algn="l">
              <a:buFont typeface="+mj-lt"/>
              <a:buAutoNum type="arabicPeriod"/>
            </a:pPr>
            <a:endParaRPr lang="bn-IN" altLang="en-GB" sz="28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GB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en-GB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8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48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>
          <a:xfrm>
            <a:off x="4676274" y="589546"/>
            <a:ext cx="2915651" cy="745959"/>
          </a:xfrm>
          <a:noFill/>
        </p:spPr>
        <p:txBody>
          <a:bodyPr>
            <a:no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altLang="en-GB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7" name="Subtitle 1048586"/>
          <p:cNvSpPr>
            <a:spLocks noGrp="1"/>
          </p:cNvSpPr>
          <p:nvPr>
            <p:ph type="subTitle" idx="1"/>
          </p:nvPr>
        </p:nvSpPr>
        <p:spPr>
          <a:xfrm>
            <a:off x="1455821" y="1622411"/>
            <a:ext cx="9444789" cy="3587262"/>
          </a:xfrm>
          <a:noFill/>
        </p:spPr>
        <p:txBody>
          <a:bodyPr>
            <a:noAutofit/>
          </a:bodyPr>
          <a:lstStyle/>
          <a:p>
            <a:r>
              <a:rPr lang="bn-IN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</a:t>
            </a:r>
            <a:r>
              <a:rPr lang="en-US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হিরোইন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গাঁজা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মদসহ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</a:t>
            </a:r>
            <a:r>
              <a:rPr lang="en-US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রিযিক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হারামের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altLang="en-GB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এর বাব নির্ণয় কর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GB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GB" alt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ولا</a:t>
            </a:r>
            <a:r>
              <a:rPr lang="en-US" alt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تتبعوا</a:t>
            </a:r>
            <a:r>
              <a:rPr lang="en-US" alt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خطوات</a:t>
            </a:r>
            <a:r>
              <a:rPr lang="en-US" alt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الشيطان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বক্তব্যটি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.  </a:t>
            </a:r>
            <a:r>
              <a:rPr lang="bn-IN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</a:t>
            </a:r>
            <a:r>
              <a:rPr lang="en-US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alt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একমত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3080086"/>
            <a:ext cx="1010652" cy="445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كلوا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535" y="2446448"/>
            <a:ext cx="1860465" cy="2831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2571" y="999898"/>
            <a:ext cx="70064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45" y="2446448"/>
            <a:ext cx="3443845" cy="2831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90" y="2446448"/>
            <a:ext cx="3443845" cy="2831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448"/>
            <a:ext cx="3443845" cy="28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2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6991" y="825987"/>
            <a:ext cx="2903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-16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44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400" b="1" spc="-16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8883" y="1998384"/>
            <a:ext cx="652913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রুহুল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ছিদ্দিকী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20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(আরবি)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>
              <a:solidFill>
                <a:srgbClr val="0706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 ইসলামিয়া আলিম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rohulanim4@gmail.com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নং- ০১৭১৫২৫৭৪৭৪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17" y="1076075"/>
            <a:ext cx="3637651" cy="36248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80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ubtitle 1048605"/>
          <p:cNvSpPr>
            <a:spLocks noGrp="1"/>
          </p:cNvSpPr>
          <p:nvPr>
            <p:ph type="subTitle" idx="1"/>
          </p:nvPr>
        </p:nvSpPr>
        <p:spPr>
          <a:xfrm>
            <a:off x="1281519" y="2030680"/>
            <a:ext cx="6757060" cy="3372592"/>
          </a:xfrm>
          <a:noFill/>
        </p:spPr>
        <p:txBody>
          <a:bodyPr>
            <a:no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দাখিল ৯ম এবং ১০ম</a:t>
            </a: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কুরআন মাজীদ ও তাজভীদ</a:t>
            </a: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সুরাঃ আল-বাকারা</a:t>
            </a:r>
          </a:p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আয়াতঃ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১৬৮ -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১৭2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2445" y="697832"/>
            <a:ext cx="2947737" cy="1130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82" y="1263316"/>
            <a:ext cx="3870720" cy="3379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0316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ctrTitle"/>
          </p:nvPr>
        </p:nvSpPr>
        <p:spPr>
          <a:xfrm>
            <a:off x="4832361" y="509077"/>
            <a:ext cx="2530966" cy="754520"/>
          </a:xfrm>
          <a:noFill/>
          <a:ln w="63500">
            <a:noFill/>
            <a:prstDash val="solid"/>
          </a:ln>
        </p:spPr>
        <p:txBody>
          <a:bodyPr>
            <a:normAutofit fontScale="90000"/>
          </a:bodyPr>
          <a:lstStyle/>
          <a:p>
            <a:pPr algn="ctr"/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altLang="en-GB" b="1" i="1" u="sng" dirty="0">
                <a:solidFill>
                  <a:srgbClr val="FF0000"/>
                </a:solidFill>
              </a:rPr>
              <a:t> </a:t>
            </a:r>
            <a:endParaRPr lang="en-GB" b="1" i="1" u="sng" dirty="0">
              <a:solidFill>
                <a:srgbClr val="FF0000"/>
              </a:solidFill>
            </a:endParaRPr>
          </a:p>
        </p:txBody>
      </p:sp>
      <p:sp>
        <p:nvSpPr>
          <p:cNvPr id="1048608" name="Subtitle 1048607"/>
          <p:cNvSpPr>
            <a:spLocks noGrp="1"/>
          </p:cNvSpPr>
          <p:nvPr>
            <p:ph type="subTitle" idx="1"/>
          </p:nvPr>
        </p:nvSpPr>
        <p:spPr>
          <a:xfrm>
            <a:off x="557485" y="2234761"/>
            <a:ext cx="10427189" cy="2681623"/>
          </a:xfrm>
          <a:noFill/>
          <a:ln w="63500">
            <a:noFill/>
            <a:prstDash val="solid"/>
          </a:ln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bn-IN" alt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 আয়াতের বঙ্গানুবাদ করতে </a:t>
            </a:r>
            <a:r>
              <a:rPr lang="en-GB" alt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alt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alt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eriod"/>
            </a:pPr>
            <a:r>
              <a:rPr lang="en-GB" alt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শয়তান</a:t>
            </a:r>
            <a:r>
              <a:rPr lang="en-US" alt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alt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alt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alt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alt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alt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eriod"/>
            </a:pP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alt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alt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en-GB" alt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alt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alt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eriod"/>
            </a:pP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 আয়াতগুলোর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442" y="1401261"/>
            <a:ext cx="5605153" cy="695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bn-IN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C:\Users\a\AppData\Local\Microsoft\Windows\INetCache\IE\G0WR6GCY\Flower5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4019" y="5054052"/>
            <a:ext cx="1408342" cy="138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1" y="140942"/>
            <a:ext cx="2996548" cy="282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8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extLst mod="1">
          <p:ext uri="http://mobile.wps.cn/transition/2016/1">
            <p:transition xmlns="" val="wps_twist_l_1500"/>
          </p:ext>
        </p:extLst>
      </p:transition>
    </mc:Choice>
    <mc:Fallback xmlns="">
      <p:transition spd="slow">
        <p:fade/>
        <p:extLst mod="1">
          <p:ext uri="http://mobile.wps.cn/transition/2016/1">
            <p:transition xmlns="" xmlns:p14="http://schemas.microsoft.com/office/powerpoint/2010/main" val="wps_twist_l_1500"/>
          </p:ext>
        </p:extLst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ctrTitle"/>
          </p:nvPr>
        </p:nvSpPr>
        <p:spPr>
          <a:xfrm>
            <a:off x="4687805" y="736299"/>
            <a:ext cx="2938392" cy="674083"/>
          </a:xfrm>
          <a:noFill/>
          <a:ln w="63500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alt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১৬৮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Subtitle 1048609"/>
          <p:cNvSpPr>
            <a:spLocks noGrp="1"/>
          </p:cNvSpPr>
          <p:nvPr>
            <p:ph type="subTitle" idx="1"/>
          </p:nvPr>
        </p:nvSpPr>
        <p:spPr>
          <a:xfrm>
            <a:off x="1104735" y="1792705"/>
            <a:ext cx="9021690" cy="3777916"/>
          </a:xfrm>
          <a:noFill/>
          <a:ln w="63500">
            <a:noFill/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يايها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الناس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كلوا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مما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فى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الأرض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حلالا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طيبا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تتبعوا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خطوات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الشيطان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انه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لكم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عدو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مبين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4400" b="1" i="1" dirty="0">
              <a:solidFill>
                <a:srgbClr val="65FF65"/>
              </a:solidFill>
            </a:endParaRPr>
          </a:p>
          <a:p>
            <a:pPr algn="ctr"/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মানবজাতি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শয়তানের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পদাঙ্ক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প্রকাশ্য</a:t>
            </a:r>
            <a:r>
              <a:rPr lang="en-US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GB" alt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831" y="589546"/>
            <a:ext cx="7351295" cy="1118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يايها</a:t>
            </a:r>
            <a:r>
              <a:rPr lang="en-US" alt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الناس</a:t>
            </a:r>
            <a:r>
              <a:rPr lang="en-US" alt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كلوا</a:t>
            </a:r>
            <a:r>
              <a:rPr lang="en-US" alt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مما</a:t>
            </a:r>
            <a:r>
              <a:rPr lang="en-US" alt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فى</a:t>
            </a:r>
            <a:r>
              <a:rPr lang="en-US" alt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الأرض</a:t>
            </a:r>
            <a:r>
              <a:rPr lang="en-US" alt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حلالا</a:t>
            </a:r>
            <a:r>
              <a:rPr lang="en-US" alt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طيبا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932" y="1673084"/>
            <a:ext cx="11670630" cy="2490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 </a:t>
            </a:r>
            <a:r>
              <a:rPr lang="en-GB" alt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মানবজাতি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GB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bn-IN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আলোচ্য আয়াতে পবিত্র বলে হালাল রিজিক  বুঝানো হয়েছে ।হালাল রিজিক ভক্ষণ করা ফরয এবং হারাম খেলে কোনো এবাদত কবুল </a:t>
            </a:r>
            <a:r>
              <a:rPr lang="bn-IN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আল্লাহ</a:t>
            </a:r>
            <a:r>
              <a:rPr lang="en-US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 </a:t>
            </a:r>
            <a:r>
              <a:rPr lang="bn-IN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বাণী-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5653" y="4132841"/>
            <a:ext cx="5991649" cy="120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</a:rPr>
              <a:t>يأيها الذين امنوا كلوا من طيبات ما </a:t>
            </a:r>
            <a:r>
              <a:rPr lang="ar-SA" sz="2800" b="1" dirty="0" smtClean="0">
                <a:solidFill>
                  <a:srgbClr val="FF0000"/>
                </a:solidFill>
              </a:rPr>
              <a:t>رزقنكم </a:t>
            </a:r>
          </a:p>
          <a:p>
            <a:pPr algn="r"/>
            <a:r>
              <a:rPr lang="ar-SA" sz="2800" b="1" dirty="0" smtClean="0">
                <a:solidFill>
                  <a:srgbClr val="FF0000"/>
                </a:solidFill>
              </a:rPr>
              <a:t>طلب </a:t>
            </a:r>
            <a:r>
              <a:rPr lang="ar-SA" sz="2800" b="1" dirty="0">
                <a:solidFill>
                  <a:srgbClr val="FF0000"/>
                </a:solidFill>
              </a:rPr>
              <a:t>كسب الحلال فريضة بعد الفريضة</a:t>
            </a:r>
            <a:endParaRPr lang="en-US" sz="2800" b="1" dirty="0">
              <a:solidFill>
                <a:srgbClr val="FF0000"/>
              </a:solidFill>
            </a:endParaRPr>
          </a:p>
          <a:p>
            <a:pPr algn="r"/>
            <a:endParaRPr lang="ar-SA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5958" y="5336000"/>
            <a:ext cx="10888579" cy="1082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মুসলমান মাত্রই হালাল উপার্জন ও ভক্ষণ অপরিহার্য কর্তব্য।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7082" y="866272"/>
            <a:ext cx="2692575" cy="565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4615" y="1171593"/>
            <a:ext cx="7026442" cy="1179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تتبعوا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خطوات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الشيطان</a:t>
            </a:r>
            <a:r>
              <a:rPr lang="bn-IN" alt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IN" altLang="en-GB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ব্যাখ্যাঃ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578" y="2232561"/>
            <a:ext cx="10708105" cy="440918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altLang="en-GB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n-IN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ولا</a:t>
            </a:r>
            <a:r>
              <a:rPr lang="en-US" alt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تتبعوا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خطوات</a:t>
            </a:r>
            <a:r>
              <a:rPr lang="en-US" alt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GB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الشيطان</a:t>
            </a:r>
            <a:r>
              <a:rPr lang="bn-IN" altLang="en-GB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তোমরা শয়তানের পদাংখ অনুসরণ করনা “ শয়তান খারাপ কাজকে মানুষের চোখে ভালো করে দেখায়।আর তা করতে উদ্বুদ্ধ করে ।এক্ষেত্রে শয়তানের ধোঁকায় না পড়ে সত্যের উপর অবিচল থাকা আবশ্যক ।ইমাম কুরতুবী(র) বলেন- আয়াতে            বলতে বিদাতসহ ইসলামী শরিয়তবিরোধী যাবয়তীয় কার্যকলাপকে বুঝানো হয়েছে ।সুতরাং শয়তানের পদাংখ অনুসরণ করা সম্পুর্ণ হারাম।বস্তুত,শয়তান মানুষের প্রকাশ্য দুশমন।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5079" y="4725130"/>
            <a:ext cx="1431758" cy="36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خطوات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ctrTitle"/>
          </p:nvPr>
        </p:nvSpPr>
        <p:spPr>
          <a:xfrm>
            <a:off x="4870775" y="613610"/>
            <a:ext cx="2387977" cy="567346"/>
          </a:xfrm>
          <a:noFill/>
          <a:ln w="63500">
            <a:noFill/>
            <a:prstDash val="solid"/>
          </a:ln>
        </p:spPr>
        <p:txBody>
          <a:bodyPr>
            <a:noAutofit/>
          </a:bodyPr>
          <a:lstStyle/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১৬৯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Subtitle 1048611"/>
          <p:cNvSpPr>
            <a:spLocks noGrp="1"/>
          </p:cNvSpPr>
          <p:nvPr>
            <p:ph type="subTitle" idx="1"/>
          </p:nvPr>
        </p:nvSpPr>
        <p:spPr>
          <a:xfrm>
            <a:off x="1816927" y="1720516"/>
            <a:ext cx="8495675" cy="3801979"/>
          </a:xfrm>
          <a:noFill/>
          <a:ln w="63500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</a:rPr>
              <a:t>إنما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يأمركم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بالسوء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والفحشاء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وان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تقولوا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على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الله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ما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لا</a:t>
            </a:r>
            <a:r>
              <a:rPr lang="en-US" altLang="en-GB" sz="4000" b="1" dirty="0">
                <a:solidFill>
                  <a:srgbClr val="FF0000"/>
                </a:solidFill>
              </a:rPr>
              <a:t> </a:t>
            </a:r>
            <a:r>
              <a:rPr lang="en-GB" altLang="en-GB" sz="4000" b="1" dirty="0" err="1">
                <a:solidFill>
                  <a:srgbClr val="FF0000"/>
                </a:solidFill>
              </a:rPr>
              <a:t>تعلمون</a:t>
            </a:r>
            <a:endParaRPr lang="en-GB" sz="4000" b="1" dirty="0">
              <a:solidFill>
                <a:srgbClr val="FF0000"/>
              </a:solidFill>
            </a:endParaRPr>
          </a:p>
          <a:p>
            <a:pPr algn="r"/>
            <a:endParaRPr lang="en-GB" sz="4400" b="1" i="1" dirty="0">
              <a:solidFill>
                <a:srgbClr val="92D04F"/>
              </a:solidFill>
            </a:endParaRPr>
          </a:p>
          <a:p>
            <a:pPr algn="l"/>
            <a:r>
              <a:rPr lang="en-US" altLang="en-GB" sz="4400" b="1" i="1" dirty="0">
                <a:solidFill>
                  <a:srgbClr val="92D04F"/>
                </a:solidFill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শয়তান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তোমাদিগকে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GB" alt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1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ctrTitle"/>
          </p:nvPr>
        </p:nvSpPr>
        <p:spPr>
          <a:xfrm>
            <a:off x="4805050" y="505326"/>
            <a:ext cx="2425929" cy="566573"/>
          </a:xfrm>
          <a:noFill/>
          <a:ln w="63500">
            <a:noFill/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alt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alt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১৭০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Subtitle 1048613"/>
          <p:cNvSpPr>
            <a:spLocks noGrp="1"/>
          </p:cNvSpPr>
          <p:nvPr>
            <p:ph type="subTitle" idx="1"/>
          </p:nvPr>
        </p:nvSpPr>
        <p:spPr>
          <a:xfrm>
            <a:off x="1022684" y="1311441"/>
            <a:ext cx="9721515" cy="4656221"/>
          </a:xfrm>
          <a:noFill/>
          <a:ln w="63500">
            <a:noFill/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واذا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قيل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لهم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اتبعوا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أنزل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قالوا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بل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نتبع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الفينا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عليه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اباءنا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أولو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اباؤهم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يعقلون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شيئا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</a:t>
            </a:r>
            <a:r>
              <a:rPr lang="en-US" alt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يهتدون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GB" sz="4000" b="1" i="1" dirty="0">
              <a:solidFill>
                <a:srgbClr val="02A5E3"/>
              </a:solidFill>
            </a:endParaRPr>
          </a:p>
          <a:p>
            <a:pPr algn="l"/>
            <a:r>
              <a:rPr 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"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নাযিল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",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"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বাপ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দাদাকে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GB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"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যদিও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বাপ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দাদাগণ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সৎপথে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alt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1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341</TotalTime>
  <Words>674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NikoshBAN</vt:lpstr>
      <vt:lpstr>Times New Roman</vt:lpstr>
      <vt:lpstr>Vapor Trail</vt:lpstr>
      <vt:lpstr>PowerPoint Presentation</vt:lpstr>
      <vt:lpstr>PowerPoint Presentation</vt:lpstr>
      <vt:lpstr>PowerPoint Presentation</vt:lpstr>
      <vt:lpstr>শিখনফল </vt:lpstr>
      <vt:lpstr>আয়াত নং ১৬৮</vt:lpstr>
      <vt:lpstr>PowerPoint Presentation</vt:lpstr>
      <vt:lpstr>PowerPoint Presentation</vt:lpstr>
      <vt:lpstr>আয়াত নং ১৬৯</vt:lpstr>
      <vt:lpstr>আয়াত নং ১৭০</vt:lpstr>
      <vt:lpstr>আয়াত নং ১৭১</vt:lpstr>
      <vt:lpstr>আয়াত নং ১৭২</vt:lpstr>
      <vt:lpstr>মূল্যায়ন</vt:lpstr>
      <vt:lpstr>আয়াতের শিক্ষণীয় বিষয়ঃ 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 Siddiqui</dc:creator>
  <cp:lastModifiedBy>Rohul amin Siddiqui</cp:lastModifiedBy>
  <cp:revision>54</cp:revision>
  <dcterms:created xsi:type="dcterms:W3CDTF">2020-10-12T15:24:25Z</dcterms:created>
  <dcterms:modified xsi:type="dcterms:W3CDTF">2021-12-15T16:55:00Z</dcterms:modified>
</cp:coreProperties>
</file>