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258" r:id="rId3"/>
    <p:sldId id="311" r:id="rId4"/>
    <p:sldId id="260" r:id="rId5"/>
    <p:sldId id="262" r:id="rId6"/>
    <p:sldId id="297" r:id="rId7"/>
    <p:sldId id="312" r:id="rId8"/>
    <p:sldId id="313" r:id="rId9"/>
    <p:sldId id="289" r:id="rId10"/>
    <p:sldId id="314" r:id="rId11"/>
    <p:sldId id="315" r:id="rId12"/>
    <p:sldId id="306" r:id="rId13"/>
    <p:sldId id="317" r:id="rId14"/>
    <p:sldId id="316" r:id="rId15"/>
    <p:sldId id="318" r:id="rId16"/>
    <p:sldId id="319" r:id="rId17"/>
    <p:sldId id="305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5A9"/>
    <a:srgbClr val="F9F96D"/>
    <a:srgbClr val="FFFFFF"/>
    <a:srgbClr val="428515"/>
    <a:srgbClr val="FF9900"/>
    <a:srgbClr val="5C956F"/>
    <a:srgbClr val="70AD47"/>
    <a:srgbClr val="8E0000"/>
    <a:srgbClr val="548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750A-95D6-4E84-AE8A-1DCF9DDC7388}" type="datetimeFigureOut">
              <a:rPr lang="en-GB" smtClean="0"/>
              <a:pPr/>
              <a:t>15/12/2021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226AF-3D3B-4244-8BC9-8E2DEF2B71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0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9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07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3CC-E3FB-423B-A6AF-070D19914F49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B46F-5B31-4AB4-A80C-6882F5671969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8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D8F-D9B7-42EE-8912-CAE741CAEC1E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5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C7F6-9A31-41B9-8DD1-9161F52F6B16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0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B649-A6B5-4D46-963E-E7D91F40667C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2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48C3-DD3D-4255-B7AB-13D2CA5BEA19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6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C5C8-F74B-4975-AB11-0553CCA6E429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6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C3F-BA9F-4E3A-B687-430C9BAFB4E0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1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5430-126D-4A6E-B790-A31CA8A6880D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3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82AE-2BAE-480C-B05E-0467BA67B3DB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AE71-A1EE-41BB-959D-E9B60CB53DEE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F36F-3700-4133-B48B-5CEEBCF8B00D}" type="datetime1">
              <a:rPr lang="en-GB" smtClean="0"/>
              <a:pPr/>
              <a:t>15/12/2021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5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39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30701" y="1096163"/>
            <a:ext cx="2715905" cy="143301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61000">
                <a:srgbClr val="F9F96D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66295" y="2661727"/>
            <a:ext cx="2715905" cy="143301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000">
                <a:srgbClr val="B7F5A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নিরন্তর</a:t>
            </a:r>
            <a:endParaRPr lang="en-US" sz="66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13916"/>
            <a:ext cx="12192000" cy="6971916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8734567" y="1883392"/>
            <a:ext cx="3457433" cy="40942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734567" y="1856097"/>
            <a:ext cx="3457433" cy="40942"/>
          </a:xfrm>
          <a:prstGeom prst="line">
            <a:avLst/>
          </a:prstGeom>
          <a:ln w="28575">
            <a:solidFill>
              <a:srgbClr val="70AD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13020" y="180780"/>
            <a:ext cx="295606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32357" y="6492875"/>
            <a:ext cx="464025" cy="365125"/>
          </a:xfrm>
        </p:spPr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51688" y="2107389"/>
            <a:ext cx="2956066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ফসলী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উদ্ভিদও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6" y="168849"/>
            <a:ext cx="8716560" cy="61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13916"/>
            <a:ext cx="12192000" cy="6971916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32357" y="6492875"/>
            <a:ext cx="464025" cy="365125"/>
          </a:xfrm>
        </p:spPr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omputer game-1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t="6667" r="29167" b="11111"/>
          <a:stretch>
            <a:fillRect/>
          </a:stretch>
        </p:blipFill>
        <p:spPr>
          <a:xfrm flipH="1">
            <a:off x="95533" y="296904"/>
            <a:ext cx="2560320" cy="1694214"/>
          </a:xfrm>
          <a:prstGeom prst="round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02465" y="2483895"/>
            <a:ext cx="1624084" cy="1501252"/>
          </a:xfrm>
          <a:prstGeom prst="rect">
            <a:avLst/>
          </a:prstGeom>
          <a:solidFill>
            <a:srgbClr val="F9F96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3234477" y="2579426"/>
            <a:ext cx="423081" cy="42308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>
            <a:off x="3932786" y="2568054"/>
            <a:ext cx="423081" cy="42308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>
            <a:off x="3894117" y="3266364"/>
            <a:ext cx="423081" cy="42308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>
            <a:off x="3211730" y="3280012"/>
            <a:ext cx="423081" cy="423081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desktop-pc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l="11867" t="2695" r="16702" b="2906"/>
          <a:stretch>
            <a:fillRect/>
          </a:stretch>
        </p:blipFill>
        <p:spPr>
          <a:xfrm flipH="1">
            <a:off x="5186149" y="3698547"/>
            <a:ext cx="2466141" cy="1965275"/>
          </a:xfrm>
          <a:prstGeom prst="rect">
            <a:avLst/>
          </a:prstGeom>
        </p:spPr>
      </p:pic>
      <p:pic>
        <p:nvPicPr>
          <p:cNvPr id="20" name="Picture 19" descr="519f8a4baefed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40944" y="2621073"/>
            <a:ext cx="2194560" cy="2868419"/>
          </a:xfrm>
          <a:prstGeom prst="rect">
            <a:avLst/>
          </a:prstGeom>
        </p:spPr>
      </p:pic>
      <p:pic>
        <p:nvPicPr>
          <p:cNvPr id="21" name="Picture 20" descr="cyrus_cdi_main.jpg"/>
          <p:cNvPicPr>
            <a:picLocks noChangeAspect="1"/>
          </p:cNvPicPr>
          <p:nvPr/>
        </p:nvPicPr>
        <p:blipFill>
          <a:blip r:embed="rId6">
            <a:lum bright="20000" contrast="40000"/>
          </a:blip>
          <a:srcRect l="1634" t="7265" r="1513" b="13096"/>
          <a:stretch>
            <a:fillRect/>
          </a:stretch>
        </p:blipFill>
        <p:spPr>
          <a:xfrm>
            <a:off x="4476465" y="272972"/>
            <a:ext cx="2941081" cy="1432393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4063633" y="1665028"/>
            <a:ext cx="2118803" cy="1473958"/>
          </a:xfrm>
          <a:custGeom>
            <a:avLst/>
            <a:gdLst>
              <a:gd name="connsiteX0" fmla="*/ 2992260 w 2992260"/>
              <a:gd name="connsiteY0" fmla="*/ 0 h 1446663"/>
              <a:gd name="connsiteX1" fmla="*/ 2883077 w 2992260"/>
              <a:gd name="connsiteY1" fmla="*/ 163774 h 1446663"/>
              <a:gd name="connsiteX2" fmla="*/ 2855782 w 2992260"/>
              <a:gd name="connsiteY2" fmla="*/ 204717 h 1446663"/>
              <a:gd name="connsiteX3" fmla="*/ 2828486 w 2992260"/>
              <a:gd name="connsiteY3" fmla="*/ 245660 h 1446663"/>
              <a:gd name="connsiteX4" fmla="*/ 2773895 w 2992260"/>
              <a:gd name="connsiteY4" fmla="*/ 327547 h 1446663"/>
              <a:gd name="connsiteX5" fmla="*/ 2719304 w 2992260"/>
              <a:gd name="connsiteY5" fmla="*/ 409433 h 1446663"/>
              <a:gd name="connsiteX6" fmla="*/ 2664713 w 2992260"/>
              <a:gd name="connsiteY6" fmla="*/ 491320 h 1446663"/>
              <a:gd name="connsiteX7" fmla="*/ 2637418 w 2992260"/>
              <a:gd name="connsiteY7" fmla="*/ 532263 h 1446663"/>
              <a:gd name="connsiteX8" fmla="*/ 2596474 w 2992260"/>
              <a:gd name="connsiteY8" fmla="*/ 573206 h 1446663"/>
              <a:gd name="connsiteX9" fmla="*/ 2500940 w 2992260"/>
              <a:gd name="connsiteY9" fmla="*/ 682388 h 1446663"/>
              <a:gd name="connsiteX10" fmla="*/ 2405406 w 2992260"/>
              <a:gd name="connsiteY10" fmla="*/ 805218 h 1446663"/>
              <a:gd name="connsiteX11" fmla="*/ 2282576 w 2992260"/>
              <a:gd name="connsiteY11" fmla="*/ 928048 h 1446663"/>
              <a:gd name="connsiteX12" fmla="*/ 2241633 w 2992260"/>
              <a:gd name="connsiteY12" fmla="*/ 968991 h 1446663"/>
              <a:gd name="connsiteX13" fmla="*/ 2200689 w 2992260"/>
              <a:gd name="connsiteY13" fmla="*/ 996287 h 1446663"/>
              <a:gd name="connsiteX14" fmla="*/ 2118803 w 2992260"/>
              <a:gd name="connsiteY14" fmla="*/ 1050878 h 1446663"/>
              <a:gd name="connsiteX15" fmla="*/ 1995973 w 2992260"/>
              <a:gd name="connsiteY15" fmla="*/ 1146412 h 1446663"/>
              <a:gd name="connsiteX16" fmla="*/ 1968677 w 2992260"/>
              <a:gd name="connsiteY16" fmla="*/ 1187356 h 1446663"/>
              <a:gd name="connsiteX17" fmla="*/ 1927734 w 2992260"/>
              <a:gd name="connsiteY17" fmla="*/ 1201003 h 1446663"/>
              <a:gd name="connsiteX18" fmla="*/ 1886791 w 2992260"/>
              <a:gd name="connsiteY18" fmla="*/ 1228299 h 1446663"/>
              <a:gd name="connsiteX19" fmla="*/ 1845848 w 2992260"/>
              <a:gd name="connsiteY19" fmla="*/ 1241947 h 1446663"/>
              <a:gd name="connsiteX20" fmla="*/ 1804904 w 2992260"/>
              <a:gd name="connsiteY20" fmla="*/ 1269242 h 1446663"/>
              <a:gd name="connsiteX21" fmla="*/ 1763961 w 2992260"/>
              <a:gd name="connsiteY21" fmla="*/ 1282890 h 1446663"/>
              <a:gd name="connsiteX22" fmla="*/ 1723018 w 2992260"/>
              <a:gd name="connsiteY22" fmla="*/ 1310185 h 1446663"/>
              <a:gd name="connsiteX23" fmla="*/ 1600188 w 2992260"/>
              <a:gd name="connsiteY23" fmla="*/ 1337481 h 1446663"/>
              <a:gd name="connsiteX24" fmla="*/ 1518301 w 2992260"/>
              <a:gd name="connsiteY24" fmla="*/ 1364777 h 1446663"/>
              <a:gd name="connsiteX25" fmla="*/ 1436415 w 2992260"/>
              <a:gd name="connsiteY25" fmla="*/ 1392072 h 1446663"/>
              <a:gd name="connsiteX26" fmla="*/ 1395471 w 2992260"/>
              <a:gd name="connsiteY26" fmla="*/ 1405720 h 1446663"/>
              <a:gd name="connsiteX27" fmla="*/ 1354528 w 2992260"/>
              <a:gd name="connsiteY27" fmla="*/ 1419368 h 1446663"/>
              <a:gd name="connsiteX28" fmla="*/ 1245346 w 2992260"/>
              <a:gd name="connsiteY28" fmla="*/ 1446663 h 1446663"/>
              <a:gd name="connsiteX29" fmla="*/ 17048 w 2992260"/>
              <a:gd name="connsiteY29" fmla="*/ 1433015 h 1446663"/>
              <a:gd name="connsiteX30" fmla="*/ 3400 w 2992260"/>
              <a:gd name="connsiteY30" fmla="*/ 1392072 h 1446663"/>
              <a:gd name="connsiteX31" fmla="*/ 3400 w 2992260"/>
              <a:gd name="connsiteY31" fmla="*/ 1269242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92260" h="1446663">
                <a:moveTo>
                  <a:pt x="2992260" y="0"/>
                </a:moveTo>
                <a:lnTo>
                  <a:pt x="2883077" y="163774"/>
                </a:lnTo>
                <a:lnTo>
                  <a:pt x="2855782" y="204717"/>
                </a:lnTo>
                <a:lnTo>
                  <a:pt x="2828486" y="245660"/>
                </a:lnTo>
                <a:cubicBezTo>
                  <a:pt x="2802387" y="323962"/>
                  <a:pt x="2833530" y="250874"/>
                  <a:pt x="2773895" y="327547"/>
                </a:cubicBezTo>
                <a:cubicBezTo>
                  <a:pt x="2753755" y="353442"/>
                  <a:pt x="2737501" y="382138"/>
                  <a:pt x="2719304" y="409433"/>
                </a:cubicBezTo>
                <a:lnTo>
                  <a:pt x="2664713" y="491320"/>
                </a:lnTo>
                <a:cubicBezTo>
                  <a:pt x="2655615" y="504968"/>
                  <a:pt x="2649016" y="520665"/>
                  <a:pt x="2637418" y="532263"/>
                </a:cubicBezTo>
                <a:cubicBezTo>
                  <a:pt x="2623770" y="545911"/>
                  <a:pt x="2608324" y="557971"/>
                  <a:pt x="2596474" y="573206"/>
                </a:cubicBezTo>
                <a:cubicBezTo>
                  <a:pt x="2510737" y="683439"/>
                  <a:pt x="2580203" y="629547"/>
                  <a:pt x="2500940" y="682388"/>
                </a:cubicBezTo>
                <a:cubicBezTo>
                  <a:pt x="2475085" y="759953"/>
                  <a:pt x="2497465" y="713158"/>
                  <a:pt x="2405406" y="805218"/>
                </a:cubicBezTo>
                <a:lnTo>
                  <a:pt x="2282576" y="928048"/>
                </a:lnTo>
                <a:cubicBezTo>
                  <a:pt x="2268928" y="941696"/>
                  <a:pt x="2257692" y="958285"/>
                  <a:pt x="2241633" y="968991"/>
                </a:cubicBezTo>
                <a:cubicBezTo>
                  <a:pt x="2227985" y="978090"/>
                  <a:pt x="2213290" y="985786"/>
                  <a:pt x="2200689" y="996287"/>
                </a:cubicBezTo>
                <a:cubicBezTo>
                  <a:pt x="2132535" y="1053082"/>
                  <a:pt x="2190756" y="1026893"/>
                  <a:pt x="2118803" y="1050878"/>
                </a:cubicBezTo>
                <a:cubicBezTo>
                  <a:pt x="2026744" y="1142937"/>
                  <a:pt x="2073537" y="1120559"/>
                  <a:pt x="1995973" y="1146412"/>
                </a:cubicBezTo>
                <a:cubicBezTo>
                  <a:pt x="1986874" y="1160060"/>
                  <a:pt x="1981485" y="1177109"/>
                  <a:pt x="1968677" y="1187356"/>
                </a:cubicBezTo>
                <a:cubicBezTo>
                  <a:pt x="1957444" y="1196343"/>
                  <a:pt x="1940601" y="1194569"/>
                  <a:pt x="1927734" y="1201003"/>
                </a:cubicBezTo>
                <a:cubicBezTo>
                  <a:pt x="1913063" y="1208338"/>
                  <a:pt x="1901462" y="1220963"/>
                  <a:pt x="1886791" y="1228299"/>
                </a:cubicBezTo>
                <a:cubicBezTo>
                  <a:pt x="1873924" y="1234733"/>
                  <a:pt x="1858715" y="1235513"/>
                  <a:pt x="1845848" y="1241947"/>
                </a:cubicBezTo>
                <a:cubicBezTo>
                  <a:pt x="1831177" y="1249282"/>
                  <a:pt x="1819575" y="1261907"/>
                  <a:pt x="1804904" y="1269242"/>
                </a:cubicBezTo>
                <a:cubicBezTo>
                  <a:pt x="1792037" y="1275676"/>
                  <a:pt x="1776828" y="1276456"/>
                  <a:pt x="1763961" y="1282890"/>
                </a:cubicBezTo>
                <a:cubicBezTo>
                  <a:pt x="1749290" y="1290225"/>
                  <a:pt x="1738094" y="1303724"/>
                  <a:pt x="1723018" y="1310185"/>
                </a:cubicBezTo>
                <a:cubicBezTo>
                  <a:pt x="1701569" y="1319377"/>
                  <a:pt x="1618002" y="1332623"/>
                  <a:pt x="1600188" y="1337481"/>
                </a:cubicBezTo>
                <a:cubicBezTo>
                  <a:pt x="1572430" y="1345052"/>
                  <a:pt x="1545597" y="1355679"/>
                  <a:pt x="1518301" y="1364777"/>
                </a:cubicBezTo>
                <a:lnTo>
                  <a:pt x="1436415" y="1392072"/>
                </a:lnTo>
                <a:lnTo>
                  <a:pt x="1395471" y="1405720"/>
                </a:lnTo>
                <a:cubicBezTo>
                  <a:pt x="1381823" y="1410269"/>
                  <a:pt x="1368635" y="1416547"/>
                  <a:pt x="1354528" y="1419368"/>
                </a:cubicBezTo>
                <a:cubicBezTo>
                  <a:pt x="1272182" y="1435836"/>
                  <a:pt x="1308295" y="1425679"/>
                  <a:pt x="1245346" y="1446663"/>
                </a:cubicBezTo>
                <a:lnTo>
                  <a:pt x="17048" y="1433015"/>
                </a:lnTo>
                <a:cubicBezTo>
                  <a:pt x="2676" y="1432383"/>
                  <a:pt x="4595" y="1406408"/>
                  <a:pt x="3400" y="1392072"/>
                </a:cubicBezTo>
                <a:cubicBezTo>
                  <a:pt x="0" y="1351270"/>
                  <a:pt x="3400" y="1310185"/>
                  <a:pt x="3400" y="1269242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473958" y="1951630"/>
            <a:ext cx="1890584" cy="1241946"/>
          </a:xfrm>
          <a:custGeom>
            <a:avLst/>
            <a:gdLst>
              <a:gd name="connsiteX0" fmla="*/ 0 w 1890584"/>
              <a:gd name="connsiteY0" fmla="*/ 0 h 1241946"/>
              <a:gd name="connsiteX1" fmla="*/ 54591 w 1890584"/>
              <a:gd name="connsiteY1" fmla="*/ 81886 h 1241946"/>
              <a:gd name="connsiteX2" fmla="*/ 68239 w 1890584"/>
              <a:gd name="connsiteY2" fmla="*/ 122830 h 1241946"/>
              <a:gd name="connsiteX3" fmla="*/ 109182 w 1890584"/>
              <a:gd name="connsiteY3" fmla="*/ 163773 h 1241946"/>
              <a:gd name="connsiteX4" fmla="*/ 177421 w 1890584"/>
              <a:gd name="connsiteY4" fmla="*/ 286603 h 1241946"/>
              <a:gd name="connsiteX5" fmla="*/ 204717 w 1890584"/>
              <a:gd name="connsiteY5" fmla="*/ 327546 h 1241946"/>
              <a:gd name="connsiteX6" fmla="*/ 245660 w 1890584"/>
              <a:gd name="connsiteY6" fmla="*/ 354842 h 1241946"/>
              <a:gd name="connsiteX7" fmla="*/ 341194 w 1890584"/>
              <a:gd name="connsiteY7" fmla="*/ 477671 h 1241946"/>
              <a:gd name="connsiteX8" fmla="*/ 368490 w 1890584"/>
              <a:gd name="connsiteY8" fmla="*/ 518615 h 1241946"/>
              <a:gd name="connsiteX9" fmla="*/ 409433 w 1890584"/>
              <a:gd name="connsiteY9" fmla="*/ 532263 h 1241946"/>
              <a:gd name="connsiteX10" fmla="*/ 477672 w 1890584"/>
              <a:gd name="connsiteY10" fmla="*/ 600501 h 1241946"/>
              <a:gd name="connsiteX11" fmla="*/ 559558 w 1890584"/>
              <a:gd name="connsiteY11" fmla="*/ 682388 h 1241946"/>
              <a:gd name="connsiteX12" fmla="*/ 586854 w 1890584"/>
              <a:gd name="connsiteY12" fmla="*/ 723331 h 1241946"/>
              <a:gd name="connsiteX13" fmla="*/ 627797 w 1890584"/>
              <a:gd name="connsiteY13" fmla="*/ 736979 h 1241946"/>
              <a:gd name="connsiteX14" fmla="*/ 682388 w 1890584"/>
              <a:gd name="connsiteY14" fmla="*/ 805218 h 1241946"/>
              <a:gd name="connsiteX15" fmla="*/ 709684 w 1890584"/>
              <a:gd name="connsiteY15" fmla="*/ 846161 h 1241946"/>
              <a:gd name="connsiteX16" fmla="*/ 750627 w 1890584"/>
              <a:gd name="connsiteY16" fmla="*/ 887104 h 1241946"/>
              <a:gd name="connsiteX17" fmla="*/ 818866 w 1890584"/>
              <a:gd name="connsiteY17" fmla="*/ 955343 h 1241946"/>
              <a:gd name="connsiteX18" fmla="*/ 846161 w 1890584"/>
              <a:gd name="connsiteY18" fmla="*/ 996286 h 1241946"/>
              <a:gd name="connsiteX19" fmla="*/ 968991 w 1890584"/>
              <a:gd name="connsiteY19" fmla="*/ 1091821 h 1241946"/>
              <a:gd name="connsiteX20" fmla="*/ 1119117 w 1890584"/>
              <a:gd name="connsiteY20" fmla="*/ 1132764 h 1241946"/>
              <a:gd name="connsiteX21" fmla="*/ 1160060 w 1890584"/>
              <a:gd name="connsiteY21" fmla="*/ 1146412 h 1241946"/>
              <a:gd name="connsiteX22" fmla="*/ 1378424 w 1890584"/>
              <a:gd name="connsiteY22" fmla="*/ 1173707 h 1241946"/>
              <a:gd name="connsiteX23" fmla="*/ 1473958 w 1890584"/>
              <a:gd name="connsiteY23" fmla="*/ 1187355 h 1241946"/>
              <a:gd name="connsiteX24" fmla="*/ 1528549 w 1890584"/>
              <a:gd name="connsiteY24" fmla="*/ 1201003 h 1241946"/>
              <a:gd name="connsiteX25" fmla="*/ 1637732 w 1890584"/>
              <a:gd name="connsiteY25" fmla="*/ 1214651 h 1241946"/>
              <a:gd name="connsiteX26" fmla="*/ 1733266 w 1890584"/>
              <a:gd name="connsiteY26" fmla="*/ 1241946 h 1241946"/>
              <a:gd name="connsiteX27" fmla="*/ 1828800 w 1890584"/>
              <a:gd name="connsiteY27" fmla="*/ 1228298 h 1241946"/>
              <a:gd name="connsiteX28" fmla="*/ 1856096 w 1890584"/>
              <a:gd name="connsiteY28" fmla="*/ 1187355 h 1241946"/>
              <a:gd name="connsiteX29" fmla="*/ 1883391 w 1890584"/>
              <a:gd name="connsiteY29" fmla="*/ 103723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90584" h="1241946">
                <a:moveTo>
                  <a:pt x="0" y="0"/>
                </a:moveTo>
                <a:cubicBezTo>
                  <a:pt x="18197" y="27295"/>
                  <a:pt x="44217" y="50764"/>
                  <a:pt x="54591" y="81886"/>
                </a:cubicBezTo>
                <a:cubicBezTo>
                  <a:pt x="59140" y="95534"/>
                  <a:pt x="60259" y="110860"/>
                  <a:pt x="68239" y="122830"/>
                </a:cubicBezTo>
                <a:cubicBezTo>
                  <a:pt x="78945" y="138889"/>
                  <a:pt x="95534" y="150125"/>
                  <a:pt x="109182" y="163773"/>
                </a:cubicBezTo>
                <a:cubicBezTo>
                  <a:pt x="133204" y="235837"/>
                  <a:pt x="114851" y="192748"/>
                  <a:pt x="177421" y="286603"/>
                </a:cubicBezTo>
                <a:cubicBezTo>
                  <a:pt x="186520" y="300251"/>
                  <a:pt x="191069" y="318447"/>
                  <a:pt x="204717" y="327546"/>
                </a:cubicBezTo>
                <a:lnTo>
                  <a:pt x="245660" y="354842"/>
                </a:lnTo>
                <a:cubicBezTo>
                  <a:pt x="282952" y="466715"/>
                  <a:pt x="218448" y="293552"/>
                  <a:pt x="341194" y="477671"/>
                </a:cubicBezTo>
                <a:cubicBezTo>
                  <a:pt x="350293" y="491319"/>
                  <a:pt x="355682" y="508368"/>
                  <a:pt x="368490" y="518615"/>
                </a:cubicBezTo>
                <a:cubicBezTo>
                  <a:pt x="379723" y="527602"/>
                  <a:pt x="395785" y="527714"/>
                  <a:pt x="409433" y="532263"/>
                </a:cubicBezTo>
                <a:cubicBezTo>
                  <a:pt x="465682" y="616634"/>
                  <a:pt x="403227" y="534328"/>
                  <a:pt x="477672" y="600501"/>
                </a:cubicBezTo>
                <a:cubicBezTo>
                  <a:pt x="506523" y="626147"/>
                  <a:pt x="538145" y="650270"/>
                  <a:pt x="559558" y="682388"/>
                </a:cubicBezTo>
                <a:cubicBezTo>
                  <a:pt x="568657" y="696036"/>
                  <a:pt x="574046" y="713084"/>
                  <a:pt x="586854" y="723331"/>
                </a:cubicBezTo>
                <a:cubicBezTo>
                  <a:pt x="598088" y="732318"/>
                  <a:pt x="614149" y="732430"/>
                  <a:pt x="627797" y="736979"/>
                </a:cubicBezTo>
                <a:cubicBezTo>
                  <a:pt x="654367" y="816686"/>
                  <a:pt x="620657" y="743487"/>
                  <a:pt x="682388" y="805218"/>
                </a:cubicBezTo>
                <a:cubicBezTo>
                  <a:pt x="693986" y="816816"/>
                  <a:pt x="699183" y="833560"/>
                  <a:pt x="709684" y="846161"/>
                </a:cubicBezTo>
                <a:cubicBezTo>
                  <a:pt x="722040" y="860988"/>
                  <a:pt x="738271" y="872277"/>
                  <a:pt x="750627" y="887104"/>
                </a:cubicBezTo>
                <a:cubicBezTo>
                  <a:pt x="807493" y="955343"/>
                  <a:pt x="743804" y="905302"/>
                  <a:pt x="818866" y="955343"/>
                </a:cubicBezTo>
                <a:cubicBezTo>
                  <a:pt x="827964" y="968991"/>
                  <a:pt x="835660" y="983685"/>
                  <a:pt x="846161" y="996286"/>
                </a:cubicBezTo>
                <a:cubicBezTo>
                  <a:pt x="873335" y="1028895"/>
                  <a:pt x="933875" y="1080116"/>
                  <a:pt x="968991" y="1091821"/>
                </a:cubicBezTo>
                <a:cubicBezTo>
                  <a:pt x="1144678" y="1150382"/>
                  <a:pt x="964783" y="1094180"/>
                  <a:pt x="1119117" y="1132764"/>
                </a:cubicBezTo>
                <a:cubicBezTo>
                  <a:pt x="1133073" y="1136253"/>
                  <a:pt x="1145953" y="1143591"/>
                  <a:pt x="1160060" y="1146412"/>
                </a:cubicBezTo>
                <a:cubicBezTo>
                  <a:pt x="1214912" y="1157383"/>
                  <a:pt x="1327947" y="1167397"/>
                  <a:pt x="1378424" y="1173707"/>
                </a:cubicBezTo>
                <a:cubicBezTo>
                  <a:pt x="1410344" y="1177697"/>
                  <a:pt x="1442309" y="1181601"/>
                  <a:pt x="1473958" y="1187355"/>
                </a:cubicBezTo>
                <a:cubicBezTo>
                  <a:pt x="1492412" y="1190710"/>
                  <a:pt x="1510047" y="1197919"/>
                  <a:pt x="1528549" y="1201003"/>
                </a:cubicBezTo>
                <a:cubicBezTo>
                  <a:pt x="1564728" y="1207033"/>
                  <a:pt x="1601553" y="1208621"/>
                  <a:pt x="1637732" y="1214651"/>
                </a:cubicBezTo>
                <a:cubicBezTo>
                  <a:pt x="1672012" y="1220364"/>
                  <a:pt x="1700810" y="1231127"/>
                  <a:pt x="1733266" y="1241946"/>
                </a:cubicBezTo>
                <a:cubicBezTo>
                  <a:pt x="1765111" y="1237397"/>
                  <a:pt x="1799405" y="1241363"/>
                  <a:pt x="1828800" y="1228298"/>
                </a:cubicBezTo>
                <a:cubicBezTo>
                  <a:pt x="1843789" y="1221636"/>
                  <a:pt x="1849434" y="1202344"/>
                  <a:pt x="1856096" y="1187355"/>
                </a:cubicBezTo>
                <a:cubicBezTo>
                  <a:pt x="1890584" y="1109758"/>
                  <a:pt x="1883391" y="1113790"/>
                  <a:pt x="1883391" y="1037230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545553" y="3739487"/>
            <a:ext cx="1784501" cy="1719617"/>
          </a:xfrm>
          <a:custGeom>
            <a:avLst/>
            <a:gdLst>
              <a:gd name="connsiteX0" fmla="*/ 23940 w 1784501"/>
              <a:gd name="connsiteY0" fmla="*/ 1637731 h 1719617"/>
              <a:gd name="connsiteX1" fmla="*/ 105826 w 1784501"/>
              <a:gd name="connsiteY1" fmla="*/ 1678674 h 1719617"/>
              <a:gd name="connsiteX2" fmla="*/ 201360 w 1784501"/>
              <a:gd name="connsiteY2" fmla="*/ 1705970 h 1719617"/>
              <a:gd name="connsiteX3" fmla="*/ 242304 w 1784501"/>
              <a:gd name="connsiteY3" fmla="*/ 1719617 h 1719617"/>
              <a:gd name="connsiteX4" fmla="*/ 528907 w 1784501"/>
              <a:gd name="connsiteY4" fmla="*/ 1705970 h 1719617"/>
              <a:gd name="connsiteX5" fmla="*/ 624441 w 1784501"/>
              <a:gd name="connsiteY5" fmla="*/ 1678674 h 1719617"/>
              <a:gd name="connsiteX6" fmla="*/ 706328 w 1784501"/>
              <a:gd name="connsiteY6" fmla="*/ 1637731 h 1719617"/>
              <a:gd name="connsiteX7" fmla="*/ 747271 w 1784501"/>
              <a:gd name="connsiteY7" fmla="*/ 1610435 h 1719617"/>
              <a:gd name="connsiteX8" fmla="*/ 788214 w 1784501"/>
              <a:gd name="connsiteY8" fmla="*/ 1569492 h 1719617"/>
              <a:gd name="connsiteX9" fmla="*/ 829157 w 1784501"/>
              <a:gd name="connsiteY9" fmla="*/ 1555844 h 1719617"/>
              <a:gd name="connsiteX10" fmla="*/ 897396 w 1784501"/>
              <a:gd name="connsiteY10" fmla="*/ 1487606 h 1719617"/>
              <a:gd name="connsiteX11" fmla="*/ 979283 w 1784501"/>
              <a:gd name="connsiteY11" fmla="*/ 1419367 h 1719617"/>
              <a:gd name="connsiteX12" fmla="*/ 1006578 w 1784501"/>
              <a:gd name="connsiteY12" fmla="*/ 1378423 h 1719617"/>
              <a:gd name="connsiteX13" fmla="*/ 1047522 w 1784501"/>
              <a:gd name="connsiteY13" fmla="*/ 1351128 h 1719617"/>
              <a:gd name="connsiteX14" fmla="*/ 1143056 w 1784501"/>
              <a:gd name="connsiteY14" fmla="*/ 1241946 h 1719617"/>
              <a:gd name="connsiteX15" fmla="*/ 1197647 w 1784501"/>
              <a:gd name="connsiteY15" fmla="*/ 1160059 h 1719617"/>
              <a:gd name="connsiteX16" fmla="*/ 1238590 w 1784501"/>
              <a:gd name="connsiteY16" fmla="*/ 1119116 h 1719617"/>
              <a:gd name="connsiteX17" fmla="*/ 1293181 w 1784501"/>
              <a:gd name="connsiteY17" fmla="*/ 1037229 h 1719617"/>
              <a:gd name="connsiteX18" fmla="*/ 1320477 w 1784501"/>
              <a:gd name="connsiteY18" fmla="*/ 996286 h 1719617"/>
              <a:gd name="connsiteX19" fmla="*/ 1361420 w 1784501"/>
              <a:gd name="connsiteY19" fmla="*/ 968991 h 1719617"/>
              <a:gd name="connsiteX20" fmla="*/ 1402363 w 1784501"/>
              <a:gd name="connsiteY20" fmla="*/ 887104 h 1719617"/>
              <a:gd name="connsiteX21" fmla="*/ 1456954 w 1784501"/>
              <a:gd name="connsiteY21" fmla="*/ 805217 h 1719617"/>
              <a:gd name="connsiteX22" fmla="*/ 1497898 w 1784501"/>
              <a:gd name="connsiteY22" fmla="*/ 709683 h 1719617"/>
              <a:gd name="connsiteX23" fmla="*/ 1552489 w 1784501"/>
              <a:gd name="connsiteY23" fmla="*/ 627797 h 1719617"/>
              <a:gd name="connsiteX24" fmla="*/ 1579784 w 1784501"/>
              <a:gd name="connsiteY24" fmla="*/ 586853 h 1719617"/>
              <a:gd name="connsiteX25" fmla="*/ 1634375 w 1784501"/>
              <a:gd name="connsiteY25" fmla="*/ 504967 h 1719617"/>
              <a:gd name="connsiteX26" fmla="*/ 1648023 w 1784501"/>
              <a:gd name="connsiteY26" fmla="*/ 464023 h 1719617"/>
              <a:gd name="connsiteX27" fmla="*/ 1661671 w 1784501"/>
              <a:gd name="connsiteY27" fmla="*/ 409432 h 1719617"/>
              <a:gd name="connsiteX28" fmla="*/ 1716262 w 1784501"/>
              <a:gd name="connsiteY28" fmla="*/ 327546 h 1719617"/>
              <a:gd name="connsiteX29" fmla="*/ 1729910 w 1784501"/>
              <a:gd name="connsiteY29" fmla="*/ 286603 h 1719617"/>
              <a:gd name="connsiteX30" fmla="*/ 1784501 w 1784501"/>
              <a:gd name="connsiteY30" fmla="*/ 163773 h 1719617"/>
              <a:gd name="connsiteX31" fmla="*/ 1784501 w 1784501"/>
              <a:gd name="connsiteY31" fmla="*/ 0 h 17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84501" h="1719617">
                <a:moveTo>
                  <a:pt x="23940" y="1637731"/>
                </a:moveTo>
                <a:cubicBezTo>
                  <a:pt x="126852" y="1672036"/>
                  <a:pt x="0" y="1625761"/>
                  <a:pt x="105826" y="1678674"/>
                </a:cubicBezTo>
                <a:cubicBezTo>
                  <a:pt x="127642" y="1689582"/>
                  <a:pt x="180953" y="1700140"/>
                  <a:pt x="201360" y="1705970"/>
                </a:cubicBezTo>
                <a:cubicBezTo>
                  <a:pt x="215193" y="1709922"/>
                  <a:pt x="228656" y="1715068"/>
                  <a:pt x="242304" y="1719617"/>
                </a:cubicBezTo>
                <a:cubicBezTo>
                  <a:pt x="337838" y="1715068"/>
                  <a:pt x="433569" y="1713597"/>
                  <a:pt x="528907" y="1705970"/>
                </a:cubicBezTo>
                <a:cubicBezTo>
                  <a:pt x="539319" y="1705137"/>
                  <a:pt x="610291" y="1685749"/>
                  <a:pt x="624441" y="1678674"/>
                </a:cubicBezTo>
                <a:cubicBezTo>
                  <a:pt x="730265" y="1625762"/>
                  <a:pt x="603416" y="1672035"/>
                  <a:pt x="706328" y="1637731"/>
                </a:cubicBezTo>
                <a:cubicBezTo>
                  <a:pt x="719976" y="1628632"/>
                  <a:pt x="734670" y="1620936"/>
                  <a:pt x="747271" y="1610435"/>
                </a:cubicBezTo>
                <a:cubicBezTo>
                  <a:pt x="762098" y="1598079"/>
                  <a:pt x="772155" y="1580198"/>
                  <a:pt x="788214" y="1569492"/>
                </a:cubicBezTo>
                <a:cubicBezTo>
                  <a:pt x="800184" y="1561512"/>
                  <a:pt x="815509" y="1560393"/>
                  <a:pt x="829157" y="1555844"/>
                </a:cubicBezTo>
                <a:cubicBezTo>
                  <a:pt x="879201" y="1480780"/>
                  <a:pt x="829156" y="1544472"/>
                  <a:pt x="897396" y="1487606"/>
                </a:cubicBezTo>
                <a:cubicBezTo>
                  <a:pt x="1002479" y="1400037"/>
                  <a:pt x="877630" y="1487135"/>
                  <a:pt x="979283" y="1419367"/>
                </a:cubicBezTo>
                <a:cubicBezTo>
                  <a:pt x="988381" y="1405719"/>
                  <a:pt x="994980" y="1390021"/>
                  <a:pt x="1006578" y="1378423"/>
                </a:cubicBezTo>
                <a:cubicBezTo>
                  <a:pt x="1018176" y="1366825"/>
                  <a:pt x="1036721" y="1363472"/>
                  <a:pt x="1047522" y="1351128"/>
                </a:cubicBezTo>
                <a:cubicBezTo>
                  <a:pt x="1158981" y="1223747"/>
                  <a:pt x="1050933" y="1303361"/>
                  <a:pt x="1143056" y="1241946"/>
                </a:cubicBezTo>
                <a:cubicBezTo>
                  <a:pt x="1161253" y="1214650"/>
                  <a:pt x="1174450" y="1183256"/>
                  <a:pt x="1197647" y="1160059"/>
                </a:cubicBezTo>
                <a:cubicBezTo>
                  <a:pt x="1211295" y="1146411"/>
                  <a:pt x="1226741" y="1134351"/>
                  <a:pt x="1238590" y="1119116"/>
                </a:cubicBezTo>
                <a:cubicBezTo>
                  <a:pt x="1258730" y="1093221"/>
                  <a:pt x="1274984" y="1064525"/>
                  <a:pt x="1293181" y="1037229"/>
                </a:cubicBezTo>
                <a:cubicBezTo>
                  <a:pt x="1302280" y="1023581"/>
                  <a:pt x="1306829" y="1005384"/>
                  <a:pt x="1320477" y="996286"/>
                </a:cubicBezTo>
                <a:lnTo>
                  <a:pt x="1361420" y="968991"/>
                </a:lnTo>
                <a:cubicBezTo>
                  <a:pt x="1395724" y="866079"/>
                  <a:pt x="1349451" y="992928"/>
                  <a:pt x="1402363" y="887104"/>
                </a:cubicBezTo>
                <a:cubicBezTo>
                  <a:pt x="1441865" y="808099"/>
                  <a:pt x="1379340" y="882833"/>
                  <a:pt x="1456954" y="805217"/>
                </a:cubicBezTo>
                <a:cubicBezTo>
                  <a:pt x="1471073" y="762860"/>
                  <a:pt x="1472601" y="751845"/>
                  <a:pt x="1497898" y="709683"/>
                </a:cubicBezTo>
                <a:cubicBezTo>
                  <a:pt x="1514776" y="681553"/>
                  <a:pt x="1534292" y="655092"/>
                  <a:pt x="1552489" y="627797"/>
                </a:cubicBezTo>
                <a:lnTo>
                  <a:pt x="1579784" y="586853"/>
                </a:lnTo>
                <a:lnTo>
                  <a:pt x="1634375" y="504967"/>
                </a:lnTo>
                <a:cubicBezTo>
                  <a:pt x="1638924" y="491319"/>
                  <a:pt x="1644071" y="477856"/>
                  <a:pt x="1648023" y="464023"/>
                </a:cubicBezTo>
                <a:cubicBezTo>
                  <a:pt x="1653176" y="445988"/>
                  <a:pt x="1653283" y="426209"/>
                  <a:pt x="1661671" y="409432"/>
                </a:cubicBezTo>
                <a:cubicBezTo>
                  <a:pt x="1676342" y="380090"/>
                  <a:pt x="1705888" y="358667"/>
                  <a:pt x="1716262" y="327546"/>
                </a:cubicBezTo>
                <a:cubicBezTo>
                  <a:pt x="1720811" y="313898"/>
                  <a:pt x="1723476" y="299470"/>
                  <a:pt x="1729910" y="286603"/>
                </a:cubicBezTo>
                <a:cubicBezTo>
                  <a:pt x="1754646" y="237130"/>
                  <a:pt x="1784501" y="234187"/>
                  <a:pt x="1784501" y="163773"/>
                </a:cubicBezTo>
                <a:lnTo>
                  <a:pt x="1784501" y="0"/>
                </a:ln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064770" y="3725839"/>
            <a:ext cx="1885654" cy="1918992"/>
          </a:xfrm>
          <a:custGeom>
            <a:avLst/>
            <a:gdLst>
              <a:gd name="connsiteX0" fmla="*/ 1885654 w 1885654"/>
              <a:gd name="connsiteY0" fmla="*/ 1856095 h 1918992"/>
              <a:gd name="connsiteX1" fmla="*/ 1762824 w 1885654"/>
              <a:gd name="connsiteY1" fmla="*/ 1897039 h 1918992"/>
              <a:gd name="connsiteX2" fmla="*/ 1721881 w 1885654"/>
              <a:gd name="connsiteY2" fmla="*/ 1910686 h 1918992"/>
              <a:gd name="connsiteX3" fmla="*/ 930311 w 1885654"/>
              <a:gd name="connsiteY3" fmla="*/ 1883391 h 1918992"/>
              <a:gd name="connsiteX4" fmla="*/ 889367 w 1885654"/>
              <a:gd name="connsiteY4" fmla="*/ 1869743 h 1918992"/>
              <a:gd name="connsiteX5" fmla="*/ 780185 w 1885654"/>
              <a:gd name="connsiteY5" fmla="*/ 1842448 h 1918992"/>
              <a:gd name="connsiteX6" fmla="*/ 684651 w 1885654"/>
              <a:gd name="connsiteY6" fmla="*/ 1719618 h 1918992"/>
              <a:gd name="connsiteX7" fmla="*/ 630060 w 1885654"/>
              <a:gd name="connsiteY7" fmla="*/ 1637731 h 1918992"/>
              <a:gd name="connsiteX8" fmla="*/ 616412 w 1885654"/>
              <a:gd name="connsiteY8" fmla="*/ 1596788 h 1918992"/>
              <a:gd name="connsiteX9" fmla="*/ 589117 w 1885654"/>
              <a:gd name="connsiteY9" fmla="*/ 1555845 h 1918992"/>
              <a:gd name="connsiteX10" fmla="*/ 561821 w 1885654"/>
              <a:gd name="connsiteY10" fmla="*/ 1473958 h 1918992"/>
              <a:gd name="connsiteX11" fmla="*/ 534526 w 1885654"/>
              <a:gd name="connsiteY11" fmla="*/ 1392071 h 1918992"/>
              <a:gd name="connsiteX12" fmla="*/ 520878 w 1885654"/>
              <a:gd name="connsiteY12" fmla="*/ 1351128 h 1918992"/>
              <a:gd name="connsiteX13" fmla="*/ 507230 w 1885654"/>
              <a:gd name="connsiteY13" fmla="*/ 1310185 h 1918992"/>
              <a:gd name="connsiteX14" fmla="*/ 452639 w 1885654"/>
              <a:gd name="connsiteY14" fmla="*/ 1228298 h 1918992"/>
              <a:gd name="connsiteX15" fmla="*/ 438991 w 1885654"/>
              <a:gd name="connsiteY15" fmla="*/ 1187355 h 1918992"/>
              <a:gd name="connsiteX16" fmla="*/ 384400 w 1885654"/>
              <a:gd name="connsiteY16" fmla="*/ 1105468 h 1918992"/>
              <a:gd name="connsiteX17" fmla="*/ 329809 w 1885654"/>
              <a:gd name="connsiteY17" fmla="*/ 1023582 h 1918992"/>
              <a:gd name="connsiteX18" fmla="*/ 302514 w 1885654"/>
              <a:gd name="connsiteY18" fmla="*/ 982639 h 1918992"/>
              <a:gd name="connsiteX19" fmla="*/ 288866 w 1885654"/>
              <a:gd name="connsiteY19" fmla="*/ 941695 h 1918992"/>
              <a:gd name="connsiteX20" fmla="*/ 234275 w 1885654"/>
              <a:gd name="connsiteY20" fmla="*/ 859809 h 1918992"/>
              <a:gd name="connsiteX21" fmla="*/ 193331 w 1885654"/>
              <a:gd name="connsiteY21" fmla="*/ 777922 h 1918992"/>
              <a:gd name="connsiteX22" fmla="*/ 138740 w 1885654"/>
              <a:gd name="connsiteY22" fmla="*/ 655092 h 1918992"/>
              <a:gd name="connsiteX23" fmla="*/ 111445 w 1885654"/>
              <a:gd name="connsiteY23" fmla="*/ 573206 h 1918992"/>
              <a:gd name="connsiteX24" fmla="*/ 97797 w 1885654"/>
              <a:gd name="connsiteY24" fmla="*/ 532262 h 1918992"/>
              <a:gd name="connsiteX25" fmla="*/ 56854 w 1885654"/>
              <a:gd name="connsiteY25" fmla="*/ 354842 h 1918992"/>
              <a:gd name="connsiteX26" fmla="*/ 29558 w 1885654"/>
              <a:gd name="connsiteY26" fmla="*/ 177421 h 1918992"/>
              <a:gd name="connsiteX27" fmla="*/ 2263 w 1885654"/>
              <a:gd name="connsiteY27" fmla="*/ 68239 h 1918992"/>
              <a:gd name="connsiteX28" fmla="*/ 2263 w 1885654"/>
              <a:gd name="connsiteY28" fmla="*/ 0 h 19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85654" h="1918992">
                <a:moveTo>
                  <a:pt x="1885654" y="1856095"/>
                </a:moveTo>
                <a:lnTo>
                  <a:pt x="1762824" y="1897039"/>
                </a:lnTo>
                <a:lnTo>
                  <a:pt x="1721881" y="1910686"/>
                </a:lnTo>
                <a:cubicBezTo>
                  <a:pt x="1720021" y="1910648"/>
                  <a:pt x="1143911" y="1918992"/>
                  <a:pt x="930311" y="1883391"/>
                </a:cubicBezTo>
                <a:cubicBezTo>
                  <a:pt x="916120" y="1881026"/>
                  <a:pt x="903324" y="1873232"/>
                  <a:pt x="889367" y="1869743"/>
                </a:cubicBezTo>
                <a:lnTo>
                  <a:pt x="780185" y="1842448"/>
                </a:lnTo>
                <a:cubicBezTo>
                  <a:pt x="716046" y="1778307"/>
                  <a:pt x="749948" y="1817563"/>
                  <a:pt x="684651" y="1719618"/>
                </a:cubicBezTo>
                <a:lnTo>
                  <a:pt x="630060" y="1637731"/>
                </a:lnTo>
                <a:cubicBezTo>
                  <a:pt x="625511" y="1624083"/>
                  <a:pt x="622846" y="1609655"/>
                  <a:pt x="616412" y="1596788"/>
                </a:cubicBezTo>
                <a:cubicBezTo>
                  <a:pt x="609077" y="1582117"/>
                  <a:pt x="595779" y="1570834"/>
                  <a:pt x="589117" y="1555845"/>
                </a:cubicBezTo>
                <a:cubicBezTo>
                  <a:pt x="577432" y="1529553"/>
                  <a:pt x="570920" y="1501254"/>
                  <a:pt x="561821" y="1473958"/>
                </a:cubicBezTo>
                <a:lnTo>
                  <a:pt x="534526" y="1392071"/>
                </a:lnTo>
                <a:lnTo>
                  <a:pt x="520878" y="1351128"/>
                </a:lnTo>
                <a:cubicBezTo>
                  <a:pt x="516329" y="1337480"/>
                  <a:pt x="515210" y="1322155"/>
                  <a:pt x="507230" y="1310185"/>
                </a:cubicBezTo>
                <a:cubicBezTo>
                  <a:pt x="489033" y="1282889"/>
                  <a:pt x="463013" y="1259420"/>
                  <a:pt x="452639" y="1228298"/>
                </a:cubicBezTo>
                <a:cubicBezTo>
                  <a:pt x="448090" y="1214650"/>
                  <a:pt x="445977" y="1199931"/>
                  <a:pt x="438991" y="1187355"/>
                </a:cubicBezTo>
                <a:cubicBezTo>
                  <a:pt x="423059" y="1158678"/>
                  <a:pt x="402597" y="1132764"/>
                  <a:pt x="384400" y="1105468"/>
                </a:cubicBezTo>
                <a:lnTo>
                  <a:pt x="329809" y="1023582"/>
                </a:lnTo>
                <a:cubicBezTo>
                  <a:pt x="320711" y="1009934"/>
                  <a:pt x="307701" y="998200"/>
                  <a:pt x="302514" y="982639"/>
                </a:cubicBezTo>
                <a:cubicBezTo>
                  <a:pt x="297965" y="968991"/>
                  <a:pt x="295853" y="954271"/>
                  <a:pt x="288866" y="941695"/>
                </a:cubicBezTo>
                <a:cubicBezTo>
                  <a:pt x="272934" y="913018"/>
                  <a:pt x="244649" y="890931"/>
                  <a:pt x="234275" y="859809"/>
                </a:cubicBezTo>
                <a:cubicBezTo>
                  <a:pt x="215440" y="803304"/>
                  <a:pt x="228607" y="830835"/>
                  <a:pt x="193331" y="777922"/>
                </a:cubicBezTo>
                <a:cubicBezTo>
                  <a:pt x="160849" y="680475"/>
                  <a:pt x="181996" y="719976"/>
                  <a:pt x="138740" y="655092"/>
                </a:cubicBezTo>
                <a:lnTo>
                  <a:pt x="111445" y="573206"/>
                </a:lnTo>
                <a:cubicBezTo>
                  <a:pt x="106896" y="559558"/>
                  <a:pt x="100618" y="546369"/>
                  <a:pt x="97797" y="532262"/>
                </a:cubicBezTo>
                <a:cubicBezTo>
                  <a:pt x="67681" y="381678"/>
                  <a:pt x="85173" y="439797"/>
                  <a:pt x="56854" y="354842"/>
                </a:cubicBezTo>
                <a:cubicBezTo>
                  <a:pt x="52500" y="324361"/>
                  <a:pt x="37134" y="211512"/>
                  <a:pt x="29558" y="177421"/>
                </a:cubicBezTo>
                <a:cubicBezTo>
                  <a:pt x="12140" y="99038"/>
                  <a:pt x="12986" y="175468"/>
                  <a:pt x="2263" y="68239"/>
                </a:cubicBezTo>
                <a:cubicBezTo>
                  <a:pt x="0" y="45606"/>
                  <a:pt x="2263" y="22746"/>
                  <a:pt x="2263" y="0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379466" y="273061"/>
            <a:ext cx="375339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91425" y="862190"/>
            <a:ext cx="211339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56978" y="1860751"/>
            <a:ext cx="3780430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ক্যাসেট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52753" y="2338422"/>
            <a:ext cx="211339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H="1">
            <a:off x="5019589" y="3395509"/>
            <a:ext cx="6223382" cy="60161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4756872" y="3412568"/>
            <a:ext cx="6858000" cy="32864"/>
          </a:xfrm>
          <a:prstGeom prst="line">
            <a:avLst/>
          </a:prstGeom>
          <a:ln w="28575">
            <a:solidFill>
              <a:srgbClr val="70AD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30" grpId="0" animBg="1"/>
      <p:bldP spid="31" grpId="0" animBg="1"/>
      <p:bldP spid="32" grpId="0" animBg="1"/>
      <p:bldP spid="32" grpId="1" animBg="1"/>
      <p:bldP spid="34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-13648" y="-110309"/>
            <a:ext cx="12192000" cy="6971916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1835623" y="3036625"/>
            <a:ext cx="6086902" cy="13649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1774207" y="3043449"/>
            <a:ext cx="6100554" cy="13651"/>
          </a:xfrm>
          <a:prstGeom prst="line">
            <a:avLst/>
          </a:prstGeom>
          <a:ln w="28575">
            <a:solidFill>
              <a:srgbClr val="70AD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0047" y="3010277"/>
            <a:ext cx="6318913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আর্শীবাদ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তোমরা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Hatiya\Documents\Downloads\podartho-chobi\imgpr428.jpg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 l="19600" t="10000" r="13200" b="6800"/>
          <a:stretch>
            <a:fillRect/>
          </a:stretch>
        </p:blipFill>
        <p:spPr bwMode="auto">
          <a:xfrm>
            <a:off x="0" y="1132776"/>
            <a:ext cx="4716843" cy="446281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9426" y="1637743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৪.বিনোদনে (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পড়ালেখায়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ল্যাপটপ,প্রজেক্টর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6271" y="1610436"/>
            <a:ext cx="3179929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উত্তরের জন্য এখানে ক্লিক’</a:t>
            </a:r>
            <a:r>
              <a:rPr lang="bn-IN" sz="2800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2471" y="172777"/>
            <a:ext cx="330275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79" y="866507"/>
            <a:ext cx="2560320" cy="1922207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13916"/>
            <a:ext cx="12192000" cy="6971916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8" name="TextBox 17"/>
          <p:cNvSpPr txBox="1"/>
          <p:nvPr/>
        </p:nvSpPr>
        <p:spPr>
          <a:xfrm>
            <a:off x="300250" y="185190"/>
            <a:ext cx="631891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211540" y="832525"/>
            <a:ext cx="1463040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416258" y="1382985"/>
            <a:ext cx="1645920" cy="914400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1368188" y="859820"/>
            <a:ext cx="1737360" cy="914400"/>
          </a:xfrm>
          <a:prstGeom prst="cloud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IMG_0580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0089" t="7519" r="19583" b="15668"/>
          <a:stretch>
            <a:fillRect/>
          </a:stretch>
        </p:blipFill>
        <p:spPr>
          <a:xfrm>
            <a:off x="914400" y="2447113"/>
            <a:ext cx="1371600" cy="18811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8" name="Rectangle 27"/>
          <p:cNvSpPr/>
          <p:nvPr/>
        </p:nvSpPr>
        <p:spPr>
          <a:xfrm rot="312935">
            <a:off x="703462" y="2554049"/>
            <a:ext cx="1846042" cy="527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cooking-gas-stove-6692646.jp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rcRect b="8155"/>
          <a:stretch>
            <a:fillRect/>
          </a:stretch>
        </p:blipFill>
        <p:spPr>
          <a:xfrm>
            <a:off x="3824785" y="1097508"/>
            <a:ext cx="3200400" cy="21291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1" name="Picture 30" descr="sweater-from-huffington-post.jpg"/>
          <p:cNvPicPr>
            <a:picLocks noChangeAspect="1"/>
          </p:cNvPicPr>
          <p:nvPr/>
        </p:nvPicPr>
        <p:blipFill>
          <a:blip r:embed="rId5">
            <a:lum bright="20000" contrast="30000"/>
          </a:blip>
          <a:srcRect l="31373" t="8716" r="27074" b="26090"/>
          <a:stretch>
            <a:fillRect/>
          </a:stretch>
        </p:blipFill>
        <p:spPr>
          <a:xfrm>
            <a:off x="7779223" y="1146415"/>
            <a:ext cx="2926080" cy="212667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33" name="Picture 32" descr="gd.gif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-186974" y="1762166"/>
            <a:ext cx="2452503" cy="1013230"/>
          </a:xfrm>
          <a:prstGeom prst="rect">
            <a:avLst/>
          </a:prstGeom>
        </p:spPr>
      </p:pic>
      <p:pic>
        <p:nvPicPr>
          <p:cNvPr id="40" name="Picture 39" descr="mangoiii copy 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11" y="1185792"/>
            <a:ext cx="2011680" cy="20116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02525" y="4404623"/>
            <a:ext cx="38873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শুকাচ্ছে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07307" y="3260486"/>
            <a:ext cx="38873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17557" y="3262760"/>
            <a:ext cx="404656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4891" y="3958797"/>
            <a:ext cx="6045958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4606122" y="4947315"/>
            <a:ext cx="2183637" cy="68235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4530263" y="4968580"/>
            <a:ext cx="2211733" cy="53801"/>
          </a:xfrm>
          <a:prstGeom prst="line">
            <a:avLst/>
          </a:prstGeom>
          <a:ln w="28575">
            <a:solidFill>
              <a:srgbClr val="70AD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2013" y="207936"/>
            <a:ext cx="68238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" grpId="0" animBg="1"/>
      <p:bldP spid="42" grpId="0" animBg="1"/>
      <p:bldP spid="43" grpId="0" animBg="1"/>
      <p:bldP spid="19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-13645" y="-113916"/>
            <a:ext cx="12192000" cy="697191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42196" y="553680"/>
            <a:ext cx="5785286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AM_783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9700146" y="842749"/>
            <a:ext cx="1920240" cy="134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775510" y="0"/>
            <a:ext cx="3070747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622568" y="2179976"/>
          <a:ext cx="8128000" cy="340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850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50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50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50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770495" y="2333767"/>
            <a:ext cx="176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6668" y="4847229"/>
            <a:ext cx="176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2340" y="3225421"/>
            <a:ext cx="176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1911" y="3978321"/>
            <a:ext cx="176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electric_bulb11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t="23878"/>
          <a:stretch>
            <a:fillRect/>
          </a:stretch>
        </p:blipFill>
        <p:spPr>
          <a:xfrm>
            <a:off x="5892421" y="2292830"/>
            <a:ext cx="1005840" cy="655653"/>
          </a:xfrm>
          <a:prstGeom prst="roundRect">
            <a:avLst/>
          </a:prstGeom>
        </p:spPr>
      </p:pic>
      <p:pic>
        <p:nvPicPr>
          <p:cNvPr id="28" name="Picture 27" descr="cooking-gas-stove-6692646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b="8155"/>
          <a:stretch>
            <a:fillRect/>
          </a:stretch>
        </p:blipFill>
        <p:spPr>
          <a:xfrm>
            <a:off x="7195782" y="2339455"/>
            <a:ext cx="914400" cy="608345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001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411" y="2371298"/>
            <a:ext cx="813179" cy="703740"/>
          </a:xfrm>
          <a:prstGeom prst="rect">
            <a:avLst/>
          </a:prstGeom>
        </p:spPr>
      </p:pic>
      <p:pic>
        <p:nvPicPr>
          <p:cNvPr id="31" name="Picture 30" descr="-vanish-water.pn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rcRect l="11904"/>
          <a:stretch>
            <a:fillRect/>
          </a:stretch>
        </p:blipFill>
        <p:spPr>
          <a:xfrm>
            <a:off x="6876196" y="2921758"/>
            <a:ext cx="1005840" cy="1141763"/>
          </a:xfrm>
          <a:prstGeom prst="roundRect">
            <a:avLst/>
          </a:prstGeom>
          <a:effectLst>
            <a:softEdge rad="12700"/>
          </a:effectLst>
        </p:spPr>
      </p:pic>
      <p:pic>
        <p:nvPicPr>
          <p:cNvPr id="35" name="Picture 34" descr="mangoiii copy (2).png"/>
          <p:cNvPicPr>
            <a:picLocks noChangeAspect="1"/>
          </p:cNvPicPr>
          <p:nvPr/>
        </p:nvPicPr>
        <p:blipFill>
          <a:blip r:embed="rId8">
            <a:lum bright="-10000" contrast="40000"/>
          </a:blip>
          <a:stretch>
            <a:fillRect/>
          </a:stretch>
        </p:blipFill>
        <p:spPr>
          <a:xfrm>
            <a:off x="6705166" y="3765218"/>
            <a:ext cx="1463040" cy="1463040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3971499" y="2593075"/>
            <a:ext cx="3152632" cy="9962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039737" y="2770496"/>
            <a:ext cx="3070747" cy="15558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9" idx="1"/>
          </p:cNvCxnSpPr>
          <p:nvPr/>
        </p:nvCxnSpPr>
        <p:spPr>
          <a:xfrm>
            <a:off x="4285397" y="3507475"/>
            <a:ext cx="2758552" cy="16492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626591" y="4271749"/>
            <a:ext cx="2647666" cy="84616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540e8f84c6060.preview-620.jpg"/>
          <p:cNvPicPr>
            <a:picLocks noChangeAspect="1"/>
          </p:cNvPicPr>
          <p:nvPr/>
        </p:nvPicPr>
        <p:blipFill>
          <a:blip r:embed="rId9" cstate="print">
            <a:lum bright="20000" contrast="30000"/>
          </a:blip>
          <a:stretch>
            <a:fillRect/>
          </a:stretch>
        </p:blipFill>
        <p:spPr>
          <a:xfrm>
            <a:off x="7043949" y="4776716"/>
            <a:ext cx="748921" cy="75998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225653" y="2376985"/>
            <a:ext cx="3013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45588" y="3245158"/>
            <a:ext cx="176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ফুটানো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02989" y="4843381"/>
            <a:ext cx="27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14195" y="3985846"/>
            <a:ext cx="176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8676" y="545910"/>
            <a:ext cx="5677468" cy="982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00192"/>
            <a:ext cx="12168000" cy="695819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3947" y="3117446"/>
            <a:ext cx="5841242" cy="2554545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just"/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14350" indent="-514350" algn="just"/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8767" y="317584"/>
            <a:ext cx="150277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6145" y="1070485"/>
            <a:ext cx="380697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j.jpg"/>
          <p:cNvPicPr>
            <a:picLocks noChangeAspect="1"/>
          </p:cNvPicPr>
          <p:nvPr/>
        </p:nvPicPr>
        <p:blipFill>
          <a:blip r:embed="rId3">
            <a:lum bright="20000" contrast="30000"/>
          </a:blip>
          <a:stretch>
            <a:fillRect/>
          </a:stretch>
        </p:blipFill>
        <p:spPr>
          <a:xfrm>
            <a:off x="0" y="163773"/>
            <a:ext cx="5779008" cy="37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0"/>
            <a:ext cx="12192000" cy="68452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4391" y="1169474"/>
            <a:ext cx="41401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8975" indent="-688975" algn="just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2091356"/>
            <a:ext cx="408482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6800" y="2091356"/>
            <a:ext cx="31071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600" y="2832255"/>
            <a:ext cx="31833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529" y="2790052"/>
            <a:ext cx="4114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10333" y="281818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6149926"/>
            <a:ext cx="12192000" cy="29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6226126"/>
            <a:ext cx="12192000" cy="79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138767" y="317584"/>
            <a:ext cx="150277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26537" y="408254"/>
            <a:ext cx="481249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উত্তরটিতে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টিক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842" y="3745512"/>
            <a:ext cx="44849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8975" indent="-688975" algn="just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8128" y="4676639"/>
            <a:ext cx="41318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ঠেলাগাড়ি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90364" y="4676639"/>
            <a:ext cx="32363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0832" y="5345464"/>
            <a:ext cx="41455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63068" y="5363576"/>
            <a:ext cx="32443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বাষ্পীয়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65343" y="4537888"/>
            <a:ext cx="65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9" name="7-Point Star 58"/>
          <p:cNvSpPr/>
          <p:nvPr/>
        </p:nvSpPr>
        <p:spPr>
          <a:xfrm>
            <a:off x="9048466" y="2634003"/>
            <a:ext cx="2906973" cy="2483893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391934" y="3253733"/>
            <a:ext cx="2072185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উত্তরের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6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0" y="0"/>
            <a:ext cx="12313920" cy="6926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8670" y="812044"/>
            <a:ext cx="49526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 তোমরা যা শিখলে-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2687" y="2852378"/>
            <a:ext cx="5709313" cy="1569660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82320" y="64648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ngoiii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26" y="4655722"/>
            <a:ext cx="2377440" cy="1989321"/>
          </a:xfrm>
          <a:prstGeom prst="rect">
            <a:avLst/>
          </a:prstGeom>
        </p:spPr>
      </p:pic>
      <p:pic>
        <p:nvPicPr>
          <p:cNvPr id="9" name="Picture 8" descr="519f8a4baefed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3411939" y="4750128"/>
            <a:ext cx="1280160" cy="1446549"/>
          </a:xfrm>
          <a:prstGeom prst="ellipse">
            <a:avLst/>
          </a:prstGeom>
        </p:spPr>
      </p:pic>
      <p:pic>
        <p:nvPicPr>
          <p:cNvPr id="11" name="Picture 10" descr="cooking-gas-stove-6692646.jpg"/>
          <p:cNvPicPr>
            <a:picLocks noChangeAspect="1"/>
          </p:cNvPicPr>
          <p:nvPr/>
        </p:nvPicPr>
        <p:blipFill>
          <a:blip r:embed="rId5">
            <a:lum bright="20000" contrast="40000"/>
          </a:blip>
          <a:srcRect b="8155"/>
          <a:stretch>
            <a:fillRect/>
          </a:stretch>
        </p:blipFill>
        <p:spPr>
          <a:xfrm>
            <a:off x="8192069" y="4686874"/>
            <a:ext cx="1828800" cy="1379990"/>
          </a:xfrm>
          <a:prstGeom prst="ellipse">
            <a:avLst/>
          </a:prstGeom>
          <a:ln>
            <a:noFill/>
          </a:ln>
        </p:spPr>
      </p:pic>
      <p:pic>
        <p:nvPicPr>
          <p:cNvPr id="12" name="Picture 11" descr="IMG_20160302_114332.jpg"/>
          <p:cNvPicPr>
            <a:picLocks noChangeAspect="1"/>
          </p:cNvPicPr>
          <p:nvPr/>
        </p:nvPicPr>
        <p:blipFill>
          <a:blip r:embed="rId6" cstate="print">
            <a:lum bright="30000" contrast="40000"/>
          </a:blip>
          <a:srcRect l="6915" t="27065" r="5920"/>
          <a:stretch>
            <a:fillRect/>
          </a:stretch>
        </p:blipFill>
        <p:spPr>
          <a:xfrm>
            <a:off x="313898" y="559573"/>
            <a:ext cx="5486400" cy="3443087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-2199"/>
            <a:ext cx="12192000" cy="6858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02184" y="6356350"/>
            <a:ext cx="2743200" cy="365125"/>
          </a:xfrm>
        </p:spPr>
        <p:txBody>
          <a:bodyPr/>
          <a:lstStyle/>
          <a:p>
            <a:fld id="{0CC3430F-5347-4E22-8014-8B588E3FA8DA}" type="slidenum">
              <a:rPr lang="en-GB" sz="1400" smtClean="0"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14600" y="990600"/>
            <a:ext cx="4876800" cy="3810000"/>
          </a:xfrm>
          <a:prstGeom prst="round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0" y="1524000"/>
            <a:ext cx="3505200" cy="28194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80692" y="5257800"/>
            <a:ext cx="4491251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bg2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4000" b="1" dirty="0" smtClean="0"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4000" b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 </a:t>
            </a:r>
            <a:endParaRPr lang="en-US" sz="4000" b="1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8221" y="4844957"/>
            <a:ext cx="5410200" cy="128288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dupjn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048000" y="1447800"/>
            <a:ext cx="3429000" cy="3028950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27" name="Rounded Rectangle 26"/>
          <p:cNvSpPr/>
          <p:nvPr/>
        </p:nvSpPr>
        <p:spPr>
          <a:xfrm>
            <a:off x="354843" y="300251"/>
            <a:ext cx="10918208" cy="4500349"/>
          </a:xfrm>
          <a:prstGeom prst="roundRect">
            <a:avLst/>
          </a:prstGeom>
          <a:gradFill>
            <a:gsLst>
              <a:gs pos="80000">
                <a:srgbClr val="FF0000"/>
              </a:gs>
              <a:gs pos="31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38100">
            <a:solidFill>
              <a:srgbClr val="40F12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balloons-colourful-rise-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52600"/>
            <a:ext cx="73152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-42848" y="0"/>
            <a:ext cx="12192000" cy="7092462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 rot="16200000" flipH="1">
            <a:off x="3132162" y="3036628"/>
            <a:ext cx="4940490" cy="177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988860" y="3016157"/>
            <a:ext cx="5254391" cy="2320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485520">
            <a:off x="5433317" y="2474764"/>
            <a:ext cx="365760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861874" y="3273070"/>
            <a:ext cx="5148156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bn-BD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   </a:t>
            </a:r>
            <a:endParaRPr lang="bn-BD" sz="3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৩৫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MG_20151111_111930.jpg"/>
          <p:cNvPicPr>
            <a:picLocks noChangeAspect="1"/>
          </p:cNvPicPr>
          <p:nvPr/>
        </p:nvPicPr>
        <p:blipFill>
          <a:blip r:embed="rId4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5555" r="17407" b="11111"/>
          <a:stretch>
            <a:fillRect/>
          </a:stretch>
        </p:blipFill>
        <p:spPr>
          <a:xfrm>
            <a:off x="8333902" y="984176"/>
            <a:ext cx="1737360" cy="2248362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05" y="801140"/>
            <a:ext cx="5291744" cy="21236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হাওলা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রকারি প্রাথমিক বিদ্যালয়।</a:t>
            </a: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হাতিয়া</a:t>
            </a:r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নোয়াখা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2" y="3879273"/>
            <a:ext cx="2403723" cy="3192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32" y="244046"/>
            <a:ext cx="2456707" cy="268075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62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23" name="Rectangle 22"/>
          <p:cNvSpPr/>
          <p:nvPr/>
        </p:nvSpPr>
        <p:spPr>
          <a:xfrm>
            <a:off x="1761233" y="486463"/>
            <a:ext cx="3913280" cy="61247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মহাকাশে সূর্য আছে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নিয়ে অনেক আলো,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অনেক তাপের আধার সে যে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ঘুচায় সব কালো।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উনুন জ্বলে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হিটার জ্বলে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ছড়ায় তাপের শিখা,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ফুটে বেরিয়ে আসে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বাষ্পের রেখা।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ঝটপট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400" b="1" dirty="0" smtClean="0">
                <a:solidFill>
                  <a:srgbClr val="5C956F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2400" b="1" dirty="0" smtClean="0">
                <a:solidFill>
                  <a:srgbClr val="5C956F"/>
                </a:solidFill>
                <a:latin typeface="NikoshBAN" pitchFamily="2" charset="0"/>
                <a:cs typeface="NikoshBAN" pitchFamily="2" charset="0"/>
              </a:rPr>
              <a:t>-মাছুমা আকতার 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269400" y="6356350"/>
            <a:ext cx="2743200" cy="365125"/>
          </a:xfrm>
        </p:spPr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mangoiii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766" y="242247"/>
            <a:ext cx="2560320" cy="2560320"/>
          </a:xfrm>
          <a:prstGeom prst="rect">
            <a:avLst/>
          </a:prstGeom>
        </p:spPr>
      </p:pic>
      <p:pic>
        <p:nvPicPr>
          <p:cNvPr id="19" name="Picture 18" descr="-vanish-water.pn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>
            <a:off x="627791" y="4246727"/>
            <a:ext cx="2286000" cy="2286000"/>
          </a:xfrm>
          <a:prstGeom prst="rect">
            <a:avLst/>
          </a:prstGeom>
        </p:spPr>
      </p:pic>
      <p:pic>
        <p:nvPicPr>
          <p:cNvPr id="20" name="Picture 19" descr="hot-element.jpg"/>
          <p:cNvPicPr>
            <a:picLocks noChangeAspect="1"/>
          </p:cNvPicPr>
          <p:nvPr/>
        </p:nvPicPr>
        <p:blipFill>
          <a:blip r:embed="rId6">
            <a:lum bright="20000" contrast="40000"/>
          </a:blip>
          <a:stretch>
            <a:fillRect/>
          </a:stretch>
        </p:blipFill>
        <p:spPr>
          <a:xfrm>
            <a:off x="410548" y="2624831"/>
            <a:ext cx="1371600" cy="1346668"/>
          </a:xfrm>
          <a:prstGeom prst="rect">
            <a:avLst/>
          </a:prstGeom>
        </p:spPr>
      </p:pic>
      <p:pic>
        <p:nvPicPr>
          <p:cNvPr id="21" name="Picture 20" descr="তকব.jpg"/>
          <p:cNvPicPr>
            <a:picLocks noChangeAspect="1"/>
          </p:cNvPicPr>
          <p:nvPr/>
        </p:nvPicPr>
        <p:blipFill>
          <a:blip r:embed="rId7">
            <a:lum bright="10000" contrast="30000"/>
          </a:blip>
          <a:stretch>
            <a:fillRect/>
          </a:stretch>
        </p:blipFill>
        <p:spPr>
          <a:xfrm flipH="1">
            <a:off x="5404490" y="4638974"/>
            <a:ext cx="1463040" cy="1303797"/>
          </a:xfrm>
          <a:prstGeom prst="ellipse">
            <a:avLst/>
          </a:prstGeom>
        </p:spPr>
      </p:pic>
      <p:pic>
        <p:nvPicPr>
          <p:cNvPr id="22" name="Picture 21" descr="ductless-air-conditioner.jpg"/>
          <p:cNvPicPr>
            <a:picLocks noChangeAspect="1"/>
          </p:cNvPicPr>
          <p:nvPr/>
        </p:nvPicPr>
        <p:blipFill>
          <a:blip r:embed="rId8" cstate="print"/>
          <a:srcRect l="16519" t="3218" r="12125" b="5081"/>
          <a:stretch>
            <a:fillRect/>
          </a:stretch>
        </p:blipFill>
        <p:spPr>
          <a:xfrm>
            <a:off x="5609208" y="2634037"/>
            <a:ext cx="1737360" cy="1116374"/>
          </a:xfrm>
          <a:prstGeom prst="rect">
            <a:avLst/>
          </a:prstGeom>
        </p:spPr>
      </p:pic>
      <p:pic>
        <p:nvPicPr>
          <p:cNvPr id="24" name="Picture 23" descr="plantpot-candle-transparent-background-image.png"/>
          <p:cNvPicPr>
            <a:picLocks noChangeAspect="1"/>
          </p:cNvPicPr>
          <p:nvPr/>
        </p:nvPicPr>
        <p:blipFill>
          <a:blip r:embed="rId9" cstate="print">
            <a:lum bright="20000" contrast="30000"/>
          </a:blip>
          <a:stretch>
            <a:fillRect/>
          </a:stretch>
        </p:blipFill>
        <p:spPr>
          <a:xfrm>
            <a:off x="1150157" y="736776"/>
            <a:ext cx="914400" cy="11187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24388" y="2511221"/>
            <a:ext cx="431269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4902" y="2513496"/>
            <a:ext cx="431269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2435" y="2895633"/>
            <a:ext cx="24565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6274" y="2529418"/>
            <a:ext cx="414891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9493" y="2477101"/>
            <a:ext cx="414891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264687" y="1354098"/>
            <a:ext cx="4694830" cy="3150685"/>
          </a:xfrm>
          <a:prstGeom prst="rect">
            <a:avLst/>
          </a:prstGeom>
          <a:blipFill>
            <a:blip r:embed="rId3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6205" y="2866850"/>
            <a:ext cx="2520505" cy="14048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আলোকশক্তি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5505" y="1915274"/>
            <a:ext cx="4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endParaRPr lang="en-GB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337185-bigthumbnail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256839" y="1367263"/>
            <a:ext cx="5232068" cy="3952441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90" y="4217160"/>
            <a:ext cx="2468880" cy="1984275"/>
          </a:xfrm>
          <a:prstGeom prst="rect">
            <a:avLst/>
          </a:prstGeom>
        </p:spPr>
      </p:pic>
      <p:pic>
        <p:nvPicPr>
          <p:cNvPr id="12" name="Picture 11" descr="plantpot-candle-transparent-background-image.pn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tretch>
            <a:fillRect/>
          </a:stretch>
        </p:blipFill>
        <p:spPr>
          <a:xfrm>
            <a:off x="7318965" y="573209"/>
            <a:ext cx="2103120" cy="25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9666" y="1026257"/>
            <a:ext cx="3202525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আচরণিক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665" y="2826280"/>
            <a:ext cx="9398609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921217">
            <a:off x="2027670" y="1782005"/>
            <a:ext cx="82296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18193" y="1677151"/>
            <a:ext cx="793246" cy="9230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31473" y="1994379"/>
            <a:ext cx="365760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EIA_faysalabbas (1)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9167" r="3333" b="12507"/>
          <a:stretch>
            <a:fillRect/>
          </a:stretch>
        </p:blipFill>
        <p:spPr>
          <a:xfrm>
            <a:off x="7875564" y="325901"/>
            <a:ext cx="3566160" cy="23776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13" descr="পাখা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7565410" y="4084721"/>
            <a:ext cx="2752434" cy="1686845"/>
          </a:xfrm>
          <a:prstGeom prst="rect">
            <a:avLst/>
          </a:prstGeom>
        </p:spPr>
      </p:pic>
      <p:pic>
        <p:nvPicPr>
          <p:cNvPr id="17" name="Picture 16" descr="tool_035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t="24339" b="15174"/>
          <a:stretch>
            <a:fillRect/>
          </a:stretch>
        </p:blipFill>
        <p:spPr>
          <a:xfrm>
            <a:off x="1117769" y="4084720"/>
            <a:ext cx="2045100" cy="1686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3884207"/>
            <a:ext cx="2793794" cy="20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5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369797" cy="69580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46" y="466317"/>
            <a:ext cx="75667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210" y="3579460"/>
            <a:ext cx="2988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4274" y="3633672"/>
            <a:ext cx="18658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3921" y="3730591"/>
            <a:ext cx="23747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angoiii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752" y="807052"/>
            <a:ext cx="4663440" cy="3902121"/>
          </a:xfrm>
          <a:prstGeom prst="rect">
            <a:avLst/>
          </a:prstGeom>
        </p:spPr>
      </p:pic>
      <p:pic>
        <p:nvPicPr>
          <p:cNvPr id="18" name="Picture 17" descr="computer game-1.jpg"/>
          <p:cNvPicPr>
            <a:picLocks noChangeAspect="1"/>
          </p:cNvPicPr>
          <p:nvPr/>
        </p:nvPicPr>
        <p:blipFill>
          <a:blip r:embed="rId4" cstate="print">
            <a:lum bright="30000" contrast="40000"/>
          </a:blip>
          <a:srcRect t="6667" r="29167" b="11111"/>
          <a:stretch>
            <a:fillRect/>
          </a:stretch>
        </p:blipFill>
        <p:spPr>
          <a:xfrm flipH="1">
            <a:off x="4304715" y="1170152"/>
            <a:ext cx="3333097" cy="2364316"/>
          </a:xfrm>
          <a:prstGeom prst="roundRect">
            <a:avLst/>
          </a:prstGeom>
        </p:spPr>
      </p:pic>
      <p:pic>
        <p:nvPicPr>
          <p:cNvPr id="19" name="Picture 18" descr="-vanish-water.pn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>
            <a:off x="7902193" y="191069"/>
            <a:ext cx="4114800" cy="4114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16259" y="4389120"/>
            <a:ext cx="9017391" cy="1617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96203" y="4613940"/>
            <a:ext cx="756673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shot 2013-01-22 at 10.35.04 PM.pn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2153915" y="864174"/>
            <a:ext cx="7498080" cy="4692122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</p:pic>
      <p:pic>
        <p:nvPicPr>
          <p:cNvPr id="5" name="Picture 4" descr="v-piano_grand_angle_open_half_gal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036024" y="4321974"/>
            <a:ext cx="1462584" cy="12212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0012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4028364" y="3672384"/>
            <a:ext cx="548640" cy="527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957" y="1542197"/>
            <a:ext cx="1774209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1487570120_png-2.png"/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tretch>
            <a:fillRect/>
          </a:stretch>
        </p:blipFill>
        <p:spPr>
          <a:xfrm rot="21085526">
            <a:off x="5851012" y="4007342"/>
            <a:ext cx="548640" cy="855088"/>
          </a:xfrm>
          <a:prstGeom prst="rect">
            <a:avLst/>
          </a:prstGeom>
        </p:spPr>
      </p:pic>
      <p:pic>
        <p:nvPicPr>
          <p:cNvPr id="15" name="Picture 14" descr="Vintage-American-Style-RH-Loft-Pendant-font-b-Light-b-font-font-b-Hanging-b-font.jpg"/>
          <p:cNvPicPr>
            <a:picLocks noChangeAspect="1"/>
          </p:cNvPicPr>
          <p:nvPr/>
        </p:nvPicPr>
        <p:blipFill>
          <a:blip r:embed="rId7">
            <a:lum bright="30000" contrast="40000"/>
          </a:blip>
          <a:srcRect l="7030" t="71045" r="13413" b="13632"/>
          <a:stretch>
            <a:fillRect/>
          </a:stretch>
        </p:blipFill>
        <p:spPr>
          <a:xfrm>
            <a:off x="4107977" y="873475"/>
            <a:ext cx="1920240" cy="366900"/>
          </a:xfrm>
          <a:prstGeom prst="rect">
            <a:avLst/>
          </a:prstGeom>
        </p:spPr>
      </p:pic>
      <p:pic>
        <p:nvPicPr>
          <p:cNvPr id="16" name="Picture 15" descr="computer_man_animated1.gif"/>
          <p:cNvPicPr>
            <a:picLocks noChangeAspect="1"/>
          </p:cNvPicPr>
          <p:nvPr/>
        </p:nvPicPr>
        <p:blipFill>
          <a:blip r:embed="rId8">
            <a:lum contrast="40000"/>
          </a:blip>
          <a:stretch>
            <a:fillRect/>
          </a:stretch>
        </p:blipFill>
        <p:spPr>
          <a:xfrm flipH="1">
            <a:off x="2019868" y="4026094"/>
            <a:ext cx="1554480" cy="1563873"/>
          </a:xfrm>
          <a:prstGeom prst="rect">
            <a:avLst/>
          </a:prstGeom>
        </p:spPr>
      </p:pic>
      <p:pic>
        <p:nvPicPr>
          <p:cNvPr id="18" name="Picture 17" descr="গ.jpg"/>
          <p:cNvPicPr>
            <a:picLocks noChangeAspect="1"/>
          </p:cNvPicPr>
          <p:nvPr/>
        </p:nvPicPr>
        <p:blipFill>
          <a:blip r:embed="rId9" cstate="print">
            <a:lum contrast="40000"/>
          </a:blip>
          <a:srcRect l="3358" t="5440" r="3941" b="9449"/>
          <a:stretch>
            <a:fillRect/>
          </a:stretch>
        </p:blipFill>
        <p:spPr>
          <a:xfrm>
            <a:off x="5295331" y="4339991"/>
            <a:ext cx="822960" cy="5357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9717207" y="1545468"/>
            <a:ext cx="2142698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5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300038"/>
            <a:ext cx="12192000" cy="71580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6166" y="367814"/>
            <a:ext cx="743035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5338" y="475133"/>
            <a:ext cx="3043237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loud 15"/>
          <p:cNvSpPr/>
          <p:nvPr/>
        </p:nvSpPr>
        <p:spPr>
          <a:xfrm rot="10800000">
            <a:off x="985837" y="2053050"/>
            <a:ext cx="4972049" cy="37191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বিভি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20379" y="2808473"/>
            <a:ext cx="359457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ডানপাশে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ব্যবহারগুলো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129215" y="6675437"/>
            <a:ext cx="2743200" cy="365125"/>
          </a:xfrm>
        </p:spPr>
        <p:txBody>
          <a:bodyPr/>
          <a:lstStyle/>
          <a:p>
            <a:fld id="{0CC3430F-5347-4E22-8014-8B588E3FA8DA}" type="slidenum">
              <a:rPr lang="en-GB" sz="1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GB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89503" y="2298492"/>
          <a:ext cx="5627358" cy="290424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5627358"/>
              </a:tblGrid>
              <a:tr h="5868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3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5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22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578219" y="2388357"/>
            <a:ext cx="4885899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76280" y="2982035"/>
            <a:ext cx="3675798" cy="40943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84961" y="3584811"/>
            <a:ext cx="4892723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64404" y="4180763"/>
            <a:ext cx="4967786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37109" y="4740321"/>
            <a:ext cx="4967786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13916"/>
            <a:ext cx="12192000" cy="6971916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4036326" y="4752837"/>
            <a:ext cx="4183036" cy="2729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2"/>
            <a:endCxn id="1026" idx="2"/>
          </p:cNvCxnSpPr>
          <p:nvPr/>
        </p:nvCxnSpPr>
        <p:spPr>
          <a:xfrm rot="16200000" flipH="1">
            <a:off x="3949378" y="4711378"/>
            <a:ext cx="4251278" cy="41965"/>
          </a:xfrm>
          <a:prstGeom prst="line">
            <a:avLst/>
          </a:prstGeom>
          <a:ln w="28575">
            <a:solidFill>
              <a:srgbClr val="70AD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87912" y="2825084"/>
            <a:ext cx="358936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0142" y="3524481"/>
            <a:ext cx="1550348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ল্যাম্পেরআলোয়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32357" y="6492875"/>
            <a:ext cx="340057" cy="365125"/>
          </a:xfrm>
        </p:spPr>
        <p:txBody>
          <a:bodyPr/>
          <a:lstStyle/>
          <a:p>
            <a:fld id="{0CC3430F-5347-4E22-8014-8B588E3FA8DA}" type="slidenum">
              <a:rPr lang="en-GB" sz="1600" smtClean="0"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GB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ledlightingc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41110" y="185388"/>
            <a:ext cx="3816246" cy="243498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18" descr="hurricane-lamp.jpg"/>
          <p:cNvPicPr>
            <a:picLocks noChangeAspect="1"/>
          </p:cNvPicPr>
          <p:nvPr/>
        </p:nvPicPr>
        <p:blipFill>
          <a:blip r:embed="rId4">
            <a:lum contrast="40000"/>
          </a:blip>
          <a:srcRect t="6197" r="9709"/>
          <a:stretch>
            <a:fillRect/>
          </a:stretch>
        </p:blipFill>
        <p:spPr>
          <a:xfrm>
            <a:off x="8024884" y="163774"/>
            <a:ext cx="2197289" cy="244294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 descr="modern-living-room-lighting-ideas-LED-panel-light-fixtures-ceiling-light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4316675" y="204723"/>
            <a:ext cx="3474720" cy="240199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657368" y="2049437"/>
            <a:ext cx="315035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6551" y="332095"/>
            <a:ext cx="31503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04062" y="1098643"/>
            <a:ext cx="176511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হ্যারিকেনের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young-girl-reading-book-night-dark-library-under-table-lamp-48256198.jpg"/>
          <p:cNvPicPr>
            <a:picLocks noChangeAspect="1"/>
          </p:cNvPicPr>
          <p:nvPr/>
        </p:nvPicPr>
        <p:blipFill>
          <a:blip r:embed="rId6"/>
          <a:srcRect t="6157" b="9266"/>
          <a:stretch>
            <a:fillRect/>
          </a:stretch>
        </p:blipFill>
        <p:spPr>
          <a:xfrm>
            <a:off x="174579" y="2838736"/>
            <a:ext cx="2650508" cy="313216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34" name="Straight Arrow Connector 33"/>
          <p:cNvCxnSpPr>
            <a:stCxn id="22" idx="3"/>
          </p:cNvCxnSpPr>
          <p:nvPr/>
        </p:nvCxnSpPr>
        <p:spPr>
          <a:xfrm>
            <a:off x="2825087" y="4404817"/>
            <a:ext cx="641444" cy="341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235595" y="2827357"/>
            <a:ext cx="358936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7028" y="3427859"/>
            <a:ext cx="5595581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আলোকিত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হ্যারিকেন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6" grpId="0" animBg="1"/>
      <p:bldP spid="20" grpId="0" animBg="1"/>
      <p:bldP spid="21" grpId="0" animBg="1"/>
      <p:bldP spid="40" grpId="1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</a:spPr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751</Words>
  <Application>Microsoft Office PowerPoint</Application>
  <PresentationFormat>Widescreen</PresentationFormat>
  <Paragraphs>142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SolaimanLipi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Mofiz uddin</cp:lastModifiedBy>
  <cp:revision>323</cp:revision>
  <dcterms:created xsi:type="dcterms:W3CDTF">2016-10-19T15:33:36Z</dcterms:created>
  <dcterms:modified xsi:type="dcterms:W3CDTF">2021-12-15T15:53:51Z</dcterms:modified>
</cp:coreProperties>
</file>