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6" r:id="rId2"/>
    <p:sldId id="278" r:id="rId3"/>
    <p:sldId id="280" r:id="rId4"/>
    <p:sldId id="260" r:id="rId5"/>
    <p:sldId id="268" r:id="rId6"/>
    <p:sldId id="281" r:id="rId7"/>
    <p:sldId id="269" r:id="rId8"/>
    <p:sldId id="270" r:id="rId9"/>
    <p:sldId id="271" r:id="rId10"/>
    <p:sldId id="272" r:id="rId11"/>
    <p:sldId id="273" r:id="rId12"/>
    <p:sldId id="265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C2A2E-C2A4-40C0-8C5A-F3D0C65CDB2B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4B2DA-9CE2-4087-89E0-7442FECD5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72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A7EF-A105-4007-9C15-BE20C724C216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37ED-5B40-407D-A6D4-D76F53A047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A7EF-A105-4007-9C15-BE20C724C216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37ED-5B40-407D-A6D4-D76F53A04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A7EF-A105-4007-9C15-BE20C724C216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37ED-5B40-407D-A6D4-D76F53A04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A7EF-A105-4007-9C15-BE20C724C216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37ED-5B40-407D-A6D4-D76F53A04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A7EF-A105-4007-9C15-BE20C724C216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63B737ED-5B40-407D-A6D4-D76F53A04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A7EF-A105-4007-9C15-BE20C724C216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37ED-5B40-407D-A6D4-D76F53A04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A7EF-A105-4007-9C15-BE20C724C216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37ED-5B40-407D-A6D4-D76F53A04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A7EF-A105-4007-9C15-BE20C724C216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37ED-5B40-407D-A6D4-D76F53A04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A7EF-A105-4007-9C15-BE20C724C216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37ED-5B40-407D-A6D4-D76F53A04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A7EF-A105-4007-9C15-BE20C724C216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37ED-5B40-407D-A6D4-D76F53A04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A7EF-A105-4007-9C15-BE20C724C216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737ED-5B40-407D-A6D4-D76F53A04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5B4A7EF-A105-4007-9C15-BE20C724C216}" type="datetimeFigureOut">
              <a:rPr lang="en-US" smtClean="0"/>
              <a:pPr/>
              <a:t>12/15/2021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3B737ED-5B40-407D-A6D4-D76F53A047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" t="54715" r="51903" b="3852"/>
          <a:stretch/>
        </p:blipFill>
        <p:spPr>
          <a:xfrm>
            <a:off x="566671" y="708337"/>
            <a:ext cx="2936383" cy="2009105"/>
          </a:xfrm>
          <a:prstGeom prst="ellipse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8" t="3438" r="20205" b="16826"/>
          <a:stretch/>
        </p:blipFill>
        <p:spPr>
          <a:xfrm>
            <a:off x="5280337" y="3136005"/>
            <a:ext cx="5666704" cy="3721995"/>
          </a:xfrm>
          <a:prstGeom prst="ellipse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9" b="21021"/>
          <a:stretch/>
        </p:blipFill>
        <p:spPr>
          <a:xfrm>
            <a:off x="90153" y="2993900"/>
            <a:ext cx="4958366" cy="3746876"/>
          </a:xfrm>
          <a:prstGeom prst="ellipse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b="24643"/>
          <a:stretch/>
        </p:blipFill>
        <p:spPr>
          <a:xfrm>
            <a:off x="7662930" y="177302"/>
            <a:ext cx="4378817" cy="3071173"/>
          </a:xfrm>
          <a:prstGeom prst="ellipse">
            <a:avLst/>
          </a:prstGeom>
        </p:spPr>
      </p:pic>
      <p:sp>
        <p:nvSpPr>
          <p:cNvPr id="7" name="TextBox 6"/>
          <p:cNvSpPr txBox="1"/>
          <p:nvPr/>
        </p:nvSpPr>
        <p:spPr>
          <a:xfrm rot="20788011">
            <a:off x="3886711" y="1444372"/>
            <a:ext cx="5051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 smtClean="0">
                <a:solidFill>
                  <a:srgbClr val="FF0000"/>
                </a:solidFill>
              </a:rPr>
              <a:t>স্বাগতম</a:t>
            </a:r>
            <a:endParaRPr lang="en-US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69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88" y="3193575"/>
            <a:ext cx="4810552" cy="2926641"/>
          </a:xfrm>
          <a:prstGeom prst="ellipse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119" y="3193575"/>
            <a:ext cx="4757239" cy="2926642"/>
          </a:xfrm>
          <a:prstGeom prst="ellipse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289804" y="247206"/>
            <a:ext cx="5249591" cy="2244311"/>
            <a:chOff x="6289804" y="247206"/>
            <a:chExt cx="5249591" cy="224431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20020" y="247206"/>
              <a:ext cx="2619375" cy="224431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9804" y="247206"/>
              <a:ext cx="2414660" cy="2244311"/>
            </a:xfrm>
            <a:prstGeom prst="rect">
              <a:avLst/>
            </a:prstGeom>
          </p:spPr>
        </p:pic>
      </p:grpSp>
      <p:sp>
        <p:nvSpPr>
          <p:cNvPr id="9" name="Right Arrow 8"/>
          <p:cNvSpPr/>
          <p:nvPr/>
        </p:nvSpPr>
        <p:spPr>
          <a:xfrm>
            <a:off x="430187" y="409434"/>
            <a:ext cx="5329167" cy="2265527"/>
          </a:xfrm>
          <a:prstGeom prst="rightArrow">
            <a:avLst/>
          </a:prstGeom>
          <a:blipFill>
            <a:blip r:embed="rId6"/>
            <a:tile tx="0" ty="0" sx="100000" sy="100000" flip="none" algn="tl"/>
          </a:blip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রেফ্রিজারেটরে </a:t>
            </a:r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ঠাণ্ডায় সংরক্ষণ করা যায় যে খাদ্য 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28298" y="6250674"/>
            <a:ext cx="1978925" cy="39578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সবজি 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54453" y="6250673"/>
            <a:ext cx="1978925" cy="39578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  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95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436728" y="232012"/>
            <a:ext cx="5404513" cy="2074460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হিমাগারে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 করা যায় যে খাদ্য </a:t>
            </a:r>
            <a:endParaRPr lang="en-US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" y="3255662"/>
            <a:ext cx="3462997" cy="2885831"/>
          </a:xfrm>
          <a:prstGeom prst="ellipse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155" y="3317744"/>
            <a:ext cx="3424363" cy="2885831"/>
          </a:xfrm>
          <a:prstGeom prst="ellipse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948" y="3255660"/>
            <a:ext cx="3279888" cy="2885831"/>
          </a:xfrm>
          <a:prstGeom prst="ellipse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13217" y="6203575"/>
            <a:ext cx="2210938" cy="4913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আলু 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25508" y="6183771"/>
            <a:ext cx="2210938" cy="49132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গাজর  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4606" y="6264322"/>
            <a:ext cx="2210938" cy="4913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পিঁয়াজ  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34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382286" y="2960502"/>
            <a:ext cx="7249236" cy="75325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সংরক্ষণ প্রয়োজন কেন 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382286" y="2061205"/>
            <a:ext cx="7249236" cy="766166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সংরক্ষণের ২টি পদ্ধতির নাম লিখ।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1716257" y="4316799"/>
            <a:ext cx="8299939" cy="171625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করঃ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বরফে তীব্র ঠাণ্ডায় খাদ্যে 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জন্মায় না।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27725" y="-707886"/>
            <a:ext cx="15285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জীবানু 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3966" y="193183"/>
            <a:ext cx="41341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err="1" smtClean="0">
                <a:solidFill>
                  <a:srgbClr val="7030A0"/>
                </a:solidFill>
              </a:rPr>
              <a:t>মূল্যায়ন</a:t>
            </a:r>
            <a:endParaRPr lang="en-US" sz="8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43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42891 0.904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45" y="4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020546">
            <a:off x="1519707" y="4490792"/>
            <a:ext cx="5155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i="1" dirty="0" err="1" smtClean="0">
                <a:solidFill>
                  <a:srgbClr val="FF0000"/>
                </a:solidFill>
              </a:rPr>
              <a:t>ধন্যবাদ</a:t>
            </a:r>
            <a:endParaRPr lang="en-US" sz="9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77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15944" y="1929900"/>
            <a:ext cx="6976056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</a:rPr>
              <a:t>নাসরিন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জাহান</a:t>
            </a:r>
            <a:r>
              <a:rPr lang="en-US" sz="3600" b="1" dirty="0" smtClean="0">
                <a:solidFill>
                  <a:srgbClr val="C00000"/>
                </a:solidFill>
              </a:rPr>
              <a:t>    </a:t>
            </a:r>
          </a:p>
          <a:p>
            <a:r>
              <a:rPr lang="en-US" sz="3600" b="1" dirty="0" err="1" smtClean="0">
                <a:solidFill>
                  <a:srgbClr val="C00000"/>
                </a:solidFill>
              </a:rPr>
              <a:t>সহকারী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শিক্ষক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en-US" sz="3600" b="1" dirty="0" smtClean="0">
                <a:solidFill>
                  <a:srgbClr val="C00000"/>
                </a:solidFill>
              </a:rPr>
              <a:t>৫৩ </a:t>
            </a:r>
            <a:r>
              <a:rPr lang="en-US" sz="3600" b="1" dirty="0" err="1" smtClean="0">
                <a:solidFill>
                  <a:srgbClr val="C00000"/>
                </a:solidFill>
              </a:rPr>
              <a:t>নং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বাটিকামারী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সঃ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প্রাঃ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বিঃ</a:t>
            </a:r>
            <a:r>
              <a:rPr lang="en-US" sz="3600" b="1" dirty="0" smtClean="0">
                <a:solidFill>
                  <a:srgbClr val="C00000"/>
                </a:solidFill>
              </a:rPr>
              <a:t> ।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3" t="35048" r="50857" b="38480"/>
          <a:stretch/>
        </p:blipFill>
        <p:spPr>
          <a:xfrm>
            <a:off x="406400" y="381000"/>
            <a:ext cx="4368800" cy="5105400"/>
          </a:xfrm>
          <a:prstGeom prst="ellipse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02790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769474" y="649519"/>
            <a:ext cx="4869942" cy="1627862"/>
          </a:xfrm>
          <a:prstGeom prst="cloudCallou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5400" b="1" i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5400" b="1" i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1803042" y="3147251"/>
            <a:ext cx="8802806" cy="3316405"/>
          </a:xfrm>
          <a:prstGeom prst="verticalScroll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 </a:t>
            </a:r>
          </a:p>
          <a:p>
            <a:pPr algn="ctr"/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 </a:t>
            </a:r>
          </a:p>
          <a:p>
            <a:pPr algn="ctr"/>
            <a:r>
              <a:rPr lang="bn-IN" sz="40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বৈজ্ঞানিক পদ্ধতিতে খাদ্য সংরক্ষণ </a:t>
            </a:r>
          </a:p>
        </p:txBody>
      </p:sp>
    </p:spTree>
    <p:extLst>
      <p:ext uri="{BB962C8B-B14F-4D97-AF65-F5344CB8AC3E}">
        <p14:creationId xmlns:p14="http://schemas.microsoft.com/office/powerpoint/2010/main" val="178643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01518" y="2294938"/>
            <a:ext cx="8679976" cy="402609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.1-</a:t>
            </a:r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বরফ দিয়ে, রেফ্রিজারেটরে, হিমাগারে বিভিন্ন প্রকার খাদ্যবস্তু রাখার সুবিধা বলতে পারবে।</a:t>
            </a:r>
          </a:p>
          <a:p>
            <a:pPr algn="ctr">
              <a:lnSpc>
                <a:spcPct val="150000"/>
              </a:lnSpc>
            </a:pPr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.2.2-</a:t>
            </a:r>
            <a:r>
              <a:rPr lang="bn-IN" sz="40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সংরক্ষণের গুরুত্ব বর্ণনা করতে পারবে। </a:t>
            </a:r>
            <a:endParaRPr lang="en-US" sz="40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761591" y="436150"/>
            <a:ext cx="5909481" cy="1228299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</a:t>
            </a:r>
          </a:p>
        </p:txBody>
      </p:sp>
    </p:spTree>
    <p:extLst>
      <p:ext uri="{BB962C8B-B14F-4D97-AF65-F5344CB8AC3E}">
        <p14:creationId xmlns:p14="http://schemas.microsoft.com/office/powerpoint/2010/main" val="3301281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14400" y="54591"/>
            <a:ext cx="3234519" cy="914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 খাদ্য 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509677" y="1081443"/>
            <a:ext cx="3763371" cy="4964516"/>
            <a:chOff x="7509679" y="1531819"/>
            <a:chExt cx="3763371" cy="49645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679" y="1531819"/>
              <a:ext cx="3763371" cy="2180372"/>
            </a:xfrm>
            <a:prstGeom prst="ellipse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950"/>
            <a:stretch/>
          </p:blipFill>
          <p:spPr>
            <a:xfrm>
              <a:off x="7509679" y="4128236"/>
              <a:ext cx="3763370" cy="2368099"/>
            </a:xfrm>
            <a:prstGeom prst="ellipse">
              <a:avLst/>
            </a:prstGeom>
          </p:spPr>
        </p:pic>
      </p:grpSp>
      <p:sp>
        <p:nvSpPr>
          <p:cNvPr id="10" name="Rectangle 9"/>
          <p:cNvSpPr/>
          <p:nvPr/>
        </p:nvSpPr>
        <p:spPr>
          <a:xfrm>
            <a:off x="7774104" y="54591"/>
            <a:ext cx="3234519" cy="9144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পঁচে যাওয়া খাদ্য   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962665" y="2627158"/>
            <a:ext cx="2470245" cy="1739877"/>
          </a:xfrm>
          <a:prstGeom prst="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27072" y="6110467"/>
            <a:ext cx="7341430" cy="70307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পঁচন থেকে রক্ষার জন্য কী করতে পারি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52105" y="1147340"/>
            <a:ext cx="4310560" cy="4898619"/>
            <a:chOff x="575338" y="1147340"/>
            <a:chExt cx="4310560" cy="489861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338" y="3677859"/>
              <a:ext cx="4310560" cy="2368100"/>
            </a:xfrm>
            <a:prstGeom prst="ellipse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338" y="1147340"/>
              <a:ext cx="4310559" cy="2349756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525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4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052138" y="1082607"/>
            <a:ext cx="10213145" cy="4539675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bn-IN" sz="54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বৈজ্ঞানিক </a:t>
            </a:r>
            <a:r>
              <a:rPr lang="bn-IN" sz="5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পদ্ধতিতে খাদ্য সংরক্ষণ </a:t>
            </a:r>
            <a:endParaRPr lang="bn-IN" sz="5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54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71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6-Point Star 1"/>
          <p:cNvSpPr/>
          <p:nvPr/>
        </p:nvSpPr>
        <p:spPr>
          <a:xfrm>
            <a:off x="3950513" y="31917"/>
            <a:ext cx="4186783" cy="2292824"/>
          </a:xfrm>
          <a:prstGeom prst="star16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উচ্চতাপে শুকিয়ে সংরক্ষণ করা যায় যে খাদ্য  </a:t>
            </a:r>
            <a:endParaRPr lang="en-US" sz="3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499" y="3674151"/>
            <a:ext cx="4038521" cy="2457258"/>
          </a:xfrm>
          <a:prstGeom prst="ellipse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020" y="2002778"/>
            <a:ext cx="3804833" cy="2491854"/>
          </a:xfrm>
          <a:prstGeom prst="ellipse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27" y="2195568"/>
            <a:ext cx="3805672" cy="2491855"/>
          </a:xfrm>
          <a:prstGeom prst="ellipse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96036" y="5078257"/>
            <a:ext cx="2101755" cy="62650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মুড়ি 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61558" y="5078256"/>
            <a:ext cx="2101755" cy="626507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খই  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51014" y="6131409"/>
            <a:ext cx="2101755" cy="62650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আমসত্ত্ব  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40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-Point Star 3"/>
          <p:cNvSpPr/>
          <p:nvPr/>
        </p:nvSpPr>
        <p:spPr>
          <a:xfrm>
            <a:off x="3824448" y="1109119"/>
            <a:ext cx="4186783" cy="3657600"/>
          </a:xfrm>
          <a:prstGeom prst="star16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উচ্চতাপে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ীবাণু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বদ্ধ পাত্রে </a:t>
            </a:r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 করা যায় যে খাদ্য </a:t>
            </a:r>
            <a:endParaRPr lang="en-US" sz="3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36" y="161763"/>
            <a:ext cx="3241748" cy="2431311"/>
          </a:xfrm>
          <a:prstGeom prst="ellipse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230" y="3518847"/>
            <a:ext cx="3330055" cy="2444998"/>
          </a:xfrm>
          <a:prstGeom prst="ellipse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34" y="3518847"/>
            <a:ext cx="3241748" cy="2431165"/>
          </a:xfrm>
          <a:prstGeom prst="ellipse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231" y="225452"/>
            <a:ext cx="3330055" cy="2431311"/>
          </a:xfrm>
          <a:prstGeom prst="ellipse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04989" y="2656763"/>
            <a:ext cx="1828800" cy="4640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 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61857" y="6088764"/>
            <a:ext cx="1828800" cy="46402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ঘি  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61858" y="2765759"/>
            <a:ext cx="1828800" cy="46402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  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4989" y="6088764"/>
            <a:ext cx="1828800" cy="46402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মাংস  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279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49886" y="700841"/>
            <a:ext cx="3641681" cy="2414256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বরফ জমানো ঠাণ্ডায় সংরক্ষণ</a:t>
            </a: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করা যায় যে খাদ্য</a:t>
            </a:r>
            <a:r>
              <a:rPr lang="bn-IN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57" y="236990"/>
            <a:ext cx="3742329" cy="2494886"/>
          </a:xfrm>
          <a:prstGeom prst="ellipse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381" y="245660"/>
            <a:ext cx="3997940" cy="2486216"/>
          </a:xfrm>
          <a:prstGeom prst="ellipse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74" y="3390330"/>
            <a:ext cx="3748097" cy="2715904"/>
          </a:xfrm>
          <a:prstGeom prst="ellipse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381" y="3390330"/>
            <a:ext cx="3997940" cy="2715903"/>
          </a:xfrm>
          <a:prstGeom prst="ellipse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45931" y="2758198"/>
            <a:ext cx="1828800" cy="46402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বরফে মাছ 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1132" y="6207784"/>
            <a:ext cx="2258399" cy="4640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বরফে মাংস 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502526" y="6207784"/>
            <a:ext cx="2638380" cy="464024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বরফে মটরশুটি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93519" y="2758198"/>
            <a:ext cx="2347387" cy="46537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bn-IN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বরফে টমেটো </a:t>
            </a:r>
            <a:endParaRPr lang="en-US" sz="40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82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4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B0F0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448</TotalTime>
  <Words>160</Words>
  <Application>Microsoft Office PowerPoint</Application>
  <PresentationFormat>Custom</PresentationFormat>
  <Paragraphs>45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Afjal</dc:creator>
  <cp:lastModifiedBy>USER</cp:lastModifiedBy>
  <cp:revision>96</cp:revision>
  <dcterms:created xsi:type="dcterms:W3CDTF">2015-06-27T07:12:26Z</dcterms:created>
  <dcterms:modified xsi:type="dcterms:W3CDTF">2021-12-15T11:57:01Z</dcterms:modified>
</cp:coreProperties>
</file>