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sldIdLst>
    <p:sldId id="256" r:id="rId2"/>
    <p:sldId id="257" r:id="rId3"/>
    <p:sldId id="258" r:id="rId4"/>
    <p:sldId id="273" r:id="rId5"/>
    <p:sldId id="259" r:id="rId6"/>
    <p:sldId id="262" r:id="rId7"/>
    <p:sldId id="277" r:id="rId8"/>
    <p:sldId id="271" r:id="rId9"/>
    <p:sldId id="265" r:id="rId10"/>
    <p:sldId id="27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68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84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5546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09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578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760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77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676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30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73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9509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17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593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500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41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777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9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  <p:sldLayoutId id="2147483929" r:id="rId13"/>
    <p:sldLayoutId id="2147483930" r:id="rId14"/>
    <p:sldLayoutId id="2147483931" r:id="rId15"/>
    <p:sldLayoutId id="2147483932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11.jpeg" /><Relationship Id="rId4" Type="http://schemas.openxmlformats.org/officeDocument/2006/relationships/image" Target="../media/image10.jpeg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5.jpeg" /><Relationship Id="rId4" Type="http://schemas.openxmlformats.org/officeDocument/2006/relationships/image" Target="../media/image4.jpeg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BDCA9454-DD52-5041-9F12-0B1928E748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34" y="1175162"/>
            <a:ext cx="9116786" cy="46932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5E31D1B-772B-1248-8B00-BF60EA751982}"/>
              </a:ext>
            </a:extLst>
          </p:cNvPr>
          <p:cNvSpPr txBox="1"/>
          <p:nvPr/>
        </p:nvSpPr>
        <p:spPr>
          <a:xfrm>
            <a:off x="-169470" y="-148277"/>
            <a:ext cx="98589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0">
                <a:solidFill>
                  <a:srgbClr val="00B050"/>
                </a:solidFill>
              </a:rPr>
              <a:t> </a:t>
            </a:r>
            <a:r>
              <a:rPr lang="en-GB" sz="8000" b="1" u="sng" dirty="0">
                <a:latin typeface="NikoshBAN" pitchFamily="2" charset="0"/>
              </a:rPr>
              <a:t>WELCOME EVERYONE </a:t>
            </a:r>
            <a:endParaRPr lang="en-US" sz="80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9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1E2909-51F9-6343-96A6-7408B431B71E}"/>
              </a:ext>
            </a:extLst>
          </p:cNvPr>
          <p:cNvSpPr txBox="1"/>
          <p:nvPr/>
        </p:nvSpPr>
        <p:spPr>
          <a:xfrm rot="10800000" flipV="1">
            <a:off x="1189387" y="240625"/>
            <a:ext cx="83850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F0"/>
                </a:solidFill>
                <a:latin typeface="NikoshBAN" pitchFamily="2" charset="0"/>
              </a:rPr>
              <a:t>Now look, count and say how many finger is tgere / How many are fingers there?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EBCE94A7-59AE-8E46-9685-BC09FD5075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45" y="2340429"/>
            <a:ext cx="4991777" cy="3658096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B4AE219A-BF0B-474E-BFA9-219C0FC9CF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139" y="2445099"/>
            <a:ext cx="4655683" cy="3236479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FBFB90B6-072D-0644-88D6-0915C8FC7E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956" y="2392613"/>
            <a:ext cx="5112047" cy="3553728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C4C30B0F-9F0F-074D-B659-134A82BF47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329" y="2179617"/>
            <a:ext cx="582930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6059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71D508-B89A-C443-9082-5E099F3D8E6A}"/>
              </a:ext>
            </a:extLst>
          </p:cNvPr>
          <p:cNvSpPr txBox="1"/>
          <p:nvPr/>
        </p:nvSpPr>
        <p:spPr>
          <a:xfrm rot="10800000" flipV="1">
            <a:off x="1323602" y="2351918"/>
            <a:ext cx="89930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00B0F0"/>
                </a:solidFill>
                <a:latin typeface="NikoshBAN" pitchFamily="2" charset="0"/>
              </a:rPr>
              <a:t>Write one page 1,2,3 and 4 in your note book.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DF1D29-A431-964A-8420-F1F7502D364A}"/>
              </a:ext>
            </a:extLst>
          </p:cNvPr>
          <p:cNvSpPr txBox="1"/>
          <p:nvPr/>
        </p:nvSpPr>
        <p:spPr>
          <a:xfrm rot="10800000" flipV="1">
            <a:off x="539337" y="475285"/>
            <a:ext cx="116526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FF0000"/>
                </a:solidFill>
                <a:latin typeface="NikoshBAN" pitchFamily="2" charset="0"/>
              </a:rPr>
              <a:t>Home work</a:t>
            </a:r>
          </a:p>
        </p:txBody>
      </p:sp>
    </p:spTree>
    <p:extLst>
      <p:ext uri="{BB962C8B-B14F-4D97-AF65-F5344CB8AC3E}">
        <p14:creationId xmlns:p14="http://schemas.microsoft.com/office/powerpoint/2010/main" val="3965087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C53F9A-7D86-D94A-A95F-97A051919323}"/>
              </a:ext>
            </a:extLst>
          </p:cNvPr>
          <p:cNvSpPr txBox="1"/>
          <p:nvPr/>
        </p:nvSpPr>
        <p:spPr>
          <a:xfrm rot="10800000" flipV="1">
            <a:off x="2432002" y="157855"/>
            <a:ext cx="7508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7030A0"/>
                </a:solidFill>
                <a:latin typeface="NikoshBAN" pitchFamily="2" charset="0"/>
              </a:rPr>
              <a:t>Thank you all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BDBF11-1CD8-A340-8012-310D1D531FC8}"/>
              </a:ext>
            </a:extLst>
          </p:cNvPr>
          <p:cNvSpPr txBox="1"/>
          <p:nvPr/>
        </p:nvSpPr>
        <p:spPr>
          <a:xfrm rot="10800000" flipV="1">
            <a:off x="1916415" y="1674674"/>
            <a:ext cx="75086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atin typeface="NikoshBAN" pitchFamily="2" charset="0"/>
              </a:rPr>
              <a:t>That’s all for today.</a:t>
            </a:r>
          </a:p>
          <a:p>
            <a:pPr algn="ctr"/>
            <a:r>
              <a:rPr lang="en-GB" sz="7200" b="1" dirty="0">
                <a:latin typeface="NikoshBAN" pitchFamily="2" charset="0"/>
              </a:rPr>
              <a:t>Goodbye!  </a:t>
            </a:r>
          </a:p>
        </p:txBody>
      </p:sp>
    </p:spTree>
    <p:extLst>
      <p:ext uri="{BB962C8B-B14F-4D97-AF65-F5344CB8AC3E}">
        <p14:creationId xmlns:p14="http://schemas.microsoft.com/office/powerpoint/2010/main" val="1540059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57366D-DBCE-D544-950A-5DE399522E3A}"/>
              </a:ext>
            </a:extLst>
          </p:cNvPr>
          <p:cNvSpPr txBox="1"/>
          <p:nvPr/>
        </p:nvSpPr>
        <p:spPr>
          <a:xfrm>
            <a:off x="2832759" y="0"/>
            <a:ext cx="76818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0" b="1" dirty="0">
                <a:solidFill>
                  <a:srgbClr val="00B050"/>
                </a:solidFill>
                <a:latin typeface="NikoshBAN" pitchFamily="2" charset="0"/>
              </a:rPr>
              <a:t>Presented by:</a:t>
            </a:r>
            <a:endParaRPr lang="en-US" sz="8000">
              <a:solidFill>
                <a:srgbClr val="00B05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9A27FD-C8BD-FD4F-B0C2-4F5B1F528998}"/>
              </a:ext>
            </a:extLst>
          </p:cNvPr>
          <p:cNvSpPr txBox="1"/>
          <p:nvPr/>
        </p:nvSpPr>
        <p:spPr>
          <a:xfrm rot="10800000" flipV="1">
            <a:off x="481816" y="968118"/>
            <a:ext cx="1122836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00B0F0"/>
                </a:solidFill>
                <a:latin typeface="NikoshBAN" pitchFamily="2" charset="0"/>
              </a:rPr>
              <a:t>Md.Shakhawat Hossain </a:t>
            </a:r>
          </a:p>
          <a:p>
            <a:pPr algn="ctr"/>
            <a:r>
              <a:rPr lang="en-GB" sz="8000" b="1" dirty="0">
                <a:solidFill>
                  <a:srgbClr val="FF0000"/>
                </a:solidFill>
                <a:latin typeface="NikoshBAN" pitchFamily="2" charset="0"/>
              </a:rPr>
              <a:t>Assistant Teacher </a:t>
            </a:r>
          </a:p>
          <a:p>
            <a:pPr algn="ctr"/>
            <a:r>
              <a:rPr lang="en-GB" sz="6000" b="1" dirty="0">
                <a:solidFill>
                  <a:srgbClr val="002060"/>
                </a:solidFill>
                <a:latin typeface="NikoshBAN" pitchFamily="2" charset="0"/>
              </a:rPr>
              <a:t>Borogangni Govt.Primary School </a:t>
            </a:r>
          </a:p>
          <a:p>
            <a:pPr algn="ctr"/>
            <a:r>
              <a:rPr lang="en-GB" sz="6000" b="1" dirty="0">
                <a:solidFill>
                  <a:srgbClr val="002060"/>
                </a:solidFill>
                <a:latin typeface="NikoshBAN" pitchFamily="2" charset="0"/>
              </a:rPr>
              <a:t>Alamdanga,Chuadanga. </a:t>
            </a:r>
          </a:p>
          <a:p>
            <a:pPr algn="ctr"/>
            <a:r>
              <a:rPr lang="en-GB" sz="6000" b="1" dirty="0">
                <a:solidFill>
                  <a:srgbClr val="7030A0"/>
                </a:solidFill>
                <a:latin typeface="NikoshBAN" pitchFamily="2" charset="0"/>
              </a:rPr>
              <a:t>shakhawat041086@gmail.com</a:t>
            </a:r>
          </a:p>
        </p:txBody>
      </p:sp>
    </p:spTree>
    <p:extLst>
      <p:ext uri="{BB962C8B-B14F-4D97-AF65-F5344CB8AC3E}">
        <p14:creationId xmlns:p14="http://schemas.microsoft.com/office/powerpoint/2010/main" val="720042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7C7C409-90F2-4841-BCE9-B60B7C0FC158}"/>
              </a:ext>
            </a:extLst>
          </p:cNvPr>
          <p:cNvSpPr txBox="1"/>
          <p:nvPr/>
        </p:nvSpPr>
        <p:spPr>
          <a:xfrm rot="10800000" flipV="1">
            <a:off x="481816" y="1368230"/>
            <a:ext cx="11228367" cy="45243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800" b="1" dirty="0">
                <a:solidFill>
                  <a:srgbClr val="C00000"/>
                </a:solidFill>
                <a:latin typeface="NikoshBAN" pitchFamily="2" charset="0"/>
              </a:rPr>
              <a:t>Subject :English </a:t>
            </a: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NikoshBAN" pitchFamily="2" charset="0"/>
              </a:rPr>
              <a:t>Class:Two</a:t>
            </a:r>
          </a:p>
          <a:p>
            <a:pPr algn="ctr"/>
            <a:r>
              <a:rPr lang="en-GB" sz="4800" b="1" dirty="0">
                <a:solidFill>
                  <a:srgbClr val="00B050"/>
                </a:solidFill>
                <a:latin typeface="NikoshBAN" pitchFamily="2" charset="0"/>
              </a:rPr>
              <a:t>Unit:2</a:t>
            </a:r>
          </a:p>
          <a:p>
            <a:pPr algn="ctr"/>
            <a:r>
              <a:rPr lang="en-GB" sz="4800" b="1" dirty="0">
                <a:solidFill>
                  <a:srgbClr val="FF0000"/>
                </a:solidFill>
                <a:latin typeface="NikoshBAN" pitchFamily="2" charset="0"/>
              </a:rPr>
              <a:t>Numbers </a:t>
            </a:r>
            <a:endParaRPr lang="en-GB" sz="4800" b="1" dirty="0">
              <a:solidFill>
                <a:srgbClr val="7030A0"/>
              </a:solidFill>
              <a:latin typeface="NikoshBAN" pitchFamily="2" charset="0"/>
            </a:endParaRPr>
          </a:p>
          <a:p>
            <a:pPr algn="ctr"/>
            <a:r>
              <a:rPr lang="en-GB" sz="4800" b="1" dirty="0">
                <a:solidFill>
                  <a:srgbClr val="7030A0"/>
                </a:solidFill>
                <a:latin typeface="NikoshBAN" pitchFamily="2" charset="0"/>
              </a:rPr>
              <a:t>Lesson:1-3</a:t>
            </a:r>
          </a:p>
          <a:p>
            <a:pPr algn="ctr"/>
            <a:r>
              <a:rPr lang="en-GB" sz="4800" b="1" dirty="0">
                <a:solidFill>
                  <a:srgbClr val="002060"/>
                </a:solidFill>
                <a:latin typeface="NikoshBAN" pitchFamily="2" charset="0"/>
              </a:rPr>
              <a:t>Page:04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FFA8E6-3D7C-4243-9BCE-85CE2AE97D56}"/>
              </a:ext>
            </a:extLst>
          </p:cNvPr>
          <p:cNvSpPr txBox="1"/>
          <p:nvPr/>
        </p:nvSpPr>
        <p:spPr>
          <a:xfrm rot="10800000" flipV="1">
            <a:off x="173182" y="11347"/>
            <a:ext cx="112283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u="sng" dirty="0">
                <a:solidFill>
                  <a:srgbClr val="00B0F0"/>
                </a:solidFill>
                <a:latin typeface="NikoshBAN" pitchFamily="2" charset="0"/>
              </a:rPr>
              <a:t>Lesson Identity </a:t>
            </a:r>
          </a:p>
        </p:txBody>
      </p:sp>
    </p:spTree>
    <p:extLst>
      <p:ext uri="{BB962C8B-B14F-4D97-AF65-F5344CB8AC3E}">
        <p14:creationId xmlns:p14="http://schemas.microsoft.com/office/powerpoint/2010/main" val="1635903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5B9C5F-C52D-CA4E-BF10-8C87D8DF217C}"/>
              </a:ext>
            </a:extLst>
          </p:cNvPr>
          <p:cNvSpPr txBox="1"/>
          <p:nvPr/>
        </p:nvSpPr>
        <p:spPr>
          <a:xfrm rot="10800000" flipV="1">
            <a:off x="267195" y="947481"/>
            <a:ext cx="12667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NikoshBAN" pitchFamily="2" charset="0"/>
              </a:rPr>
              <a:t>Listening</a:t>
            </a:r>
            <a:endParaRPr lang="en-GB" sz="3600" b="1" dirty="0">
              <a:solidFill>
                <a:srgbClr val="FF0000"/>
              </a:solidFill>
              <a:latin typeface="NikoshBAN" pitchFamily="2" charset="0"/>
            </a:endParaRPr>
          </a:p>
          <a:p>
            <a:r>
              <a:rPr lang="en-GB" sz="2800" b="1" dirty="0">
                <a:solidFill>
                  <a:srgbClr val="7030A0"/>
                </a:solidFill>
                <a:latin typeface="NikoshBAN" pitchFamily="2" charset="0"/>
              </a:rPr>
              <a:t>1.1.1 become familiar with English sounds by listening to common English words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C07B21-205E-AA46-8723-2414F705C94F}"/>
              </a:ext>
            </a:extLst>
          </p:cNvPr>
          <p:cNvSpPr txBox="1"/>
          <p:nvPr/>
        </p:nvSpPr>
        <p:spPr>
          <a:xfrm rot="10800000" flipV="1">
            <a:off x="-333994" y="-137615"/>
            <a:ext cx="11763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NikoshBAN" pitchFamily="2" charset="0"/>
              </a:rPr>
              <a:t>Learning outcomes</a:t>
            </a:r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 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CCEC5D-0987-854D-A16C-3A2E4E5313CE}"/>
              </a:ext>
            </a:extLst>
          </p:cNvPr>
          <p:cNvSpPr txBox="1"/>
          <p:nvPr/>
        </p:nvSpPr>
        <p:spPr>
          <a:xfrm rot="10800000" flipV="1">
            <a:off x="160809" y="1770397"/>
            <a:ext cx="1176399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NikoshBAN" pitchFamily="2" charset="0"/>
              </a:rPr>
              <a:t>Speaking</a:t>
            </a:r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 </a:t>
            </a:r>
          </a:p>
          <a:p>
            <a:r>
              <a:rPr lang="en-GB" sz="2800" b="1" dirty="0">
                <a:solidFill>
                  <a:srgbClr val="00B0F0"/>
                </a:solidFill>
                <a:latin typeface="NikoshBAN" pitchFamily="2" charset="0"/>
              </a:rPr>
              <a:t>1.1.1repeat after the teacher words and phrases with proper sound and stress.</a:t>
            </a:r>
          </a:p>
          <a:p>
            <a:r>
              <a:rPr lang="en-GB" sz="2800" b="1" dirty="0">
                <a:solidFill>
                  <a:srgbClr val="00B0F0"/>
                </a:solidFill>
                <a:latin typeface="NikoshBAN" pitchFamily="2" charset="0"/>
              </a:rPr>
              <a:t>1.1.2 say words and phrases with proper sound and stress.</a:t>
            </a:r>
          </a:p>
          <a:p>
            <a:endParaRPr lang="en-GB" sz="2800" b="1" dirty="0">
              <a:solidFill>
                <a:srgbClr val="00B0F0"/>
              </a:solidFill>
              <a:latin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FD9B5F-BAC9-444F-B569-657D9026260E}"/>
              </a:ext>
            </a:extLst>
          </p:cNvPr>
          <p:cNvSpPr txBox="1"/>
          <p:nvPr/>
        </p:nvSpPr>
        <p:spPr>
          <a:xfrm rot="10800000" flipV="1">
            <a:off x="214002" y="4002305"/>
            <a:ext cx="117639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NikoshBAN" pitchFamily="2" charset="0"/>
              </a:rPr>
              <a:t>Reading</a:t>
            </a:r>
            <a:r>
              <a:rPr lang="en-GB" sz="2800" b="1" dirty="0">
                <a:solidFill>
                  <a:srgbClr val="002060"/>
                </a:solidFill>
                <a:latin typeface="NikoshBAN" pitchFamily="2" charset="0"/>
              </a:rPr>
              <a:t> </a:t>
            </a:r>
          </a:p>
          <a:p>
            <a:r>
              <a:rPr lang="en-GB" sz="2800" b="1" dirty="0">
                <a:solidFill>
                  <a:srgbClr val="002060"/>
                </a:solidFill>
                <a:latin typeface="NikoshBAN" pitchFamily="2" charset="0"/>
              </a:rPr>
              <a:t>2.1.1 recognize and read cardinal numbers up to 30.</a:t>
            </a:r>
          </a:p>
        </p:txBody>
      </p:sp>
    </p:spTree>
    <p:extLst>
      <p:ext uri="{BB962C8B-B14F-4D97-AF65-F5344CB8AC3E}">
        <p14:creationId xmlns:p14="http://schemas.microsoft.com/office/powerpoint/2010/main" val="1222614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6517B2-25EB-014B-BAA2-36DEC6B8720E}"/>
              </a:ext>
            </a:extLst>
          </p:cNvPr>
          <p:cNvSpPr txBox="1"/>
          <p:nvPr/>
        </p:nvSpPr>
        <p:spPr>
          <a:xfrm rot="10800000" flipV="1">
            <a:off x="383474" y="1007522"/>
            <a:ext cx="112283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002060"/>
                </a:solidFill>
                <a:latin typeface="NikoshBAN" pitchFamily="2" charset="0"/>
              </a:rPr>
              <a:t>Good morning students!</a:t>
            </a:r>
          </a:p>
          <a:p>
            <a:pPr algn="ctr"/>
            <a:r>
              <a:rPr lang="en-GB" sz="8000" b="1" dirty="0">
                <a:solidFill>
                  <a:srgbClr val="002060"/>
                </a:solidFill>
                <a:latin typeface="NikoshBAN" pitchFamily="2" charset="0"/>
              </a:rPr>
              <a:t>How are you?</a:t>
            </a:r>
          </a:p>
          <a:p>
            <a:pPr algn="ctr"/>
            <a:r>
              <a:rPr lang="en-GB" sz="8000" b="1" dirty="0">
                <a:solidFill>
                  <a:srgbClr val="002060"/>
                </a:solidFill>
                <a:latin typeface="NikoshBAN" pitchFamily="2" charset="0"/>
              </a:rPr>
              <a:t>I’m fine thank you.</a:t>
            </a:r>
          </a:p>
        </p:txBody>
      </p:sp>
    </p:spTree>
    <p:extLst>
      <p:ext uri="{BB962C8B-B14F-4D97-AF65-F5344CB8AC3E}">
        <p14:creationId xmlns:p14="http://schemas.microsoft.com/office/powerpoint/2010/main" val="422816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8FD2BF-C5EA-F344-920D-B9AB8B03693F}"/>
              </a:ext>
            </a:extLst>
          </p:cNvPr>
          <p:cNvSpPr txBox="1"/>
          <p:nvPr/>
        </p:nvSpPr>
        <p:spPr>
          <a:xfrm rot="10800000" flipV="1">
            <a:off x="998269" y="2952977"/>
            <a:ext cx="10195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0070C0"/>
                </a:solidFill>
                <a:latin typeface="NikoshBAN" pitchFamily="2" charset="0"/>
              </a:rPr>
              <a:t>NUMBERS -</a:t>
            </a:r>
            <a:r>
              <a:rPr lang="en-GB" sz="8000" b="1" dirty="0">
                <a:solidFill>
                  <a:srgbClr val="FF0000"/>
                </a:solidFill>
                <a:latin typeface="NikoshBAN" pitchFamily="2" charset="0"/>
              </a:rPr>
              <a:t>1</a:t>
            </a:r>
            <a:r>
              <a:rPr lang="en-GB" sz="8000" b="1" dirty="0">
                <a:solidFill>
                  <a:srgbClr val="0070C0"/>
                </a:solidFill>
                <a:latin typeface="NikoshBAN" pitchFamily="2" charset="0"/>
              </a:rPr>
              <a:t>,</a:t>
            </a:r>
            <a:r>
              <a:rPr lang="en-GB" sz="8000" b="1" dirty="0">
                <a:solidFill>
                  <a:srgbClr val="00B0F0"/>
                </a:solidFill>
                <a:latin typeface="NikoshBAN" pitchFamily="2" charset="0"/>
              </a:rPr>
              <a:t>2</a:t>
            </a:r>
            <a:r>
              <a:rPr lang="en-GB" sz="8000" b="1" dirty="0">
                <a:solidFill>
                  <a:srgbClr val="0070C0"/>
                </a:solidFill>
                <a:latin typeface="NikoshBAN" pitchFamily="2" charset="0"/>
              </a:rPr>
              <a:t>,</a:t>
            </a:r>
            <a:r>
              <a:rPr lang="en-GB" sz="8000" b="1" dirty="0">
                <a:solidFill>
                  <a:srgbClr val="00B050"/>
                </a:solidFill>
                <a:latin typeface="NikoshBAN" pitchFamily="2" charset="0"/>
              </a:rPr>
              <a:t>3</a:t>
            </a:r>
            <a:r>
              <a:rPr lang="en-GB" sz="8000" b="1" dirty="0">
                <a:solidFill>
                  <a:srgbClr val="0070C0"/>
                </a:solidFill>
                <a:latin typeface="NikoshBAN" pitchFamily="2" charset="0"/>
              </a:rPr>
              <a:t> </a:t>
            </a:r>
            <a:r>
              <a:rPr lang="en-GB" sz="8000" b="1" dirty="0">
                <a:solidFill>
                  <a:srgbClr val="FFC000"/>
                </a:solidFill>
                <a:latin typeface="NikoshBAN" pitchFamily="2" charset="0"/>
              </a:rPr>
              <a:t>AND</a:t>
            </a:r>
            <a:r>
              <a:rPr lang="en-GB" sz="8000" b="1" dirty="0">
                <a:solidFill>
                  <a:srgbClr val="0070C0"/>
                </a:solidFill>
                <a:latin typeface="NikoshBAN" pitchFamily="2" charset="0"/>
              </a:rPr>
              <a:t> </a:t>
            </a:r>
            <a:r>
              <a:rPr lang="en-GB" sz="8000" b="1" dirty="0">
                <a:solidFill>
                  <a:srgbClr val="7030A0"/>
                </a:solidFill>
                <a:latin typeface="NikoshBAN" pitchFamily="2" charset="0"/>
              </a:rPr>
              <a:t>4</a:t>
            </a:r>
            <a:r>
              <a:rPr lang="en-GB" sz="8000" b="1" dirty="0">
                <a:solidFill>
                  <a:srgbClr val="0070C0"/>
                </a:solidFill>
                <a:latin typeface="NikoshBAN" pitchFamily="2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186BFA-CC61-E140-A599-B01AA291A64F}"/>
              </a:ext>
            </a:extLst>
          </p:cNvPr>
          <p:cNvSpPr txBox="1"/>
          <p:nvPr/>
        </p:nvSpPr>
        <p:spPr>
          <a:xfrm rot="10800000" flipV="1">
            <a:off x="214002" y="1074518"/>
            <a:ext cx="11763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F0000"/>
                </a:solidFill>
                <a:latin typeface="NikoshBAN" pitchFamily="2" charset="0"/>
              </a:rPr>
              <a:t>Today’s lesson </a:t>
            </a:r>
          </a:p>
        </p:txBody>
      </p:sp>
    </p:spTree>
    <p:extLst>
      <p:ext uri="{BB962C8B-B14F-4D97-AF65-F5344CB8AC3E}">
        <p14:creationId xmlns:p14="http://schemas.microsoft.com/office/powerpoint/2010/main" val="2410490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1E2909-51F9-6343-96A6-7408B431B71E}"/>
              </a:ext>
            </a:extLst>
          </p:cNvPr>
          <p:cNvSpPr txBox="1"/>
          <p:nvPr/>
        </p:nvSpPr>
        <p:spPr>
          <a:xfrm rot="10800000" flipV="1">
            <a:off x="1187532" y="-256218"/>
            <a:ext cx="91291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FF0000"/>
                </a:solidFill>
                <a:latin typeface="NikoshBAN" pitchFamily="2" charset="0"/>
              </a:rPr>
              <a:t>Now look, listen and say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5DF458-6201-5747-BD93-9FB2F7D960CC}"/>
              </a:ext>
            </a:extLst>
          </p:cNvPr>
          <p:cNvSpPr txBox="1"/>
          <p:nvPr/>
        </p:nvSpPr>
        <p:spPr>
          <a:xfrm rot="10800000" flipV="1">
            <a:off x="-571500" y="656440"/>
            <a:ext cx="13334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NikoshBAN" pitchFamily="2" charset="0"/>
              </a:rPr>
              <a:t>Howm many pen, chalk,duster and fish are there in this picture? </a:t>
            </a:r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5C4B884A-DCC6-0B46-A3F7-26F913555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44" y="2761933"/>
            <a:ext cx="1666117" cy="1221819"/>
          </a:xfrm>
          <a:prstGeom prst="rect">
            <a:avLst/>
          </a:prstGeom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CB7871DA-47DA-2942-AE08-8B1B6E0A1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993" y="2797521"/>
            <a:ext cx="1628291" cy="1218674"/>
          </a:xfrm>
          <a:prstGeom prst="rect">
            <a:avLst/>
          </a:prstGeom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750DC75A-DA4B-6F4D-8CC1-0F9EC01DD4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317" y="2826306"/>
            <a:ext cx="1842047" cy="1187987"/>
          </a:xfrm>
          <a:prstGeom prst="rect">
            <a:avLst/>
          </a:prstGeom>
        </p:spPr>
      </p:pic>
      <p:pic>
        <p:nvPicPr>
          <p:cNvPr id="13" name="Picture 13">
            <a:extLst>
              <a:ext uri="{FF2B5EF4-FFF2-40B4-BE49-F238E27FC236}">
                <a16:creationId xmlns:a16="http://schemas.microsoft.com/office/drawing/2014/main" id="{4E75EEE8-0EEB-E343-AC74-E8CFFE29DE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434" y="2553702"/>
            <a:ext cx="1721689" cy="116226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D732AAA-3BE9-FE47-8BAC-194CE0106B67}"/>
              </a:ext>
            </a:extLst>
          </p:cNvPr>
          <p:cNvSpPr txBox="1"/>
          <p:nvPr/>
        </p:nvSpPr>
        <p:spPr>
          <a:xfrm rot="10800000" flipH="1" flipV="1">
            <a:off x="142376" y="3889203"/>
            <a:ext cx="16575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ONE</a:t>
            </a:r>
            <a:endParaRPr lang="en-US" sz="60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121C1C-D090-9043-8D44-85DC3402089A}"/>
              </a:ext>
            </a:extLst>
          </p:cNvPr>
          <p:cNvSpPr txBox="1"/>
          <p:nvPr/>
        </p:nvSpPr>
        <p:spPr>
          <a:xfrm rot="10800000" flipH="1" flipV="1">
            <a:off x="2905975" y="3824896"/>
            <a:ext cx="16575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ONE</a:t>
            </a:r>
            <a:endParaRPr lang="en-US" sz="60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36AA15-ACCE-8A4A-901F-F0374B355A6E}"/>
              </a:ext>
            </a:extLst>
          </p:cNvPr>
          <p:cNvSpPr txBox="1"/>
          <p:nvPr/>
        </p:nvSpPr>
        <p:spPr>
          <a:xfrm rot="10800000" flipH="1" flipV="1">
            <a:off x="5873828" y="3790453"/>
            <a:ext cx="16575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ONE</a:t>
            </a:r>
            <a:endParaRPr lang="en-US" sz="60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36069A0-C8F1-CB47-820E-E09BDF2A649B}"/>
              </a:ext>
            </a:extLst>
          </p:cNvPr>
          <p:cNvSpPr txBox="1"/>
          <p:nvPr/>
        </p:nvSpPr>
        <p:spPr>
          <a:xfrm rot="10800000" flipH="1" flipV="1">
            <a:off x="10037553" y="3889202"/>
            <a:ext cx="201207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ONE</a:t>
            </a:r>
            <a:endParaRPr lang="en-US" sz="6000"/>
          </a:p>
        </p:txBody>
      </p:sp>
      <p:pic>
        <p:nvPicPr>
          <p:cNvPr id="23" name="Picture 10">
            <a:extLst>
              <a:ext uri="{FF2B5EF4-FFF2-40B4-BE49-F238E27FC236}">
                <a16:creationId xmlns:a16="http://schemas.microsoft.com/office/drawing/2014/main" id="{9766E360-AB63-2240-ADEE-B261048AEE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4" y="1208223"/>
            <a:ext cx="1666117" cy="1221819"/>
          </a:xfrm>
          <a:prstGeom prst="rect">
            <a:avLst/>
          </a:prstGeom>
        </p:spPr>
      </p:pic>
      <p:pic>
        <p:nvPicPr>
          <p:cNvPr id="25" name="Picture 11">
            <a:extLst>
              <a:ext uri="{FF2B5EF4-FFF2-40B4-BE49-F238E27FC236}">
                <a16:creationId xmlns:a16="http://schemas.microsoft.com/office/drawing/2014/main" id="{9CFCB5DD-CB50-8D4B-A7B4-8F1BA3DB21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350" y="1732225"/>
            <a:ext cx="1392245" cy="1042008"/>
          </a:xfrm>
          <a:prstGeom prst="rect">
            <a:avLst/>
          </a:prstGeom>
        </p:spPr>
      </p:pic>
      <p:pic>
        <p:nvPicPr>
          <p:cNvPr id="27" name="Picture 12">
            <a:extLst>
              <a:ext uri="{FF2B5EF4-FFF2-40B4-BE49-F238E27FC236}">
                <a16:creationId xmlns:a16="http://schemas.microsoft.com/office/drawing/2014/main" id="{01DAAEDD-8333-ED41-9B4F-FECB6E94C9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827" y="1451523"/>
            <a:ext cx="1842047" cy="1187987"/>
          </a:xfrm>
          <a:prstGeom prst="rect">
            <a:avLst/>
          </a:prstGeom>
        </p:spPr>
      </p:pic>
      <p:pic>
        <p:nvPicPr>
          <p:cNvPr id="29" name="Picture 13">
            <a:extLst>
              <a:ext uri="{FF2B5EF4-FFF2-40B4-BE49-F238E27FC236}">
                <a16:creationId xmlns:a16="http://schemas.microsoft.com/office/drawing/2014/main" id="{C9585A99-0241-5448-B171-BE0A949AD8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242" y="1479221"/>
            <a:ext cx="1721689" cy="1162267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34E75190-B2E9-E54B-A7A3-C46BFD6C1557}"/>
              </a:ext>
            </a:extLst>
          </p:cNvPr>
          <p:cNvSpPr txBox="1"/>
          <p:nvPr/>
        </p:nvSpPr>
        <p:spPr>
          <a:xfrm rot="10800000" flipH="1" flipV="1">
            <a:off x="546738" y="3813496"/>
            <a:ext cx="213293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TWO</a:t>
            </a:r>
            <a:endParaRPr lang="en-US" sz="6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5BE5AA-D17A-C246-830D-CC9710248457}"/>
              </a:ext>
            </a:extLst>
          </p:cNvPr>
          <p:cNvSpPr txBox="1"/>
          <p:nvPr/>
        </p:nvSpPr>
        <p:spPr>
          <a:xfrm rot="10800000" flipH="1" flipV="1">
            <a:off x="3293327" y="3776888"/>
            <a:ext cx="213293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TWO</a:t>
            </a:r>
            <a:endParaRPr lang="en-US" sz="6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B26822-220B-6440-BB68-91F12E0E10E0}"/>
              </a:ext>
            </a:extLst>
          </p:cNvPr>
          <p:cNvSpPr txBox="1"/>
          <p:nvPr/>
        </p:nvSpPr>
        <p:spPr>
          <a:xfrm rot="10800000" flipH="1" flipV="1">
            <a:off x="5969889" y="3768917"/>
            <a:ext cx="213293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TWO</a:t>
            </a:r>
            <a:endParaRPr lang="en-US" sz="6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F70C04-0431-1A43-B640-E8541C9DE720}"/>
              </a:ext>
            </a:extLst>
          </p:cNvPr>
          <p:cNvSpPr txBox="1"/>
          <p:nvPr/>
        </p:nvSpPr>
        <p:spPr>
          <a:xfrm rot="10800000" flipH="1" flipV="1">
            <a:off x="9878619" y="3694984"/>
            <a:ext cx="213293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TWO</a:t>
            </a:r>
            <a:endParaRPr lang="en-US" sz="6000"/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CB3CB29C-F9C3-D84E-80B3-1E3945612A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916" y="2706935"/>
            <a:ext cx="1666117" cy="1221819"/>
          </a:xfrm>
          <a:prstGeom prst="rect">
            <a:avLst/>
          </a:prstGeom>
        </p:spPr>
      </p:pic>
      <p:pic>
        <p:nvPicPr>
          <p:cNvPr id="7" name="Picture 11">
            <a:extLst>
              <a:ext uri="{FF2B5EF4-FFF2-40B4-BE49-F238E27FC236}">
                <a16:creationId xmlns:a16="http://schemas.microsoft.com/office/drawing/2014/main" id="{3ED91698-8B24-D94E-9D53-8A89EBAA70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356" y="2859099"/>
            <a:ext cx="1520163" cy="1137747"/>
          </a:xfrm>
          <a:prstGeom prst="rect">
            <a:avLst/>
          </a:prstGeom>
        </p:spPr>
      </p:pic>
      <p:pic>
        <p:nvPicPr>
          <p:cNvPr id="8" name="Picture 12">
            <a:extLst>
              <a:ext uri="{FF2B5EF4-FFF2-40B4-BE49-F238E27FC236}">
                <a16:creationId xmlns:a16="http://schemas.microsoft.com/office/drawing/2014/main" id="{E0584161-6ACB-3047-A97A-56144355D6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35" y="2880255"/>
            <a:ext cx="1842047" cy="11879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2C99EEF-944B-A749-9DAC-F966F3D6AA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468" y="3682317"/>
            <a:ext cx="1721689" cy="116226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85E106C-7F01-C94C-9278-EC122FE07BE8}"/>
              </a:ext>
            </a:extLst>
          </p:cNvPr>
          <p:cNvSpPr txBox="1"/>
          <p:nvPr/>
        </p:nvSpPr>
        <p:spPr>
          <a:xfrm rot="10800000" flipH="1" flipV="1">
            <a:off x="523245" y="3762895"/>
            <a:ext cx="27096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THREE</a:t>
            </a:r>
            <a:endParaRPr lang="en-US" sz="60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53BEB86-2C63-F84B-8A79-B75FF921B50B}"/>
              </a:ext>
            </a:extLst>
          </p:cNvPr>
          <p:cNvSpPr txBox="1"/>
          <p:nvPr/>
        </p:nvSpPr>
        <p:spPr>
          <a:xfrm rot="10800000" flipH="1" flipV="1">
            <a:off x="3425381" y="3816926"/>
            <a:ext cx="27096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THREE</a:t>
            </a:r>
            <a:endParaRPr lang="en-US" sz="600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53EC409-B66C-A048-B8F7-AA7C028C0DAD}"/>
              </a:ext>
            </a:extLst>
          </p:cNvPr>
          <p:cNvSpPr txBox="1"/>
          <p:nvPr/>
        </p:nvSpPr>
        <p:spPr>
          <a:xfrm rot="10800000" flipH="1" flipV="1">
            <a:off x="5945670" y="3816926"/>
            <a:ext cx="27096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THREE</a:t>
            </a:r>
            <a:endParaRPr lang="en-US" sz="60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4C2D1E1-009A-364D-87CD-0994C42021E1}"/>
              </a:ext>
            </a:extLst>
          </p:cNvPr>
          <p:cNvSpPr txBox="1"/>
          <p:nvPr/>
        </p:nvSpPr>
        <p:spPr>
          <a:xfrm rot="10800000" flipH="1" flipV="1">
            <a:off x="9820996" y="4710648"/>
            <a:ext cx="27096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THREE</a:t>
            </a:r>
            <a:endParaRPr lang="en-US" sz="6000"/>
          </a:p>
        </p:txBody>
      </p:sp>
      <p:pic>
        <p:nvPicPr>
          <p:cNvPr id="38" name="Picture 10">
            <a:extLst>
              <a:ext uri="{FF2B5EF4-FFF2-40B4-BE49-F238E27FC236}">
                <a16:creationId xmlns:a16="http://schemas.microsoft.com/office/drawing/2014/main" id="{977E2357-33F3-3047-9C18-A461DC727E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156" y="1277058"/>
            <a:ext cx="1666117" cy="1221819"/>
          </a:xfrm>
          <a:prstGeom prst="rect">
            <a:avLst/>
          </a:prstGeom>
        </p:spPr>
      </p:pic>
      <p:pic>
        <p:nvPicPr>
          <p:cNvPr id="40" name="Picture 11">
            <a:extLst>
              <a:ext uri="{FF2B5EF4-FFF2-40B4-BE49-F238E27FC236}">
                <a16:creationId xmlns:a16="http://schemas.microsoft.com/office/drawing/2014/main" id="{1A7258FB-D83A-BE45-9002-0482F50991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355" y="1760155"/>
            <a:ext cx="1520163" cy="1137747"/>
          </a:xfrm>
          <a:prstGeom prst="rect">
            <a:avLst/>
          </a:prstGeom>
        </p:spPr>
      </p:pic>
      <p:pic>
        <p:nvPicPr>
          <p:cNvPr id="42" name="Picture 12">
            <a:extLst>
              <a:ext uri="{FF2B5EF4-FFF2-40B4-BE49-F238E27FC236}">
                <a16:creationId xmlns:a16="http://schemas.microsoft.com/office/drawing/2014/main" id="{40800C39-28B2-014D-B541-09AD2E6393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874" y="1585311"/>
            <a:ext cx="1842047" cy="1187987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99443458-9B65-9F49-82EF-DE3CC164AD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468" y="4805351"/>
            <a:ext cx="1721689" cy="1162268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D5A1242D-9F61-8E4C-B35B-001F1A8C1406}"/>
              </a:ext>
            </a:extLst>
          </p:cNvPr>
          <p:cNvSpPr txBox="1"/>
          <p:nvPr/>
        </p:nvSpPr>
        <p:spPr>
          <a:xfrm rot="10800000" flipH="1" flipV="1">
            <a:off x="10037553" y="5764144"/>
            <a:ext cx="27096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FOUR</a:t>
            </a:r>
            <a:endParaRPr lang="en-US" sz="600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8CBE44D-AA74-FD42-AA05-37DA5E3CBE92}"/>
              </a:ext>
            </a:extLst>
          </p:cNvPr>
          <p:cNvSpPr txBox="1"/>
          <p:nvPr/>
        </p:nvSpPr>
        <p:spPr>
          <a:xfrm rot="10800000" flipH="1" flipV="1">
            <a:off x="6755384" y="3824896"/>
            <a:ext cx="27096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FOUR</a:t>
            </a:r>
            <a:endParaRPr lang="en-US" sz="60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93B8EA6-B40A-B645-A3BD-18FBD38F48A0}"/>
              </a:ext>
            </a:extLst>
          </p:cNvPr>
          <p:cNvSpPr txBox="1"/>
          <p:nvPr/>
        </p:nvSpPr>
        <p:spPr>
          <a:xfrm rot="10800000" flipH="1" flipV="1">
            <a:off x="3282537" y="3832050"/>
            <a:ext cx="25248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FOUR</a:t>
            </a:r>
            <a:endParaRPr lang="en-US" sz="60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E199EFA-C18C-5F47-AB5F-D48FCC4E993A}"/>
              </a:ext>
            </a:extLst>
          </p:cNvPr>
          <p:cNvSpPr txBox="1"/>
          <p:nvPr/>
        </p:nvSpPr>
        <p:spPr>
          <a:xfrm flipH="1">
            <a:off x="687791" y="3869753"/>
            <a:ext cx="303309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FOUR</a:t>
            </a:r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29331202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72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3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80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81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88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89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9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9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500" tmFilter="0,0; .5, 0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500" tmFilter="0,0; .5, 0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 tmFilter="0,0; .5, 0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4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9" dur="500" tmFilter="0,0; .5, 0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8" dur="500" tmFilter="0,0; .5, 0; 1, 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7" dur="500" tmFilter="0,0; .5, 0; 1, 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5" grpId="0"/>
      <p:bldP spid="15" grpId="1"/>
      <p:bldP spid="17" grpId="0"/>
      <p:bldP spid="17" grpId="1"/>
      <p:bldP spid="19" grpId="0"/>
      <p:bldP spid="19" grpId="1"/>
      <p:bldP spid="21" grpId="0"/>
      <p:bldP spid="21" grpId="1"/>
      <p:bldP spid="45" grpId="0"/>
      <p:bldP spid="45" grpId="1"/>
      <p:bldP spid="2" grpId="0"/>
      <p:bldP spid="2" grpId="1"/>
      <p:bldP spid="4" grpId="0"/>
      <p:bldP spid="4" grpId="1"/>
      <p:bldP spid="5" grpId="0"/>
      <p:bldP spid="5" grpId="1"/>
      <p:bldP spid="16" grpId="0"/>
      <p:bldP spid="16" grpId="1"/>
      <p:bldP spid="32" grpId="0"/>
      <p:bldP spid="32" grpId="1"/>
      <p:bldP spid="34" grpId="0"/>
      <p:bldP spid="34" grpId="1"/>
      <p:bldP spid="36" grpId="0"/>
      <p:bldP spid="36" grpId="1"/>
      <p:bldP spid="50" grpId="0"/>
      <p:bldP spid="52" grpId="0"/>
      <p:bldP spid="54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B6016A-10FC-7E48-A0FC-BACC9CE84493}"/>
              </a:ext>
            </a:extLst>
          </p:cNvPr>
          <p:cNvSpPr txBox="1"/>
          <p:nvPr/>
        </p:nvSpPr>
        <p:spPr>
          <a:xfrm rot="10800000" flipV="1">
            <a:off x="1030490" y="918203"/>
            <a:ext cx="6151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NikoshBAN" pitchFamily="2" charset="0"/>
              </a:rPr>
              <a:t>Let’s open at page 04, </a:t>
            </a:r>
          </a:p>
          <a:p>
            <a:r>
              <a:rPr lang="en-GB" sz="4400" b="1" dirty="0">
                <a:solidFill>
                  <a:srgbClr val="FF0000"/>
                </a:solidFill>
                <a:latin typeface="NikoshBAN" pitchFamily="2" charset="0"/>
              </a:rPr>
              <a:t>A.</a:t>
            </a:r>
            <a:r>
              <a:rPr lang="en-GB" sz="4400" b="1" dirty="0">
                <a:latin typeface="NikoshBAN" pitchFamily="2" charset="0"/>
              </a:rPr>
              <a:t>Look,listen and say.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B3B643E9-27A0-8D40-8569-8B99432C6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994" y="0"/>
            <a:ext cx="501000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079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1E2909-51F9-6343-96A6-7408B431B71E}"/>
              </a:ext>
            </a:extLst>
          </p:cNvPr>
          <p:cNvSpPr txBox="1"/>
          <p:nvPr/>
        </p:nvSpPr>
        <p:spPr>
          <a:xfrm rot="10800000" flipV="1">
            <a:off x="78697" y="170397"/>
            <a:ext cx="125217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NikoshBAN" pitchFamily="2" charset="0"/>
              </a:rPr>
              <a:t>Now say how may ball is there/How many balls are there?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641CDEA0-7300-6B4D-93B8-20D2CEC72C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41" y="2686791"/>
            <a:ext cx="1661999" cy="1107999"/>
          </a:xfrm>
          <a:prstGeom prst="rect">
            <a:avLst/>
          </a:prstGeom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C3D1BAE7-3D28-004A-8D2F-8C151907D9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242" y="3059581"/>
            <a:ext cx="1661999" cy="1107999"/>
          </a:xfrm>
          <a:prstGeom prst="rect">
            <a:avLst/>
          </a:prstGeom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D7516A17-B015-E648-96EF-B7E1A54F77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242" y="1920592"/>
            <a:ext cx="1661999" cy="1107999"/>
          </a:xfrm>
          <a:prstGeom prst="rect">
            <a:avLst/>
          </a:prstGeom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1A23A4E4-B245-8140-9825-26D697DA3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530" y="2490664"/>
            <a:ext cx="1661999" cy="1107999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32CF55B8-20B7-CB4E-A687-9F6B3FB829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554" y="3059581"/>
            <a:ext cx="1661999" cy="1107999"/>
          </a:xfrm>
          <a:prstGeom prst="rect">
            <a:avLst/>
          </a:prstGeom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id="{6B43A751-D251-FB43-862C-497ABA56D7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631" y="2991590"/>
            <a:ext cx="1661999" cy="1107999"/>
          </a:xfrm>
          <a:prstGeom prst="rect">
            <a:avLst/>
          </a:prstGeom>
        </p:spPr>
      </p:pic>
      <p:pic>
        <p:nvPicPr>
          <p:cNvPr id="17" name="Picture 3">
            <a:extLst>
              <a:ext uri="{FF2B5EF4-FFF2-40B4-BE49-F238E27FC236}">
                <a16:creationId xmlns:a16="http://schemas.microsoft.com/office/drawing/2014/main" id="{A9F311B5-13B0-BA45-998D-191CB76844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160" y="3029746"/>
            <a:ext cx="1661999" cy="1107999"/>
          </a:xfrm>
          <a:prstGeom prst="rect">
            <a:avLst/>
          </a:prstGeom>
        </p:spPr>
      </p:pic>
      <p:pic>
        <p:nvPicPr>
          <p:cNvPr id="19" name="Picture 3">
            <a:extLst>
              <a:ext uri="{FF2B5EF4-FFF2-40B4-BE49-F238E27FC236}">
                <a16:creationId xmlns:a16="http://schemas.microsoft.com/office/drawing/2014/main" id="{7F12CE48-3ED4-7E4A-B049-54A5E5498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561" y="1921747"/>
            <a:ext cx="1661999" cy="1107999"/>
          </a:xfrm>
          <a:prstGeom prst="rect">
            <a:avLst/>
          </a:prstGeom>
        </p:spPr>
      </p:pic>
      <p:pic>
        <p:nvPicPr>
          <p:cNvPr id="21" name="Picture 3">
            <a:extLst>
              <a:ext uri="{FF2B5EF4-FFF2-40B4-BE49-F238E27FC236}">
                <a16:creationId xmlns:a16="http://schemas.microsoft.com/office/drawing/2014/main" id="{18D9D759-3EFE-6E41-A9E0-FB65276586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160" y="1921748"/>
            <a:ext cx="1661999" cy="1107999"/>
          </a:xfrm>
          <a:prstGeom prst="rect">
            <a:avLst/>
          </a:prstGeom>
        </p:spPr>
      </p:pic>
      <p:pic>
        <p:nvPicPr>
          <p:cNvPr id="23" name="Picture 3">
            <a:extLst>
              <a:ext uri="{FF2B5EF4-FFF2-40B4-BE49-F238E27FC236}">
                <a16:creationId xmlns:a16="http://schemas.microsoft.com/office/drawing/2014/main" id="{AE8F6761-9B36-544C-8765-700603E4B7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897" y="1921746"/>
            <a:ext cx="1661999" cy="110799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D0110F5-2745-6347-8777-B07355096294}"/>
              </a:ext>
            </a:extLst>
          </p:cNvPr>
          <p:cNvSpPr txBox="1"/>
          <p:nvPr/>
        </p:nvSpPr>
        <p:spPr>
          <a:xfrm rot="10800000" flipH="1" flipV="1">
            <a:off x="9325840" y="4366232"/>
            <a:ext cx="240228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FOUR</a:t>
            </a:r>
            <a:endParaRPr lang="en-US" sz="60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577B9A-1889-0547-A778-0773D3AD2D78}"/>
              </a:ext>
            </a:extLst>
          </p:cNvPr>
          <p:cNvSpPr txBox="1"/>
          <p:nvPr/>
        </p:nvSpPr>
        <p:spPr>
          <a:xfrm rot="10800000" flipH="1" flipV="1">
            <a:off x="5718461" y="4366232"/>
            <a:ext cx="227813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THREE</a:t>
            </a:r>
            <a:endParaRPr lang="en-US" sz="60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D4A6DD-7BE0-C247-9616-70472FE98DC3}"/>
              </a:ext>
            </a:extLst>
          </p:cNvPr>
          <p:cNvSpPr txBox="1"/>
          <p:nvPr/>
        </p:nvSpPr>
        <p:spPr>
          <a:xfrm rot="10800000" flipH="1" flipV="1">
            <a:off x="301778" y="4366233"/>
            <a:ext cx="211732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ONE</a:t>
            </a:r>
            <a:endParaRPr lang="en-US" sz="60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02F829C-B75F-744B-BBCA-C3729CEEF4B0}"/>
              </a:ext>
            </a:extLst>
          </p:cNvPr>
          <p:cNvSpPr txBox="1"/>
          <p:nvPr/>
        </p:nvSpPr>
        <p:spPr>
          <a:xfrm flipH="1">
            <a:off x="2402921" y="4366233"/>
            <a:ext cx="227813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TWO</a:t>
            </a:r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2750426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27" grpId="0"/>
      <p:bldP spid="29" grpId="0"/>
      <p:bldP spid="3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MD.SHAKHAWAT HOSSAIN</dc:creator>
  <cp:lastModifiedBy>MD.SHAKHAWAT HOSSAIN</cp:lastModifiedBy>
  <cp:revision>42</cp:revision>
  <dcterms:created xsi:type="dcterms:W3CDTF">2021-08-20T11:34:25Z</dcterms:created>
  <dcterms:modified xsi:type="dcterms:W3CDTF">2021-12-16T00:31:09Z</dcterms:modified>
</cp:coreProperties>
</file>