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89" r:id="rId2"/>
    <p:sldId id="288" r:id="rId3"/>
    <p:sldId id="258" r:id="rId4"/>
    <p:sldId id="290" r:id="rId5"/>
    <p:sldId id="262" r:id="rId6"/>
    <p:sldId id="270" r:id="rId7"/>
    <p:sldId id="280" r:id="rId8"/>
    <p:sldId id="281" r:id="rId9"/>
    <p:sldId id="263" r:id="rId10"/>
    <p:sldId id="282" r:id="rId11"/>
    <p:sldId id="264" r:id="rId12"/>
    <p:sldId id="283" r:id="rId13"/>
    <p:sldId id="291" r:id="rId14"/>
    <p:sldId id="284" r:id="rId15"/>
    <p:sldId id="286" r:id="rId16"/>
    <p:sldId id="268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25A18-09DB-4673-9830-7EE42A51ABD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93A8-B44B-4ABF-89E8-904C9E42A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F536-1DD9-4587-B169-5EC2BD16AE9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A028-3961-484B-8AC1-80A075D0B4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2844972" y="3034597"/>
            <a:ext cx="6176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SHB</a:t>
            </a:r>
            <a:r>
              <a:rPr lang="en-US" sz="4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Economics Home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6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3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26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/>
          <a:stretch/>
        </p:blipFill>
        <p:spPr>
          <a:xfrm>
            <a:off x="0" y="871870"/>
            <a:ext cx="12192000" cy="5196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957" y="6027003"/>
            <a:ext cx="934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অর্থনীতি ক্লাসে সকলকে ফুলেল শুভেচ্ছা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565" y="0"/>
            <a:ext cx="8440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বিসমিল্লাহহির রাহমানির রাহিম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54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7" y="592580"/>
            <a:ext cx="4645555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7" y="1189356"/>
            <a:ext cx="8132769" cy="5419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4656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2" y="785941"/>
            <a:ext cx="3426249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6" y="1455705"/>
            <a:ext cx="7962066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6" y="2760362"/>
            <a:ext cx="343234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2" y="3430126"/>
            <a:ext cx="9352075" cy="2158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2530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1079066"/>
            <a:ext cx="7291448" cy="86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1717156"/>
            <a:ext cx="3060457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2392746"/>
            <a:ext cx="3889585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1" y="3258453"/>
            <a:ext cx="8748518" cy="1932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277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" y="782479"/>
            <a:ext cx="12192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0263" y="19735"/>
            <a:ext cx="249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662" y="6204972"/>
            <a:ext cx="524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থেকে সূচি দেখে রেখা অংকন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9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0" y="506155"/>
            <a:ext cx="3670110" cy="86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1" y="1519598"/>
            <a:ext cx="6273328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" y="2032847"/>
            <a:ext cx="6273328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" y="2577135"/>
            <a:ext cx="6273328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6" y="3149724"/>
            <a:ext cx="6273328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0" y="3676358"/>
            <a:ext cx="6273328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" y="4186145"/>
            <a:ext cx="6273328" cy="762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80" y="2169110"/>
            <a:ext cx="4279763" cy="3724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42" y="2614146"/>
            <a:ext cx="3407959" cy="2475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56" y="1942169"/>
            <a:ext cx="3359187" cy="865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2530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1" y="479193"/>
            <a:ext cx="8047417" cy="172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2748664"/>
            <a:ext cx="6273328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3261360"/>
            <a:ext cx="6273328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3791948"/>
            <a:ext cx="6273328" cy="762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7" y="4371085"/>
            <a:ext cx="6273328" cy="762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2" y="4902816"/>
            <a:ext cx="6273328" cy="762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" y="5416638"/>
            <a:ext cx="6273328" cy="762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60" y="2204511"/>
            <a:ext cx="4279763" cy="3956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72" y="2316215"/>
            <a:ext cx="3133616" cy="2554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3" y="1771657"/>
            <a:ext cx="3359187" cy="865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7" y="2000927"/>
            <a:ext cx="2950720" cy="7559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3463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23" y="42422"/>
            <a:ext cx="2633700" cy="92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6" y="1836044"/>
            <a:ext cx="4834547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5" y="2345395"/>
            <a:ext cx="4834547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6" y="2857382"/>
            <a:ext cx="4834547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97" y="3379271"/>
            <a:ext cx="4834547" cy="762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3" y="3899672"/>
            <a:ext cx="4834547" cy="762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5182139"/>
            <a:ext cx="9083827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96" y="4421541"/>
            <a:ext cx="4834547" cy="762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5691490"/>
            <a:ext cx="9083827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2530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7172" y="962998"/>
            <a:ext cx="595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038" y="0"/>
            <a:ext cx="1088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এতক্ষণ সাথে থাকার জন্য সবাইকে অসংখ্য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442" y="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03759" y="191387"/>
            <a:ext cx="2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6345" y="1313417"/>
            <a:ext cx="289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6102" y="2435447"/>
            <a:ext cx="5018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অর্থনীতি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তৃতীয়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-একাদশ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– ১৬/১২/২১ইং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19647" cy="3153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7358" y="191387"/>
            <a:ext cx="316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12" y="3153195"/>
            <a:ext cx="44231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আলিম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(অর্থনীতি)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অন্নদানগর কলেজ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, রংপুর 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 -০১৭১৪৮০২৭১৫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4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76" y="575161"/>
            <a:ext cx="2304488" cy="92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2194880"/>
            <a:ext cx="5657578" cy="97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3144329"/>
            <a:ext cx="5785605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3834013"/>
            <a:ext cx="7742591" cy="865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316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82"/>
            <a:ext cx="12192000" cy="567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4509" y="-57802"/>
            <a:ext cx="405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265718"/>
            <a:ext cx="417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ব্যয়ের সংজ্ঞা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9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7" y="1433802"/>
            <a:ext cx="8827773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2" y="2580935"/>
            <a:ext cx="6303810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2" y="3260087"/>
            <a:ext cx="6303810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9" y="3826827"/>
            <a:ext cx="6303810" cy="762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8909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1096390"/>
            <a:ext cx="7291448" cy="86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1604158"/>
            <a:ext cx="3060457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2284713"/>
            <a:ext cx="3389670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56" y="3150420"/>
            <a:ext cx="8602202" cy="1841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316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7" y="736272"/>
            <a:ext cx="3676207" cy="86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9" y="2477262"/>
            <a:ext cx="4730906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4" y="3008717"/>
            <a:ext cx="4730906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3" y="3528119"/>
            <a:ext cx="4730906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7" y="4036233"/>
            <a:ext cx="4730906" cy="762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6" y="2173743"/>
            <a:ext cx="4279763" cy="3724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57" y="3401186"/>
            <a:ext cx="4541914" cy="75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39" y="3146452"/>
            <a:ext cx="676715" cy="2743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65" y="3195224"/>
            <a:ext cx="664522" cy="269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78" y="3189128"/>
            <a:ext cx="725487" cy="2700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32" y="1975259"/>
            <a:ext cx="3359187" cy="865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807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" y="676043"/>
            <a:ext cx="8913124" cy="184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" y="2503174"/>
            <a:ext cx="3670110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" y="3273326"/>
            <a:ext cx="5261304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" y="3801290"/>
            <a:ext cx="5261304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9" y="4389421"/>
            <a:ext cx="5261304" cy="762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1" y="4957522"/>
            <a:ext cx="5261304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44" y="2694770"/>
            <a:ext cx="4279763" cy="3724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20" y="2761902"/>
            <a:ext cx="3292125" cy="2938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1" y="2173129"/>
            <a:ext cx="3359187" cy="865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630" y="0"/>
            <a:ext cx="51243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6" y="316860"/>
            <a:ext cx="9254530" cy="18411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9" y="2086689"/>
            <a:ext cx="2950720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8" y="2828165"/>
            <a:ext cx="6620830" cy="865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5" y="3373151"/>
            <a:ext cx="6608637" cy="8657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" y="3949896"/>
            <a:ext cx="6608637" cy="865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0" y="4522155"/>
            <a:ext cx="6608637" cy="8657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5" y="5080289"/>
            <a:ext cx="6608637" cy="865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3" y="5640862"/>
            <a:ext cx="6602540" cy="8657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21" y="2520259"/>
            <a:ext cx="4279763" cy="3724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4262904"/>
            <a:ext cx="3590855" cy="7559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3092820"/>
            <a:ext cx="3712786" cy="24203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44" y="2278168"/>
            <a:ext cx="3316511" cy="20179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93" y="1922402"/>
            <a:ext cx="3359187" cy="865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4966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75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</dc:title>
  <dc:creator>Rasel</dc:creator>
  <cp:lastModifiedBy>HP</cp:lastModifiedBy>
  <cp:revision>166</cp:revision>
  <dcterms:created xsi:type="dcterms:W3CDTF">2020-04-21T20:18:10Z</dcterms:created>
  <dcterms:modified xsi:type="dcterms:W3CDTF">2021-12-16T16:07:08Z</dcterms:modified>
</cp:coreProperties>
</file>