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82" r:id="rId3"/>
    <p:sldId id="257" r:id="rId4"/>
    <p:sldId id="258" r:id="rId5"/>
    <p:sldId id="259" r:id="rId6"/>
    <p:sldId id="283" r:id="rId7"/>
    <p:sldId id="261" r:id="rId8"/>
    <p:sldId id="262" r:id="rId9"/>
    <p:sldId id="263" r:id="rId10"/>
    <p:sldId id="264" r:id="rId11"/>
    <p:sldId id="267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DF0F-A42E-4D9E-867F-2C89BFCD5DC3}" type="datetimeFigureOut">
              <a:rPr lang="en-US" smtClean="0"/>
              <a:t>17-Dec-21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679E-B451-43D2-84C0-C23F5D271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2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DF0F-A42E-4D9E-867F-2C89BFCD5DC3}" type="datetimeFigureOut">
              <a:rPr lang="en-US" smtClean="0"/>
              <a:t>17-Dec-21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679E-B451-43D2-84C0-C23F5D271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1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DF0F-A42E-4D9E-867F-2C89BFCD5DC3}" type="datetimeFigureOut">
              <a:rPr lang="en-US" smtClean="0"/>
              <a:t>17-Dec-21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679E-B451-43D2-84C0-C23F5D271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1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DF0F-A42E-4D9E-867F-2C89BFCD5DC3}" type="datetimeFigureOut">
              <a:rPr lang="en-US" smtClean="0"/>
              <a:t>17-Dec-21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679E-B451-43D2-84C0-C23F5D271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6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DF0F-A42E-4D9E-867F-2C89BFCD5DC3}" type="datetimeFigureOut">
              <a:rPr lang="en-US" smtClean="0"/>
              <a:t>17-Dec-21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679E-B451-43D2-84C0-C23F5D271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4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DF0F-A42E-4D9E-867F-2C89BFCD5DC3}" type="datetimeFigureOut">
              <a:rPr lang="en-US" smtClean="0"/>
              <a:t>17-Dec-21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679E-B451-43D2-84C0-C23F5D271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4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DF0F-A42E-4D9E-867F-2C89BFCD5DC3}" type="datetimeFigureOut">
              <a:rPr lang="en-US" smtClean="0"/>
              <a:t>17-Dec-21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679E-B451-43D2-84C0-C23F5D271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1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DF0F-A42E-4D9E-867F-2C89BFCD5DC3}" type="datetimeFigureOut">
              <a:rPr lang="en-US" smtClean="0"/>
              <a:t>17-Dec-21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679E-B451-43D2-84C0-C23F5D271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DF0F-A42E-4D9E-867F-2C89BFCD5DC3}" type="datetimeFigureOut">
              <a:rPr lang="en-US" smtClean="0"/>
              <a:t>17-Dec-21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679E-B451-43D2-84C0-C23F5D271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9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DF0F-A42E-4D9E-867F-2C89BFCD5DC3}" type="datetimeFigureOut">
              <a:rPr lang="en-US" smtClean="0"/>
              <a:t>17-Dec-21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679E-B451-43D2-84C0-C23F5D271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3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DF0F-A42E-4D9E-867F-2C89BFCD5DC3}" type="datetimeFigureOut">
              <a:rPr lang="en-US" smtClean="0"/>
              <a:t>17-Dec-21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679E-B451-43D2-84C0-C23F5D271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0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4DF0F-A42E-4D9E-867F-2C89BFCD5DC3}" type="datetimeFigureOut">
              <a:rPr lang="en-US" smtClean="0"/>
              <a:t>17-Dec-21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2679E-B451-43D2-84C0-C23F5D271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5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tmp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90000">
                <a:schemeClr val="accent4">
                  <a:lumMod val="60000"/>
                  <a:lumOff val="40000"/>
                </a:schemeClr>
              </a:gs>
              <a:gs pos="37000">
                <a:srgbClr val="7752E0"/>
              </a:gs>
              <a:gs pos="54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5189" y="378456"/>
            <a:ext cx="8090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25" y="1209443"/>
            <a:ext cx="10658900" cy="5278101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1372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90000">
                <a:schemeClr val="accent4">
                  <a:lumMod val="60000"/>
                  <a:lumOff val="40000"/>
                </a:schemeClr>
              </a:gs>
              <a:gs pos="37000">
                <a:srgbClr val="7752E0"/>
              </a:gs>
              <a:gs pos="54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pic>
        <p:nvPicPr>
          <p:cNvPr id="10" name="Picture 2" descr="C:\Users\ATAUR\Pictures\1450390372-december-17-b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1827" y="550613"/>
            <a:ext cx="4937760" cy="2962656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3" descr="C:\Users\ATAUR\Pictures\p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35856" y="2410604"/>
            <a:ext cx="5029200" cy="3218688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1236964" y="3569540"/>
            <a:ext cx="40110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হানাদারের সঙ্গে জোরে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25460" y="5729350"/>
            <a:ext cx="30668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লড়ে মুক্তি সেনা ,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51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90000">
                <a:schemeClr val="accent4">
                  <a:lumMod val="60000"/>
                  <a:lumOff val="40000"/>
                </a:schemeClr>
              </a:gs>
              <a:gs pos="37000">
                <a:srgbClr val="7752E0"/>
              </a:gs>
              <a:gs pos="54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pic>
        <p:nvPicPr>
          <p:cNvPr id="10" name="Picture 2" descr="C:\Users\ATAUR\Pictures\25689fef7f79c32b0cd0fe85f263de21-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5404" y="2429383"/>
            <a:ext cx="4846320" cy="302895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11" name="Picture 3" descr="C:\Users\ATAUR\Pictures\37617b4253a672834eddcefa1d921a05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9261" y="484710"/>
            <a:ext cx="4937760" cy="30861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288733" y="3794732"/>
            <a:ext cx="4480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তাদের কথা দেশের মানুষ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09470" y="5662338"/>
            <a:ext cx="33954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কখনো ভুলবে না ।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708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90000">
                <a:schemeClr val="accent4">
                  <a:lumMod val="60000"/>
                  <a:lumOff val="40000"/>
                </a:schemeClr>
              </a:gs>
              <a:gs pos="37000">
                <a:srgbClr val="7752E0"/>
              </a:gs>
              <a:gs pos="54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5" y="470077"/>
            <a:ext cx="5303520" cy="326037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109" y="2497591"/>
            <a:ext cx="4976947" cy="316094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100807" y="3907143"/>
            <a:ext cx="44694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আবার দেখি নীল আকাশে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86904" y="5837505"/>
            <a:ext cx="3538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পায়রা মেলে পাখা ,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85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90000">
                <a:schemeClr val="accent4">
                  <a:lumMod val="60000"/>
                  <a:lumOff val="40000"/>
                </a:schemeClr>
              </a:gs>
              <a:gs pos="37000">
                <a:srgbClr val="7752E0"/>
              </a:gs>
              <a:gs pos="54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pic>
        <p:nvPicPr>
          <p:cNvPr id="10" name="Picture 2" descr="C:\Users\ATAUR\Pictures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504" y="457145"/>
            <a:ext cx="4766621" cy="3017520"/>
          </a:xfrm>
          <a:prstGeom prst="rect">
            <a:avLst/>
          </a:prstGeom>
          <a:ln w="57150" cap="rnd">
            <a:solidFill>
              <a:schemeClr val="bg1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941" y="2264899"/>
            <a:ext cx="4688347" cy="3017520"/>
          </a:xfrm>
          <a:prstGeom prst="rect">
            <a:avLst/>
          </a:prstGeom>
          <a:ln w="57150" cap="rnd">
            <a:solidFill>
              <a:schemeClr val="bg1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001595" y="3587207"/>
            <a:ext cx="45464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মা হয়ে যায় দেশের মাটি ,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86082" y="5394961"/>
            <a:ext cx="39789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তার বুকেতেই থাকা ।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72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90000">
                <a:schemeClr val="accent4">
                  <a:lumMod val="60000"/>
                  <a:lumOff val="40000"/>
                </a:schemeClr>
              </a:gs>
              <a:gs pos="37000">
                <a:srgbClr val="7752E0"/>
              </a:gs>
              <a:gs pos="54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053" y="2454232"/>
            <a:ext cx="4768628" cy="298039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bg1"/>
            </a:solidFill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8" y="492284"/>
            <a:ext cx="4905802" cy="2980393"/>
          </a:xfrm>
          <a:prstGeom prst="rect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947023" y="3806674"/>
            <a:ext cx="44294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কাল যেখানে আঁধার ছিল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77089" y="5726812"/>
            <a:ext cx="39885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আজ সেখানে আলো ।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90000">
                <a:schemeClr val="accent4">
                  <a:lumMod val="60000"/>
                  <a:lumOff val="40000"/>
                </a:schemeClr>
              </a:gs>
              <a:gs pos="37000">
                <a:srgbClr val="7752E0"/>
              </a:gs>
              <a:gs pos="54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10" y="2660522"/>
            <a:ext cx="4939938" cy="291578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8" y="682388"/>
            <a:ext cx="4743995" cy="291578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727371" y="627017"/>
            <a:ext cx="474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5278" y="3618639"/>
            <a:ext cx="37882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কাল যেখানে মন্দ ছিল ,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27498" y="5796390"/>
            <a:ext cx="34740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 সেখানে ভালো।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6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90000">
                <a:schemeClr val="accent4">
                  <a:lumMod val="60000"/>
                  <a:lumOff val="40000"/>
                </a:schemeClr>
              </a:gs>
              <a:gs pos="37000">
                <a:srgbClr val="7752E0"/>
              </a:gs>
              <a:gs pos="54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1" y="555370"/>
            <a:ext cx="9324110" cy="769441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শিক্ষকের আবৃত্তি ও কবিতাং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আলোচনা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185" y="1549275"/>
            <a:ext cx="7420249" cy="460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5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90000">
                <a:schemeClr val="accent4">
                  <a:lumMod val="60000"/>
                  <a:lumOff val="40000"/>
                </a:schemeClr>
              </a:gs>
              <a:gs pos="37000">
                <a:srgbClr val="7752E0"/>
              </a:gs>
              <a:gs pos="54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59382" y="548641"/>
            <a:ext cx="2769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70"/>
          <a:stretch/>
        </p:blipFill>
        <p:spPr>
          <a:xfrm>
            <a:off x="3054913" y="1528852"/>
            <a:ext cx="7241111" cy="450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524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90000">
                <a:schemeClr val="accent4">
                  <a:lumMod val="60000"/>
                  <a:lumOff val="40000"/>
                </a:schemeClr>
              </a:gs>
              <a:gs pos="37000">
                <a:srgbClr val="7752E0"/>
              </a:gs>
              <a:gs pos="54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4482" y="718456"/>
            <a:ext cx="492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কথাগুলো বুঝে নিই 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7" b="2843"/>
          <a:stretch/>
        </p:blipFill>
        <p:spPr>
          <a:xfrm>
            <a:off x="1341962" y="1783034"/>
            <a:ext cx="9670025" cy="409089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71401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90000">
                <a:schemeClr val="accent4">
                  <a:lumMod val="60000"/>
                  <a:lumOff val="40000"/>
                </a:schemeClr>
              </a:gs>
              <a:gs pos="37000">
                <a:srgbClr val="7752E0"/>
              </a:gs>
              <a:gs pos="54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6771" y="682953"/>
            <a:ext cx="6021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বিপরীত শব্দ দাগ টেনে মিলাই 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6771" y="2129245"/>
            <a:ext cx="13454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আঁধার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জয়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9543" y="2129244"/>
            <a:ext cx="21161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সাদা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পরাজয়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মন্দ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আলো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69771" y="2536710"/>
            <a:ext cx="3017520" cy="1659242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939142" y="3082834"/>
            <a:ext cx="3200401" cy="1138649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027316" y="3649400"/>
            <a:ext cx="3122024" cy="26345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069771" y="2414518"/>
            <a:ext cx="3069772" cy="689145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81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90000">
                <a:schemeClr val="accent4">
                  <a:lumMod val="60000"/>
                  <a:lumOff val="40000"/>
                </a:schemeClr>
              </a:gs>
              <a:gs pos="37000">
                <a:srgbClr val="7752E0"/>
              </a:gs>
              <a:gs pos="54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7260" y="3662894"/>
            <a:ext cx="5539601" cy="267765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হরিরামপুর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০১৭২২২৫১৩৬৯</a:t>
            </a:r>
          </a:p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mahaburict3@gmail.com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315E66F-3476-42AD-B6CA-078CA0B78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558" y="1286628"/>
            <a:ext cx="2718075" cy="219490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Horizontal Scroll 1"/>
          <p:cNvSpPr/>
          <p:nvPr/>
        </p:nvSpPr>
        <p:spPr>
          <a:xfrm>
            <a:off x="5272461" y="333568"/>
            <a:ext cx="1828800" cy="697639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/>
          </a:p>
        </p:txBody>
      </p:sp>
      <p:sp>
        <p:nvSpPr>
          <p:cNvPr id="11" name="TextBox 10"/>
          <p:cNvSpPr txBox="1"/>
          <p:nvPr/>
        </p:nvSpPr>
        <p:spPr>
          <a:xfrm>
            <a:off x="6903701" y="4685802"/>
            <a:ext cx="47810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৫ম 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রৌদ্র লেখে জয় 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810" y="1168133"/>
            <a:ext cx="2473961" cy="34051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17" y="1321261"/>
            <a:ext cx="1195560" cy="501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21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90000">
                <a:schemeClr val="accent4">
                  <a:lumMod val="60000"/>
                  <a:lumOff val="40000"/>
                </a:schemeClr>
              </a:gs>
              <a:gs pos="37000">
                <a:srgbClr val="7752E0"/>
              </a:gs>
              <a:gs pos="54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2091" y="628240"/>
            <a:ext cx="2190206" cy="60939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220" y="2939905"/>
            <a:ext cx="10781214" cy="2554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বর্গি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-----------------------------------------------------------------------------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হানাদারঃ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----------------------------------------------------------------------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আঁধারঃ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------------------------------------------------ </a:t>
            </a:r>
            <a:endParaRPr lang="en-GB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43742" y="3017153"/>
            <a:ext cx="9498875" cy="39308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3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 আগে বাংলায় </a:t>
            </a:r>
            <a:r>
              <a:rPr lang="bn-BD" sz="336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বর্গি</a:t>
            </a:r>
            <a:r>
              <a:rPr lang="bn-BD" sz="33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এসে হানা দিত,মানুষ মারত,ধনসম্পদ লুট করত।</a:t>
            </a:r>
            <a:endParaRPr lang="en-US" sz="336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20240" y="3930574"/>
            <a:ext cx="8778240" cy="5732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3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পাকিস্থানি </a:t>
            </a:r>
            <a:r>
              <a:rPr lang="bn-BD" sz="336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bn-BD" sz="33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বাহিনী বাঙ্গালীদের অনেক অত্যাচার করেছে। </a:t>
            </a:r>
            <a:endParaRPr lang="en-US" sz="336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3932" y="4877457"/>
            <a:ext cx="5839097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আঁধার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কেটে গেলে আলোর দেখা পাওয়া যায় ।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15" y="1541216"/>
            <a:ext cx="6457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 দিয়ে বাক্য তৈরি করি ।</a:t>
            </a:r>
            <a:endParaRPr lang="en-GB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3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90000">
                <a:schemeClr val="accent4">
                  <a:lumMod val="60000"/>
                  <a:lumOff val="40000"/>
                </a:schemeClr>
              </a:gs>
              <a:gs pos="37000">
                <a:srgbClr val="7752E0"/>
              </a:gs>
              <a:gs pos="54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68880" y="2233747"/>
            <a:ext cx="80075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মুখে মুখে বলি ও লিখি ।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বর্গি কারা ? তারা কী করেছিল 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খ) হানাদারদের কথা মানুষ কখনো ভুলবে না কেন 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 মুক্তিসেনারা কাদের সঙ্গে যুদ্ধ করেছিল 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6842" y="470076"/>
            <a:ext cx="1598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486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90000">
                <a:schemeClr val="accent4">
                  <a:lumMod val="60000"/>
                  <a:lumOff val="40000"/>
                </a:schemeClr>
              </a:gs>
              <a:gs pos="37000">
                <a:srgbClr val="7752E0"/>
              </a:gs>
              <a:gs pos="54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sp>
        <p:nvSpPr>
          <p:cNvPr id="9" name="Round Same Side Corner Rectangle 8"/>
          <p:cNvSpPr/>
          <p:nvPr/>
        </p:nvSpPr>
        <p:spPr>
          <a:xfrm>
            <a:off x="3159260" y="934919"/>
            <a:ext cx="3540034" cy="666206"/>
          </a:xfrm>
          <a:prstGeom prst="round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5760" y="3418449"/>
            <a:ext cx="8584151" cy="13234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‘মুক্তিযোদ্ধাদের কথা কেন মানুষ কখনো ভুলবে না’ ৫ টি বাক্যে বাড়ি থেকে লিখে আনবে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2" descr="সব গৃহহীনের জন্য ঘর : মুজিববর্ষে সরকারের সেরা উপহার | দৈনিক কল্যাণ">
            <a:extLst>
              <a:ext uri="{FF2B5EF4-FFF2-40B4-BE49-F238E27FC236}">
                <a16:creationId xmlns:a16="http://schemas.microsoft.com/office/drawing/2014/main" xmlns="" id="{E4313156-8EF9-4FEB-A645-C880E0C67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952" y="538686"/>
            <a:ext cx="3554943" cy="2124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049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90000">
                <a:schemeClr val="accent4">
                  <a:lumMod val="60000"/>
                  <a:lumOff val="40000"/>
                </a:schemeClr>
              </a:gs>
              <a:gs pos="37000">
                <a:srgbClr val="7752E0"/>
              </a:gs>
              <a:gs pos="54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pic>
        <p:nvPicPr>
          <p:cNvPr id="1026" name="Picture 2" descr="মহান বিজয়ের দিন আ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91" y="1190715"/>
            <a:ext cx="10165359" cy="5355848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338828" y="308732"/>
            <a:ext cx="7703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সাথে থাকার জন্য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অসংখ্য ধন্যবাদ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98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90000">
                <a:schemeClr val="accent4">
                  <a:lumMod val="60000"/>
                  <a:lumOff val="40000"/>
                </a:schemeClr>
              </a:gs>
              <a:gs pos="37000">
                <a:srgbClr val="7752E0"/>
              </a:gs>
              <a:gs pos="54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69920" y="270165"/>
            <a:ext cx="64008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নিচের ছবিগুলো লক্ষ্য করঃ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8480" y="6001536"/>
            <a:ext cx="64008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ছবিগুলো দেখে কী বুঝতে পারলে ? 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ATAUR\Desktop\JONOSON\maaaa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5342" y="837998"/>
            <a:ext cx="4606877" cy="246888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2" name="Picture 2" descr="C:\Users\Shawon\Desktop\New folder\war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0000" y="837998"/>
            <a:ext cx="4433240" cy="246888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/>
        </p:spPr>
      </p:pic>
      <p:pic>
        <p:nvPicPr>
          <p:cNvPr id="13" name="Picture 12" descr="2.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5342" y="3476296"/>
            <a:ext cx="4606833" cy="242158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4" name="Picture 3" descr="C:\Users\ATAUR\Desktop\JONOSON\bangladesh_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0000" y="3479436"/>
            <a:ext cx="4433239" cy="241844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283132" y="5970854"/>
            <a:ext cx="5782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হ্যা,ছবিগুলো কোনো যুদ্ধ বা সংগ্রামের ছবি।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80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90000">
                <a:schemeClr val="accent4">
                  <a:lumMod val="60000"/>
                  <a:lumOff val="40000"/>
                </a:schemeClr>
              </a:gs>
              <a:gs pos="37000">
                <a:srgbClr val="7752E0"/>
              </a:gs>
              <a:gs pos="54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sp>
        <p:nvSpPr>
          <p:cNvPr id="7" name="Rounded Rectangle 4"/>
          <p:cNvSpPr/>
          <p:nvPr/>
        </p:nvSpPr>
        <p:spPr>
          <a:xfrm>
            <a:off x="4388251" y="5263933"/>
            <a:ext cx="3782426" cy="71192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algn="ctr" defTabSz="14935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28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রৌদ্র লেখে জয়</a:t>
            </a:r>
            <a:endParaRPr lang="en-US" sz="528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C:\Users\ATAUR\Desktop\JONOSON\স্বাধীনতা-সংগ্রামে-ওলামায়ে-কেরাম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1509" y="1497284"/>
            <a:ext cx="5559601" cy="34798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3484586" y="408219"/>
            <a:ext cx="5213445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bn-BD" sz="5400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GB" sz="5400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70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90000">
                <a:schemeClr val="accent4">
                  <a:lumMod val="60000"/>
                  <a:lumOff val="40000"/>
                </a:schemeClr>
              </a:gs>
              <a:gs pos="37000">
                <a:srgbClr val="7752E0"/>
              </a:gs>
              <a:gs pos="54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6856" y="2085373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6856" y="3011764"/>
            <a:ext cx="10239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১.১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২.১.২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১.৫.১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নতুন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57212" y="505608"/>
            <a:ext cx="30681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5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90000">
                <a:schemeClr val="accent4">
                  <a:lumMod val="60000"/>
                  <a:lumOff val="40000"/>
                </a:schemeClr>
              </a:gs>
              <a:gs pos="37000">
                <a:srgbClr val="7752E0"/>
              </a:gs>
              <a:gs pos="54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0080" y="855358"/>
            <a:ext cx="2390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 </a:t>
            </a:r>
            <a:endParaRPr lang="en-GB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0080" y="2024016"/>
            <a:ext cx="2037805" cy="232591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18010" y="4794068"/>
            <a:ext cx="248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শামসুর রাহমান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60194" y="258093"/>
            <a:ext cx="2460511" cy="17792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জন্মঃ১৯২৯ 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 ২৩ অক্টোবর ঢাকায় </a:t>
            </a:r>
            <a:endParaRPr lang="en-US" sz="2400" dirty="0"/>
          </a:p>
        </p:txBody>
      </p:sp>
      <p:sp>
        <p:nvSpPr>
          <p:cNvPr id="30" name="Rounded Rectangle 29"/>
          <p:cNvSpPr/>
          <p:nvPr/>
        </p:nvSpPr>
        <p:spPr>
          <a:xfrm>
            <a:off x="6398318" y="2443474"/>
            <a:ext cx="2389480" cy="2325916"/>
          </a:xfrm>
          <a:prstGeom prst="roundRect">
            <a:avLst>
              <a:gd name="adj" fmla="val 30061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3571327" y="1817770"/>
            <a:ext cx="2460511" cy="17886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মৃত্যুঃ১৭ই আগস্ট ২০০৬</a:t>
            </a:r>
            <a:endParaRPr lang="en-US" sz="2800" dirty="0"/>
          </a:p>
        </p:txBody>
      </p:sp>
      <p:sp>
        <p:nvSpPr>
          <p:cNvPr id="32" name="Oval 31"/>
          <p:cNvSpPr/>
          <p:nvPr/>
        </p:nvSpPr>
        <p:spPr>
          <a:xfrm>
            <a:off x="9199268" y="2115688"/>
            <a:ext cx="2460511" cy="190755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পৈত্রিক নিবাসঃ 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নরসিংদি জেলায় পাড়াতলী গ্রামে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396768" y="4703327"/>
            <a:ext cx="2242658" cy="190518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পেশাঃ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সাংবাদিকতা </a:t>
            </a:r>
            <a:endParaRPr lang="en-US" sz="2800" dirty="0"/>
          </a:p>
        </p:txBody>
      </p:sp>
      <p:sp>
        <p:nvSpPr>
          <p:cNvPr id="34" name="Oval 33"/>
          <p:cNvSpPr/>
          <p:nvPr/>
        </p:nvSpPr>
        <p:spPr>
          <a:xfrm>
            <a:off x="4172855" y="4573229"/>
            <a:ext cx="2460511" cy="17343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এলাটিং বেলাটিং ,ধান ভানলে কুঁড়ো দেব,স্মৃতির শহর ঢাকা ইত্যাদি।</a:t>
            </a:r>
            <a:endParaRPr lang="en-US" sz="2400" dirty="0"/>
          </a:p>
        </p:txBody>
      </p:sp>
      <p:sp>
        <p:nvSpPr>
          <p:cNvPr id="35" name="Right Arrow 34"/>
          <p:cNvSpPr/>
          <p:nvPr/>
        </p:nvSpPr>
        <p:spPr>
          <a:xfrm rot="16200000">
            <a:off x="7484199" y="2091975"/>
            <a:ext cx="387291" cy="28875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3105632">
            <a:off x="8436379" y="4663681"/>
            <a:ext cx="387291" cy="28875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1566569">
            <a:off x="6029219" y="2843409"/>
            <a:ext cx="387291" cy="28875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8477242">
            <a:off x="6266319" y="4531309"/>
            <a:ext cx="387291" cy="28875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20839316">
            <a:off x="8814764" y="3026767"/>
            <a:ext cx="387291" cy="28875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0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90000">
                <a:schemeClr val="accent4">
                  <a:lumMod val="60000"/>
                  <a:lumOff val="40000"/>
                </a:schemeClr>
              </a:gs>
              <a:gs pos="37000">
                <a:srgbClr val="7752E0"/>
              </a:gs>
              <a:gs pos="54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5359" y="334260"/>
            <a:ext cx="3335383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শব্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88828" y="2131126"/>
            <a:ext cx="1883392" cy="5615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মারাটা দস্যু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77660" y="4632505"/>
            <a:ext cx="2194560" cy="5895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3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আক্রমনকারী</a:t>
            </a:r>
            <a:endParaRPr lang="en-US" sz="336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2" descr="C:\Users\ATAUR\Pictures\bbb3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259" y="1737983"/>
            <a:ext cx="4258101" cy="1909429"/>
          </a:xfrm>
          <a:prstGeom prst="rect">
            <a:avLst/>
          </a:prstGeom>
          <a:ln w="38100" cap="sq">
            <a:solidFill>
              <a:schemeClr val="bg1"/>
            </a:solidFill>
            <a:miter lim="800000"/>
          </a:ln>
          <a:effectLst/>
        </p:spPr>
      </p:pic>
      <p:pic>
        <p:nvPicPr>
          <p:cNvPr id="12" name="Picture 3" descr="C:\Users\ATAUR\Pictures\indexmm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258" y="3900553"/>
            <a:ext cx="4258101" cy="2053488"/>
          </a:xfrm>
          <a:prstGeom prst="rect">
            <a:avLst/>
          </a:prstGeom>
          <a:ln w="38100" cap="sq">
            <a:solidFill>
              <a:schemeClr val="bg1"/>
            </a:solidFill>
            <a:miter lim="800000"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669023" y="2088748"/>
            <a:ext cx="1134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বর্গি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9023" y="4496293"/>
            <a:ext cx="14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5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90000">
                <a:schemeClr val="accent4">
                  <a:lumMod val="60000"/>
                  <a:lumOff val="40000"/>
                </a:schemeClr>
              </a:gs>
              <a:gs pos="37000">
                <a:srgbClr val="7752E0"/>
              </a:gs>
              <a:gs pos="54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pic>
        <p:nvPicPr>
          <p:cNvPr id="7" name="Picture 2" descr="C:\Users\ATAUR\Pictures\bbb321.jpg"/>
          <p:cNvPicPr>
            <a:picLocks noChangeAspect="1" noChangeArrowheads="1"/>
          </p:cNvPicPr>
          <p:nvPr/>
        </p:nvPicPr>
        <p:blipFill>
          <a:blip r:embed="rId4" cstate="print"/>
          <a:srcRect r="7880"/>
          <a:stretch>
            <a:fillRect/>
          </a:stretch>
        </p:blipFill>
        <p:spPr bwMode="auto">
          <a:xfrm>
            <a:off x="1179637" y="548105"/>
            <a:ext cx="4428900" cy="313679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3" descr="C:\Users\ATAUR\Pictures\m4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3364" y="1542197"/>
            <a:ext cx="4644529" cy="336020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Rectangle 1"/>
          <p:cNvSpPr/>
          <p:nvPr/>
        </p:nvSpPr>
        <p:spPr>
          <a:xfrm>
            <a:off x="1508593" y="3984700"/>
            <a:ext cx="40927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বর্গি এলো খাজনা নিতে ,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6978" y="5328041"/>
            <a:ext cx="34563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মারল মানুষ কত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676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90000">
                <a:schemeClr val="accent4">
                  <a:lumMod val="60000"/>
                  <a:lumOff val="40000"/>
                </a:schemeClr>
              </a:gs>
              <a:gs pos="37000">
                <a:srgbClr val="7752E0"/>
              </a:gs>
              <a:gs pos="54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>
                <a:latin typeface="NikoshBAN" pitchFamily="2" charset="0"/>
                <a:cs typeface="NikoshBAN" pitchFamily="2" charset="0"/>
              </a:rPr>
              <a:t>গ্রাম যে শত শত 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57767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56" y="257767"/>
            <a:ext cx="439300" cy="331281"/>
          </a:xfrm>
          <a:prstGeom prst="rect">
            <a:avLst/>
          </a:prstGeom>
        </p:spPr>
      </p:pic>
      <p:pic>
        <p:nvPicPr>
          <p:cNvPr id="10" name="Picture 2" descr="C:\Users\ATAUR\Pictures\p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0246" y="423407"/>
            <a:ext cx="5120640" cy="3407554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596" y="2457380"/>
            <a:ext cx="4957705" cy="295443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406155" y="3935092"/>
            <a:ext cx="41553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পুড়ল শহর পুড়ল শ্যামল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03951" y="5598492"/>
            <a:ext cx="34884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গ্রাম যে শত শত 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85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339</Words>
  <Application>Microsoft Office PowerPoint</Application>
  <PresentationFormat>Widescreen</PresentationFormat>
  <Paragraphs>81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19</cp:revision>
  <dcterms:created xsi:type="dcterms:W3CDTF">2021-08-15T06:40:37Z</dcterms:created>
  <dcterms:modified xsi:type="dcterms:W3CDTF">2021-12-17T03:58:38Z</dcterms:modified>
</cp:coreProperties>
</file>