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8" r:id="rId5"/>
    <p:sldId id="259" r:id="rId6"/>
    <p:sldId id="268" r:id="rId7"/>
    <p:sldId id="273" r:id="rId8"/>
    <p:sldId id="269" r:id="rId9"/>
    <p:sldId id="260" r:id="rId10"/>
    <p:sldId id="270" r:id="rId11"/>
    <p:sldId id="271" r:id="rId12"/>
    <p:sldId id="272" r:id="rId13"/>
    <p:sldId id="261" r:id="rId14"/>
    <p:sldId id="280" r:id="rId15"/>
    <p:sldId id="276" r:id="rId16"/>
    <p:sldId id="274" r:id="rId17"/>
    <p:sldId id="282" r:id="rId18"/>
    <p:sldId id="281" r:id="rId19"/>
    <p:sldId id="279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59B"/>
    <a:srgbClr val="0C97AA"/>
    <a:srgbClr val="057F3B"/>
    <a:srgbClr val="26A45E"/>
    <a:srgbClr val="336600"/>
    <a:srgbClr val="008000"/>
    <a:srgbClr val="07813D"/>
    <a:srgbClr val="649B3F"/>
    <a:srgbClr val="38AA63"/>
    <a:srgbClr val="5D8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C3AA-FB4A-412F-9F23-ADA3EC9D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C6BA6-00F6-42E2-847C-E35B6AAA5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C68F-73F8-48BB-A225-60B883B6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D48D-2B4A-4412-82A3-EEFE8AB6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5EAE-3EB8-4AF0-87E2-AF1975CD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1952-8647-4511-BE31-E0521F9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10ADA-68DB-4B2B-A4AB-D9B462085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9818-AE0A-4E65-84CD-D12C757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F3710-59B2-4CA1-9422-98CCBDDB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BD13-7716-4564-BECE-29D17F96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8B8BF-0001-4AAD-8D95-23F71CBDC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3F772-D4FF-439F-A087-565A2961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BE9E-D3BF-4C07-8BA9-129120F4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A2A3B-643A-494B-B4DE-6E794A56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4897A-B947-47BD-A86C-4CED6BA2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37AA-F8CA-4DEE-822A-B3610D59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972F-254F-4612-BB11-F3F65A65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A7F0-CBE6-42ED-916B-3C33F641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0E5F7-A67C-44A5-972A-F89B98FF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B759-E6D3-498D-A4F3-B6525AFE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AF5-CDD7-4D43-AFD5-F2B3FBB0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285B-EE82-4B19-B6E6-D1780B74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F8935-CDD5-4901-9985-62DA6BFD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128D-A09A-4CD5-8B7A-D526EBAE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FF99-584A-4E99-9653-7C729937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1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D779-7614-410E-B1A1-AC9D2EE6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B9FB-15E0-4714-8370-A79CD0E67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D765C-2F93-4DCF-90EA-47D7A21A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15C86-D58F-4A38-A40B-1EA2ECE3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2587-4133-4084-A8ED-B92D4541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B80A7-A080-4B58-8DD4-DCD6203D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E56F-0AB8-4722-86F1-F08DFD23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D7C90-1D31-4AB7-9674-02FAD6A7E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EFAD7-004E-4D39-BC25-40C295A60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F014C-CFE7-4773-8254-B68FC79E2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58B54-4B46-489A-B738-AE53D9BB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F40AF-46C2-4832-9C61-6A3A2025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78D89-779C-4B08-9EF8-3F905091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199BD-8533-4278-845C-0BBEAD80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3BBB-3938-404B-93FD-36A51742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E4196-9978-47D9-86CD-2C0B4B93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7F236-80E5-483E-BF3E-82012446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283F-494E-4BF5-BCE4-1981465A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744F8-3331-46BD-898E-33FDEBC0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18DE7-58DC-40B9-9208-8B732040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1878A-FAFD-4560-BF11-00CB5FE3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1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2E45-60C6-4880-A7D3-4250BE20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E66F-846C-451A-A4E6-AD1732CAB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6EC82-C9C2-4929-AD1B-33AF51AA4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469A-ECF5-4DCA-A35F-D9587A1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1CB54-5521-486D-822C-1C987568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67888-D1CF-4873-AFA4-A97B06E0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170B-17CE-4AAC-94B9-FB3A8C37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96FC4-9209-4286-BF17-A6767BB56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FFBF2-60D6-47A0-A26C-B8C769B75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F0FDC-83B2-481B-8801-0179616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72205-51BC-4A18-9A38-C3264015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2CAD3-5EFE-42BF-9F5D-FE598AF4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CC27-E413-4E5D-844F-13FF9E07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6C914-76CA-4342-817D-12055F33D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A54E-EA33-4678-A542-10B77E2E024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04A6-9DDD-4AE3-B0A7-D594633E1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B366-6217-4BAA-B0CE-F3BAA0FD8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57C1-D353-4A05-8AC0-08C9697A73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68512-3C16-475A-9D08-90FA711E5725}"/>
              </a:ext>
            </a:extLst>
          </p:cNvPr>
          <p:cNvSpPr txBox="1"/>
          <p:nvPr userDrawn="1"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</p:spTree>
    <p:extLst>
      <p:ext uri="{BB962C8B-B14F-4D97-AF65-F5344CB8AC3E}">
        <p14:creationId xmlns:p14="http://schemas.microsoft.com/office/powerpoint/2010/main" val="30515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teacher-student-0007007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ixabay.com/illustrations/nature-flower-leaf-plant-isolated-306687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3A8C5B-1F40-430E-9252-AEF68737A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38544"/>
          </a:xfrm>
          <a:prstGeom prst="rect">
            <a:avLst/>
          </a:prstGeom>
        </p:spPr>
      </p:pic>
      <p:sp>
        <p:nvSpPr>
          <p:cNvPr id="6" name="Flowchart: Document 3">
            <a:extLst>
              <a:ext uri="{FF2B5EF4-FFF2-40B4-BE49-F238E27FC236}">
                <a16:creationId xmlns:a16="http://schemas.microsoft.com/office/drawing/2014/main" id="{16C845D6-29C4-4862-A323-736DBB4A82A8}"/>
              </a:ext>
            </a:extLst>
          </p:cNvPr>
          <p:cNvSpPr/>
          <p:nvPr/>
        </p:nvSpPr>
        <p:spPr>
          <a:xfrm flipV="1">
            <a:off x="0" y="2983716"/>
            <a:ext cx="12192000" cy="24321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929"/>
              <a:gd name="connsiteX1" fmla="*/ 21600 w 21600"/>
              <a:gd name="connsiteY1" fmla="*/ 0 h 20929"/>
              <a:gd name="connsiteX2" fmla="*/ 21600 w 21600"/>
              <a:gd name="connsiteY2" fmla="*/ 12534 h 20929"/>
              <a:gd name="connsiteX3" fmla="*/ 0 w 21600"/>
              <a:gd name="connsiteY3" fmla="*/ 20172 h 20929"/>
              <a:gd name="connsiteX4" fmla="*/ 0 w 21600"/>
              <a:gd name="connsiteY4" fmla="*/ 0 h 20929"/>
              <a:gd name="connsiteX0" fmla="*/ 0 w 21600"/>
              <a:gd name="connsiteY0" fmla="*/ 0 h 25214"/>
              <a:gd name="connsiteX1" fmla="*/ 21600 w 21600"/>
              <a:gd name="connsiteY1" fmla="*/ 0 h 25214"/>
              <a:gd name="connsiteX2" fmla="*/ 21600 w 21600"/>
              <a:gd name="connsiteY2" fmla="*/ 12534 h 25214"/>
              <a:gd name="connsiteX3" fmla="*/ 33 w 21600"/>
              <a:gd name="connsiteY3" fmla="*/ 24641 h 25214"/>
              <a:gd name="connsiteX4" fmla="*/ 0 w 21600"/>
              <a:gd name="connsiteY4" fmla="*/ 0 h 25214"/>
              <a:gd name="connsiteX0" fmla="*/ 0 w 21600"/>
              <a:gd name="connsiteY0" fmla="*/ 0 h 25393"/>
              <a:gd name="connsiteX1" fmla="*/ 21600 w 21600"/>
              <a:gd name="connsiteY1" fmla="*/ 0 h 25393"/>
              <a:gd name="connsiteX2" fmla="*/ 21534 w 21600"/>
              <a:gd name="connsiteY2" fmla="*/ 16897 h 25393"/>
              <a:gd name="connsiteX3" fmla="*/ 33 w 21600"/>
              <a:gd name="connsiteY3" fmla="*/ 24641 h 25393"/>
              <a:gd name="connsiteX4" fmla="*/ 0 w 21600"/>
              <a:gd name="connsiteY4" fmla="*/ 0 h 25393"/>
              <a:gd name="connsiteX0" fmla="*/ 0 w 21600"/>
              <a:gd name="connsiteY0" fmla="*/ 0 h 25188"/>
              <a:gd name="connsiteX1" fmla="*/ 21600 w 21600"/>
              <a:gd name="connsiteY1" fmla="*/ 0 h 25188"/>
              <a:gd name="connsiteX2" fmla="*/ 21534 w 21600"/>
              <a:gd name="connsiteY2" fmla="*/ 16897 h 25188"/>
              <a:gd name="connsiteX3" fmla="*/ 33 w 21600"/>
              <a:gd name="connsiteY3" fmla="*/ 24641 h 25188"/>
              <a:gd name="connsiteX4" fmla="*/ 0 w 21600"/>
              <a:gd name="connsiteY4" fmla="*/ 0 h 25188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537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471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9"/>
              <a:gd name="connsiteY0" fmla="*/ 0 h 25603"/>
              <a:gd name="connsiteX1" fmla="*/ 21603 w 21609"/>
              <a:gd name="connsiteY1" fmla="*/ 0 h 25603"/>
              <a:gd name="connsiteX2" fmla="*/ 21603 w 21609"/>
              <a:gd name="connsiteY2" fmla="*/ 16897 h 25603"/>
              <a:gd name="connsiteX3" fmla="*/ 3 w 21609"/>
              <a:gd name="connsiteY3" fmla="*/ 25067 h 25603"/>
              <a:gd name="connsiteX4" fmla="*/ 3 w 21609"/>
              <a:gd name="connsiteY4" fmla="*/ 0 h 25603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6279"/>
              <a:gd name="connsiteX1" fmla="*/ 21603 w 21609"/>
              <a:gd name="connsiteY1" fmla="*/ 0 h 26279"/>
              <a:gd name="connsiteX2" fmla="*/ 21603 w 21609"/>
              <a:gd name="connsiteY2" fmla="*/ 16897 h 26279"/>
              <a:gd name="connsiteX3" fmla="*/ 10432 w 21609"/>
              <a:gd name="connsiteY3" fmla="*/ 18940 h 26279"/>
              <a:gd name="connsiteX4" fmla="*/ 3 w 21609"/>
              <a:gd name="connsiteY4" fmla="*/ 25067 h 26279"/>
              <a:gd name="connsiteX5" fmla="*/ 3 w 21609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26279">
                <a:moveTo>
                  <a:pt x="3" y="0"/>
                </a:moveTo>
                <a:lnTo>
                  <a:pt x="21603" y="0"/>
                </a:lnTo>
                <a:cubicBezTo>
                  <a:pt x="21581" y="5632"/>
                  <a:pt x="21608" y="9137"/>
                  <a:pt x="21586" y="14769"/>
                </a:cubicBezTo>
                <a:cubicBezTo>
                  <a:pt x="18864" y="10477"/>
                  <a:pt x="20331" y="8853"/>
                  <a:pt x="10432" y="18940"/>
                </a:cubicBezTo>
                <a:cubicBezTo>
                  <a:pt x="5873" y="24877"/>
                  <a:pt x="1741" y="28224"/>
                  <a:pt x="3" y="25067"/>
                </a:cubicBezTo>
                <a:cubicBezTo>
                  <a:pt x="-8" y="16853"/>
                  <a:pt x="14" y="8214"/>
                  <a:pt x="3" y="0"/>
                </a:cubicBezTo>
                <a:close/>
              </a:path>
            </a:pathLst>
          </a:custGeom>
          <a:gradFill>
            <a:gsLst>
              <a:gs pos="7000">
                <a:srgbClr val="ED0DD5"/>
              </a:gs>
              <a:gs pos="58000">
                <a:schemeClr val="accent1">
                  <a:lumMod val="45000"/>
                  <a:lumOff val="55000"/>
                </a:schemeClr>
              </a:gs>
              <a:gs pos="92000">
                <a:srgbClr val="FF3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25A946-782B-43A6-AAB9-7876BD71C2FF}"/>
              </a:ext>
            </a:extLst>
          </p:cNvPr>
          <p:cNvGrpSpPr/>
          <p:nvPr/>
        </p:nvGrpSpPr>
        <p:grpSpPr>
          <a:xfrm>
            <a:off x="4558343" y="945246"/>
            <a:ext cx="3704112" cy="3949304"/>
            <a:chOff x="8267379" y="1591667"/>
            <a:chExt cx="3704112" cy="39493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E66F00-DC24-4287-B93A-493BD66ABC21}"/>
                </a:ext>
              </a:extLst>
            </p:cNvPr>
            <p:cNvSpPr/>
            <p:nvPr/>
          </p:nvSpPr>
          <p:spPr>
            <a:xfrm>
              <a:off x="8267379" y="1591667"/>
              <a:ext cx="3704112" cy="370411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49070" h="1449070"/>
              <a:bevelB w="1449070" h="14490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A87FAF-020F-4516-A5EE-4FC35188A0CC}"/>
                </a:ext>
              </a:extLst>
            </p:cNvPr>
            <p:cNvSpPr txBox="1"/>
            <p:nvPr/>
          </p:nvSpPr>
          <p:spPr>
            <a:xfrm>
              <a:off x="9146914" y="1770708"/>
              <a:ext cx="1809750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23900" b="1" dirty="0">
                  <a:blipFill>
                    <a:blip r:embed="rId3"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23900" b="1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lowchart: Document 3">
            <a:extLst>
              <a:ext uri="{FF2B5EF4-FFF2-40B4-BE49-F238E27FC236}">
                <a16:creationId xmlns:a16="http://schemas.microsoft.com/office/drawing/2014/main" id="{2E0B2D7E-3BC1-4A8D-9613-3ECE788FC8DC}"/>
              </a:ext>
            </a:extLst>
          </p:cNvPr>
          <p:cNvSpPr/>
          <p:nvPr/>
        </p:nvSpPr>
        <p:spPr>
          <a:xfrm flipV="1">
            <a:off x="-3" y="3807854"/>
            <a:ext cx="12192003" cy="278131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929"/>
              <a:gd name="connsiteX1" fmla="*/ 21600 w 21600"/>
              <a:gd name="connsiteY1" fmla="*/ 0 h 20929"/>
              <a:gd name="connsiteX2" fmla="*/ 21600 w 21600"/>
              <a:gd name="connsiteY2" fmla="*/ 12534 h 20929"/>
              <a:gd name="connsiteX3" fmla="*/ 0 w 21600"/>
              <a:gd name="connsiteY3" fmla="*/ 20172 h 20929"/>
              <a:gd name="connsiteX4" fmla="*/ 0 w 21600"/>
              <a:gd name="connsiteY4" fmla="*/ 0 h 20929"/>
              <a:gd name="connsiteX0" fmla="*/ 0 w 21600"/>
              <a:gd name="connsiteY0" fmla="*/ 0 h 25214"/>
              <a:gd name="connsiteX1" fmla="*/ 21600 w 21600"/>
              <a:gd name="connsiteY1" fmla="*/ 0 h 25214"/>
              <a:gd name="connsiteX2" fmla="*/ 21600 w 21600"/>
              <a:gd name="connsiteY2" fmla="*/ 12534 h 25214"/>
              <a:gd name="connsiteX3" fmla="*/ 33 w 21600"/>
              <a:gd name="connsiteY3" fmla="*/ 24641 h 25214"/>
              <a:gd name="connsiteX4" fmla="*/ 0 w 21600"/>
              <a:gd name="connsiteY4" fmla="*/ 0 h 25214"/>
              <a:gd name="connsiteX0" fmla="*/ 0 w 21600"/>
              <a:gd name="connsiteY0" fmla="*/ 0 h 25393"/>
              <a:gd name="connsiteX1" fmla="*/ 21600 w 21600"/>
              <a:gd name="connsiteY1" fmla="*/ 0 h 25393"/>
              <a:gd name="connsiteX2" fmla="*/ 21534 w 21600"/>
              <a:gd name="connsiteY2" fmla="*/ 16897 h 25393"/>
              <a:gd name="connsiteX3" fmla="*/ 33 w 21600"/>
              <a:gd name="connsiteY3" fmla="*/ 24641 h 25393"/>
              <a:gd name="connsiteX4" fmla="*/ 0 w 21600"/>
              <a:gd name="connsiteY4" fmla="*/ 0 h 25393"/>
              <a:gd name="connsiteX0" fmla="*/ 0 w 21600"/>
              <a:gd name="connsiteY0" fmla="*/ 0 h 25188"/>
              <a:gd name="connsiteX1" fmla="*/ 21600 w 21600"/>
              <a:gd name="connsiteY1" fmla="*/ 0 h 25188"/>
              <a:gd name="connsiteX2" fmla="*/ 21534 w 21600"/>
              <a:gd name="connsiteY2" fmla="*/ 16897 h 25188"/>
              <a:gd name="connsiteX3" fmla="*/ 33 w 21600"/>
              <a:gd name="connsiteY3" fmla="*/ 24641 h 25188"/>
              <a:gd name="connsiteX4" fmla="*/ 0 w 21600"/>
              <a:gd name="connsiteY4" fmla="*/ 0 h 25188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537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471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9"/>
              <a:gd name="connsiteY0" fmla="*/ 0 h 25603"/>
              <a:gd name="connsiteX1" fmla="*/ 21603 w 21609"/>
              <a:gd name="connsiteY1" fmla="*/ 0 h 25603"/>
              <a:gd name="connsiteX2" fmla="*/ 21603 w 21609"/>
              <a:gd name="connsiteY2" fmla="*/ 16897 h 25603"/>
              <a:gd name="connsiteX3" fmla="*/ 3 w 21609"/>
              <a:gd name="connsiteY3" fmla="*/ 25067 h 25603"/>
              <a:gd name="connsiteX4" fmla="*/ 3 w 21609"/>
              <a:gd name="connsiteY4" fmla="*/ 0 h 25603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6279"/>
              <a:gd name="connsiteX1" fmla="*/ 21603 w 21609"/>
              <a:gd name="connsiteY1" fmla="*/ 0 h 26279"/>
              <a:gd name="connsiteX2" fmla="*/ 21603 w 21609"/>
              <a:gd name="connsiteY2" fmla="*/ 16897 h 26279"/>
              <a:gd name="connsiteX3" fmla="*/ 10432 w 21609"/>
              <a:gd name="connsiteY3" fmla="*/ 18940 h 26279"/>
              <a:gd name="connsiteX4" fmla="*/ 3 w 21609"/>
              <a:gd name="connsiteY4" fmla="*/ 25067 h 26279"/>
              <a:gd name="connsiteX5" fmla="*/ 3 w 21609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26279">
                <a:moveTo>
                  <a:pt x="3" y="0"/>
                </a:moveTo>
                <a:lnTo>
                  <a:pt x="21603" y="0"/>
                </a:lnTo>
                <a:cubicBezTo>
                  <a:pt x="21581" y="5632"/>
                  <a:pt x="21608" y="9137"/>
                  <a:pt x="21586" y="14769"/>
                </a:cubicBezTo>
                <a:cubicBezTo>
                  <a:pt x="18864" y="10477"/>
                  <a:pt x="20331" y="8853"/>
                  <a:pt x="10432" y="18940"/>
                </a:cubicBezTo>
                <a:cubicBezTo>
                  <a:pt x="5873" y="24877"/>
                  <a:pt x="1741" y="28224"/>
                  <a:pt x="3" y="25067"/>
                </a:cubicBezTo>
                <a:cubicBezTo>
                  <a:pt x="-8" y="16853"/>
                  <a:pt x="14" y="8214"/>
                  <a:pt x="3" y="0"/>
                </a:cubicBezTo>
                <a:close/>
              </a:path>
            </a:pathLst>
          </a:custGeom>
          <a:gradFill flip="none" rotWithShape="1">
            <a:gsLst>
              <a:gs pos="37000">
                <a:srgbClr val="00C800"/>
              </a:gs>
              <a:gs pos="63000">
                <a:srgbClr val="00800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92F397B2-FAA5-466F-A273-322D717B1C0B}"/>
              </a:ext>
            </a:extLst>
          </p:cNvPr>
          <p:cNvSpPr/>
          <p:nvPr/>
        </p:nvSpPr>
        <p:spPr>
          <a:xfrm flipV="1">
            <a:off x="0" y="5190516"/>
            <a:ext cx="12192000" cy="184745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929"/>
              <a:gd name="connsiteX1" fmla="*/ 21600 w 21600"/>
              <a:gd name="connsiteY1" fmla="*/ 0 h 20929"/>
              <a:gd name="connsiteX2" fmla="*/ 21600 w 21600"/>
              <a:gd name="connsiteY2" fmla="*/ 12534 h 20929"/>
              <a:gd name="connsiteX3" fmla="*/ 0 w 21600"/>
              <a:gd name="connsiteY3" fmla="*/ 20172 h 20929"/>
              <a:gd name="connsiteX4" fmla="*/ 0 w 21600"/>
              <a:gd name="connsiteY4" fmla="*/ 0 h 20929"/>
              <a:gd name="connsiteX0" fmla="*/ 0 w 21600"/>
              <a:gd name="connsiteY0" fmla="*/ 0 h 25214"/>
              <a:gd name="connsiteX1" fmla="*/ 21600 w 21600"/>
              <a:gd name="connsiteY1" fmla="*/ 0 h 25214"/>
              <a:gd name="connsiteX2" fmla="*/ 21600 w 21600"/>
              <a:gd name="connsiteY2" fmla="*/ 12534 h 25214"/>
              <a:gd name="connsiteX3" fmla="*/ 33 w 21600"/>
              <a:gd name="connsiteY3" fmla="*/ 24641 h 25214"/>
              <a:gd name="connsiteX4" fmla="*/ 0 w 21600"/>
              <a:gd name="connsiteY4" fmla="*/ 0 h 25214"/>
              <a:gd name="connsiteX0" fmla="*/ 0 w 21600"/>
              <a:gd name="connsiteY0" fmla="*/ 0 h 25393"/>
              <a:gd name="connsiteX1" fmla="*/ 21600 w 21600"/>
              <a:gd name="connsiteY1" fmla="*/ 0 h 25393"/>
              <a:gd name="connsiteX2" fmla="*/ 21534 w 21600"/>
              <a:gd name="connsiteY2" fmla="*/ 16897 h 25393"/>
              <a:gd name="connsiteX3" fmla="*/ 33 w 21600"/>
              <a:gd name="connsiteY3" fmla="*/ 24641 h 25393"/>
              <a:gd name="connsiteX4" fmla="*/ 0 w 21600"/>
              <a:gd name="connsiteY4" fmla="*/ 0 h 25393"/>
              <a:gd name="connsiteX0" fmla="*/ 0 w 21600"/>
              <a:gd name="connsiteY0" fmla="*/ 0 h 25188"/>
              <a:gd name="connsiteX1" fmla="*/ 21600 w 21600"/>
              <a:gd name="connsiteY1" fmla="*/ 0 h 25188"/>
              <a:gd name="connsiteX2" fmla="*/ 21534 w 21600"/>
              <a:gd name="connsiteY2" fmla="*/ 16897 h 25188"/>
              <a:gd name="connsiteX3" fmla="*/ 33 w 21600"/>
              <a:gd name="connsiteY3" fmla="*/ 24641 h 25188"/>
              <a:gd name="connsiteX4" fmla="*/ 0 w 21600"/>
              <a:gd name="connsiteY4" fmla="*/ 0 h 25188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537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3"/>
              <a:gd name="connsiteY0" fmla="*/ 0 h 25603"/>
              <a:gd name="connsiteX1" fmla="*/ 21603 w 21603"/>
              <a:gd name="connsiteY1" fmla="*/ 0 h 25603"/>
              <a:gd name="connsiteX2" fmla="*/ 21471 w 21603"/>
              <a:gd name="connsiteY2" fmla="*/ 16897 h 25603"/>
              <a:gd name="connsiteX3" fmla="*/ 3 w 21603"/>
              <a:gd name="connsiteY3" fmla="*/ 25067 h 25603"/>
              <a:gd name="connsiteX4" fmla="*/ 3 w 21603"/>
              <a:gd name="connsiteY4" fmla="*/ 0 h 25603"/>
              <a:gd name="connsiteX0" fmla="*/ 3 w 21609"/>
              <a:gd name="connsiteY0" fmla="*/ 0 h 25603"/>
              <a:gd name="connsiteX1" fmla="*/ 21603 w 21609"/>
              <a:gd name="connsiteY1" fmla="*/ 0 h 25603"/>
              <a:gd name="connsiteX2" fmla="*/ 21603 w 21609"/>
              <a:gd name="connsiteY2" fmla="*/ 16897 h 25603"/>
              <a:gd name="connsiteX3" fmla="*/ 3 w 21609"/>
              <a:gd name="connsiteY3" fmla="*/ 25067 h 25603"/>
              <a:gd name="connsiteX4" fmla="*/ 3 w 21609"/>
              <a:gd name="connsiteY4" fmla="*/ 0 h 25603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5804"/>
              <a:gd name="connsiteX1" fmla="*/ 21603 w 21609"/>
              <a:gd name="connsiteY1" fmla="*/ 0 h 25804"/>
              <a:gd name="connsiteX2" fmla="*/ 21603 w 21609"/>
              <a:gd name="connsiteY2" fmla="*/ 16897 h 25804"/>
              <a:gd name="connsiteX3" fmla="*/ 10432 w 21609"/>
              <a:gd name="connsiteY3" fmla="*/ 18940 h 25804"/>
              <a:gd name="connsiteX4" fmla="*/ 3 w 21609"/>
              <a:gd name="connsiteY4" fmla="*/ 25067 h 25804"/>
              <a:gd name="connsiteX5" fmla="*/ 3 w 21609"/>
              <a:gd name="connsiteY5" fmla="*/ 0 h 25804"/>
              <a:gd name="connsiteX0" fmla="*/ 3 w 21609"/>
              <a:gd name="connsiteY0" fmla="*/ 0 h 26279"/>
              <a:gd name="connsiteX1" fmla="*/ 21603 w 21609"/>
              <a:gd name="connsiteY1" fmla="*/ 0 h 26279"/>
              <a:gd name="connsiteX2" fmla="*/ 21603 w 21609"/>
              <a:gd name="connsiteY2" fmla="*/ 16897 h 26279"/>
              <a:gd name="connsiteX3" fmla="*/ 10432 w 21609"/>
              <a:gd name="connsiteY3" fmla="*/ 18940 h 26279"/>
              <a:gd name="connsiteX4" fmla="*/ 3 w 21609"/>
              <a:gd name="connsiteY4" fmla="*/ 25067 h 26279"/>
              <a:gd name="connsiteX5" fmla="*/ 3 w 21609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  <a:gd name="connsiteX0" fmla="*/ 3 w 21603"/>
              <a:gd name="connsiteY0" fmla="*/ 0 h 26279"/>
              <a:gd name="connsiteX1" fmla="*/ 21603 w 21603"/>
              <a:gd name="connsiteY1" fmla="*/ 0 h 26279"/>
              <a:gd name="connsiteX2" fmla="*/ 21586 w 21603"/>
              <a:gd name="connsiteY2" fmla="*/ 14769 h 26279"/>
              <a:gd name="connsiteX3" fmla="*/ 10432 w 21603"/>
              <a:gd name="connsiteY3" fmla="*/ 18940 h 26279"/>
              <a:gd name="connsiteX4" fmla="*/ 3 w 21603"/>
              <a:gd name="connsiteY4" fmla="*/ 25067 h 26279"/>
              <a:gd name="connsiteX5" fmla="*/ 3 w 21603"/>
              <a:gd name="connsiteY5" fmla="*/ 0 h 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26279">
                <a:moveTo>
                  <a:pt x="3" y="0"/>
                </a:moveTo>
                <a:lnTo>
                  <a:pt x="21603" y="0"/>
                </a:lnTo>
                <a:cubicBezTo>
                  <a:pt x="21581" y="5632"/>
                  <a:pt x="21608" y="9137"/>
                  <a:pt x="21586" y="14769"/>
                </a:cubicBezTo>
                <a:cubicBezTo>
                  <a:pt x="18864" y="10477"/>
                  <a:pt x="20331" y="8853"/>
                  <a:pt x="10432" y="18940"/>
                </a:cubicBezTo>
                <a:cubicBezTo>
                  <a:pt x="5873" y="24877"/>
                  <a:pt x="1741" y="28224"/>
                  <a:pt x="3" y="25067"/>
                </a:cubicBezTo>
                <a:cubicBezTo>
                  <a:pt x="-8" y="16853"/>
                  <a:pt x="14" y="8214"/>
                  <a:pt x="3" y="0"/>
                </a:cubicBezTo>
                <a:close/>
              </a:path>
            </a:pathLst>
          </a:custGeom>
          <a:gradFill flip="none" rotWithShape="1">
            <a:gsLst>
              <a:gs pos="39000">
                <a:srgbClr val="EA0075"/>
              </a:gs>
              <a:gs pos="95000">
                <a:srgbClr val="FF33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8854E-9800-4029-85A0-7FD3A9BE1B9F}"/>
              </a:ext>
            </a:extLst>
          </p:cNvPr>
          <p:cNvGrpSpPr/>
          <p:nvPr/>
        </p:nvGrpSpPr>
        <p:grpSpPr>
          <a:xfrm>
            <a:off x="857266" y="213105"/>
            <a:ext cx="3704112" cy="3882488"/>
            <a:chOff x="4563267" y="950801"/>
            <a:chExt cx="3704112" cy="38824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41DA12-D01B-4C8E-B460-47B28D067FC5}"/>
                </a:ext>
              </a:extLst>
            </p:cNvPr>
            <p:cNvSpPr/>
            <p:nvPr/>
          </p:nvSpPr>
          <p:spPr>
            <a:xfrm>
              <a:off x="4563267" y="950801"/>
              <a:ext cx="3704112" cy="3704112"/>
            </a:xfrm>
            <a:prstGeom prst="ellipse">
              <a:avLst/>
            </a:prstGeom>
            <a:solidFill>
              <a:srgbClr val="ED0D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49070" h="1449070"/>
              <a:bevelB w="1449070" h="14490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DBEBDD-24CA-4206-BD92-6F9C2F7EF8E0}"/>
                </a:ext>
              </a:extLst>
            </p:cNvPr>
            <p:cNvSpPr txBox="1"/>
            <p:nvPr/>
          </p:nvSpPr>
          <p:spPr>
            <a:xfrm>
              <a:off x="5467814" y="1063026"/>
              <a:ext cx="1990725" cy="3770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23900" b="1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39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E68C64-2879-41D9-BB58-13E9FF54267D}"/>
              </a:ext>
            </a:extLst>
          </p:cNvPr>
          <p:cNvGrpSpPr/>
          <p:nvPr/>
        </p:nvGrpSpPr>
        <p:grpSpPr>
          <a:xfrm>
            <a:off x="854228" y="225102"/>
            <a:ext cx="3704112" cy="3994005"/>
            <a:chOff x="865139" y="145462"/>
            <a:chExt cx="3704112" cy="3994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BADD79-22D4-4ACE-B817-AE7640233581}"/>
                </a:ext>
              </a:extLst>
            </p:cNvPr>
            <p:cNvSpPr/>
            <p:nvPr/>
          </p:nvSpPr>
          <p:spPr>
            <a:xfrm>
              <a:off x="865139" y="145462"/>
              <a:ext cx="3704112" cy="370411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49070" h="1449070"/>
              <a:bevelB w="1449070" h="14490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292122-D20C-4142-AB93-54F98BFFAB64}"/>
                </a:ext>
              </a:extLst>
            </p:cNvPr>
            <p:cNvSpPr txBox="1"/>
            <p:nvPr/>
          </p:nvSpPr>
          <p:spPr>
            <a:xfrm>
              <a:off x="1274087" y="369204"/>
              <a:ext cx="1752600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3900" b="1" dirty="0" err="1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239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01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375 L 0.30052 0.106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186 L 0.30378 0.1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927876-0FD7-49F3-AE83-4EE2CD078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778" y="932636"/>
            <a:ext cx="3300691" cy="4811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B7EA12-251F-42DD-98B7-315FE42ED4BB}"/>
              </a:ext>
            </a:extLst>
          </p:cNvPr>
          <p:cNvSpPr txBox="1"/>
          <p:nvPr/>
        </p:nvSpPr>
        <p:spPr>
          <a:xfrm rot="167520">
            <a:off x="1679509" y="1464905"/>
            <a:ext cx="20527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AB94E-F84C-4E1B-B5FC-FEA48BBF6CB8}"/>
              </a:ext>
            </a:extLst>
          </p:cNvPr>
          <p:cNvSpPr txBox="1"/>
          <p:nvPr/>
        </p:nvSpPr>
        <p:spPr>
          <a:xfrm>
            <a:off x="4964177" y="2228252"/>
            <a:ext cx="614887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>
                <a:solidFill>
                  <a:srgbClr val="276C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লেখাপড়ার জন্য আমরা ব্যবহার করি এমন ৪টি প্রযুক্তির নাম বল।</a:t>
            </a:r>
            <a:endParaRPr lang="en-US" sz="4800" b="1">
              <a:solidFill>
                <a:srgbClr val="276C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37930-1923-4C47-9622-464F83523BDE}"/>
              </a:ext>
            </a:extLst>
          </p:cNvPr>
          <p:cNvSpPr/>
          <p:nvPr/>
        </p:nvSpPr>
        <p:spPr>
          <a:xfrm>
            <a:off x="96416" y="74645"/>
            <a:ext cx="11999167" cy="6708710"/>
          </a:xfrm>
          <a:prstGeom prst="rect">
            <a:avLst/>
          </a:prstGeom>
          <a:noFill/>
          <a:ln w="177800">
            <a:solidFill>
              <a:srgbClr val="276C1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BE3F1-D89F-4E82-AA1F-FD57DCDEE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619" y="2654426"/>
            <a:ext cx="3539232" cy="184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76EA7-0830-4415-B89E-03E541F6DB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456" y="2654426"/>
            <a:ext cx="3508159" cy="184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208F4-1707-48C8-83FF-FEA2DCE49A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15" y="2654426"/>
            <a:ext cx="3551068" cy="184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CB213-904E-4B7C-B88B-FA0FE02EB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471" y="650286"/>
            <a:ext cx="3539232" cy="182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BA0EF-5036-4116-8F58-F4AB326FE5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920" y="608118"/>
            <a:ext cx="3508159" cy="190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A086E-5734-40A5-A4DA-3B44BAAF58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15" y="608118"/>
            <a:ext cx="3613213" cy="190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DB347-B6A7-403C-A94B-044C08A15370}"/>
              </a:ext>
            </a:extLst>
          </p:cNvPr>
          <p:cNvSpPr txBox="1"/>
          <p:nvPr/>
        </p:nvSpPr>
        <p:spPr>
          <a:xfrm>
            <a:off x="630315" y="4680758"/>
            <a:ext cx="11274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 জায়গা থেকে অন্য জায়গায় যেতে বিভিন্ন প্রযুক্তি ব্যবহার করি।যেমনঃ সাইকেল, মোটরগাড়ি,বাস, জাহাজ, উড়োজাহাজ ইত্যাদি।আমরা মালামাল পরিবহনেও এ ধরণের প্রযুক্তি ব্যবহার করি।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2D458-5E0F-4349-9F11-B332F5278C18}"/>
              </a:ext>
            </a:extLst>
          </p:cNvPr>
          <p:cNvSpPr/>
          <p:nvPr/>
        </p:nvSpPr>
        <p:spPr>
          <a:xfrm>
            <a:off x="96416" y="74645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0EEDC-047A-4081-8E24-9F5B0EAB4D90}"/>
              </a:ext>
            </a:extLst>
          </p:cNvPr>
          <p:cNvSpPr txBox="1"/>
          <p:nvPr/>
        </p:nvSpPr>
        <p:spPr>
          <a:xfrm>
            <a:off x="4542439" y="732973"/>
            <a:ext cx="267849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1990D-20FE-4F0C-AA47-0ACF9356D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4272" y="2341165"/>
            <a:ext cx="4940222" cy="3104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A8901-C54E-4A78-B215-BA12C9E51591}"/>
              </a:ext>
            </a:extLst>
          </p:cNvPr>
          <p:cNvSpPr txBox="1"/>
          <p:nvPr/>
        </p:nvSpPr>
        <p:spPr>
          <a:xfrm>
            <a:off x="5584494" y="2493263"/>
            <a:ext cx="6104785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 জায়গা থেকে অন্য জায়গা যেতে এবং মালামাল পরিবহনে  ব্যবহার করি এমন ৫ টি প্রযুক্তির নাম বল।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0C749-D441-4379-B123-C05CC6174FBD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BBE516-80C8-4F25-B6C0-B2C1F203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24" y="1159878"/>
            <a:ext cx="9156809" cy="502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D81A8-E394-4545-BA4B-299F92CE1A55}"/>
              </a:ext>
            </a:extLst>
          </p:cNvPr>
          <p:cNvSpPr txBox="1"/>
          <p:nvPr/>
        </p:nvSpPr>
        <p:spPr>
          <a:xfrm>
            <a:off x="4083574" y="271806"/>
            <a:ext cx="4901938" cy="707886"/>
          </a:xfrm>
          <a:prstGeom prst="rect">
            <a:avLst/>
          </a:prstGeom>
          <a:noFill/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rgbClr val="008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দেখি</a:t>
            </a:r>
            <a:endParaRPr lang="en-US" sz="4000" b="1">
              <a:solidFill>
                <a:srgbClr val="008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347FC-AD8C-4AEB-AA18-B72421109492}"/>
              </a:ext>
            </a:extLst>
          </p:cNvPr>
          <p:cNvSpPr/>
          <p:nvPr/>
        </p:nvSpPr>
        <p:spPr>
          <a:xfrm>
            <a:off x="93209" y="83976"/>
            <a:ext cx="11999167" cy="6708710"/>
          </a:xfrm>
          <a:prstGeom prst="rect">
            <a:avLst/>
          </a:prstGeom>
          <a:noFill/>
          <a:ln w="177800">
            <a:solidFill>
              <a:srgbClr val="0086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5EB64-9C7F-4104-B973-3920464E7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6" y="1167522"/>
            <a:ext cx="9141585" cy="5014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3249C-7A78-49F2-BA16-DCA48A8B8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378" y="1207508"/>
            <a:ext cx="9122500" cy="4934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D06F8-4289-44F5-B571-CB3D5B2BB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1" y="1159878"/>
            <a:ext cx="9103415" cy="497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34DCC-6BF3-4F7B-8D27-B5A3C654C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5" y="1152234"/>
            <a:ext cx="9141586" cy="502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79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D5FBE-FCEA-424D-A7B2-DE593C1A6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09" y="933302"/>
            <a:ext cx="2325347" cy="1762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63A65-1C98-4823-B413-4D629CA6F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083" y="933302"/>
            <a:ext cx="2583287" cy="1762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578E0-51A3-41E1-BCCB-DB012D73A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025" y="933302"/>
            <a:ext cx="2653653" cy="1762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E2B54-A56C-4157-A623-25D226683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048" y="4413964"/>
            <a:ext cx="2467570" cy="1579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5C1E0-DE7B-4C01-AF0A-ABB7F130E5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049" y="2782611"/>
            <a:ext cx="2467570" cy="1562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1A91A-703A-4131-929A-5D140098D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480" y="933302"/>
            <a:ext cx="2461139" cy="1762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22527-FF52-48F7-AEB2-D8003EEC50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61" y="4431484"/>
            <a:ext cx="2321995" cy="1562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7FF0-FBC4-4449-AA74-7E41AF1F88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09" y="2782611"/>
            <a:ext cx="2325347" cy="1562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8DF28-C735-4A4A-90B5-986787927E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610" y="2791219"/>
            <a:ext cx="5730065" cy="33578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9B042F-A95A-4136-A4A5-C320C69D9F46}"/>
              </a:ext>
            </a:extLst>
          </p:cNvPr>
          <p:cNvSpPr/>
          <p:nvPr/>
        </p:nvSpPr>
        <p:spPr>
          <a:xfrm>
            <a:off x="93209" y="93406"/>
            <a:ext cx="11999167" cy="6708710"/>
          </a:xfrm>
          <a:prstGeom prst="rect">
            <a:avLst/>
          </a:prstGeom>
          <a:noFill/>
          <a:ln w="177800">
            <a:solidFill>
              <a:srgbClr val="0086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7C263-E802-41C8-B4F0-152ADFF956FF}"/>
              </a:ext>
            </a:extLst>
          </p:cNvPr>
          <p:cNvSpPr txBox="1"/>
          <p:nvPr/>
        </p:nvSpPr>
        <p:spPr>
          <a:xfrm>
            <a:off x="3069996" y="263674"/>
            <a:ext cx="605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rgbClr val="008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কৃষিকাজে ব্যবহৃত প্রযুক্তি</a:t>
            </a:r>
            <a:endParaRPr lang="en-US" sz="4000" b="1" dirty="0">
              <a:solidFill>
                <a:srgbClr val="008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45848-EE62-4AB3-A45E-3F8DC7936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057" y="3190769"/>
            <a:ext cx="9517225" cy="3212170"/>
          </a:xfrm>
          <a:prstGeom prst="rect">
            <a:avLst/>
          </a:prstGeom>
          <a:ln w="38100">
            <a:solidFill>
              <a:srgbClr val="E28C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2B4E9-FD84-49C8-A0DA-FEECC3486A1F}"/>
              </a:ext>
            </a:extLst>
          </p:cNvPr>
          <p:cNvSpPr txBox="1"/>
          <p:nvPr/>
        </p:nvSpPr>
        <p:spPr>
          <a:xfrm>
            <a:off x="998110" y="1891035"/>
            <a:ext cx="1092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পরিবেশে তোমরা যে সকল প্রযুক্তির ব্যবহার দেখতে পাও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- দলের সহপাঠী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 সাথে আলোচনা করে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সে সকল প্রযুক্তির একটি তালিকা তৈরি কর।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D20FE3-A381-4169-8F4D-D92DCA104C40}"/>
              </a:ext>
            </a:extLst>
          </p:cNvPr>
          <p:cNvGrpSpPr/>
          <p:nvPr/>
        </p:nvGrpSpPr>
        <p:grpSpPr>
          <a:xfrm>
            <a:off x="4870704" y="594837"/>
            <a:ext cx="2450592" cy="830997"/>
            <a:chOff x="5133804" y="561315"/>
            <a:chExt cx="2450592" cy="8309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32071A-0AB4-4E8A-985E-8EA945D533DA}"/>
                </a:ext>
              </a:extLst>
            </p:cNvPr>
            <p:cNvSpPr/>
            <p:nvPr/>
          </p:nvSpPr>
          <p:spPr>
            <a:xfrm>
              <a:off x="5133804" y="561315"/>
              <a:ext cx="2450592" cy="830997"/>
            </a:xfrm>
            <a:prstGeom prst="roundRect">
              <a:avLst>
                <a:gd name="adj" fmla="val 50000"/>
              </a:avLst>
            </a:prstGeom>
            <a:solidFill>
              <a:srgbClr val="E28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4255E7-277E-4178-8F6A-F80A9C6FCE2F}"/>
                </a:ext>
              </a:extLst>
            </p:cNvPr>
            <p:cNvSpPr txBox="1"/>
            <p:nvPr/>
          </p:nvSpPr>
          <p:spPr>
            <a:xfrm>
              <a:off x="5341854" y="561315"/>
              <a:ext cx="1979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 কাজ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B806898-8649-427F-A962-356822397CD7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FF98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DF609-1BDE-4A3C-BBDC-AA46A7FCC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304" y="-215088"/>
            <a:ext cx="3362472" cy="19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505AAA-C961-4F73-AC70-875889CD0418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BCE0E-DA90-4F09-AB3F-B47A9933FADB}"/>
              </a:ext>
            </a:extLst>
          </p:cNvPr>
          <p:cNvSpPr txBox="1"/>
          <p:nvPr/>
        </p:nvSpPr>
        <p:spPr>
          <a:xfrm>
            <a:off x="3271102" y="612742"/>
            <a:ext cx="6375818" cy="830997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4800" b="1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E750E-3A5A-4118-9852-1226FD85C1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20" y="1560579"/>
            <a:ext cx="3679597" cy="479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99AA-CFEA-4A39-A770-DBC6C7698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222" y="1550530"/>
            <a:ext cx="3679597" cy="479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5E8B-840B-401D-8757-8DB6D34B0207}"/>
              </a:ext>
            </a:extLst>
          </p:cNvPr>
          <p:cNvSpPr txBox="1"/>
          <p:nvPr/>
        </p:nvSpPr>
        <p:spPr>
          <a:xfrm>
            <a:off x="8926077" y="2524498"/>
            <a:ext cx="2837468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নির্দিষ্ট অংশটুকু পড় এবং পরবর্তী মূল্যায়নের জন্য প্রস্তুত হও।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3EEEC3-D36C-4DE2-894D-023D9E8E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3" y="-9144"/>
            <a:ext cx="119991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4E590-E34B-4B38-A58B-727CD3E01E9D}"/>
              </a:ext>
            </a:extLst>
          </p:cNvPr>
          <p:cNvSpPr txBox="1"/>
          <p:nvPr/>
        </p:nvSpPr>
        <p:spPr>
          <a:xfrm>
            <a:off x="1287623" y="2637829"/>
            <a:ext cx="10123715" cy="2585323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লাঙল একটি প্রযুক্তি যা ________________কাজে ব্যবহৃত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একটি ___________প্রযুক্তি।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জীবনের সাথে______________জড়িত।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 যাত্রাকে আরামদায়ক ও ___________করে।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2A5C9-B416-4F15-8367-D84BEBF08CA1}"/>
              </a:ext>
            </a:extLst>
          </p:cNvPr>
          <p:cNvSpPr txBox="1"/>
          <p:nvPr/>
        </p:nvSpPr>
        <p:spPr>
          <a:xfrm>
            <a:off x="5355770" y="2592078"/>
            <a:ext cx="171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endParaRPr lang="en-US" sz="3600" b="1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3C668-7DDA-40DD-81CA-A5FBB3F5B239}"/>
              </a:ext>
            </a:extLst>
          </p:cNvPr>
          <p:cNvSpPr txBox="1"/>
          <p:nvPr/>
        </p:nvSpPr>
        <p:spPr>
          <a:xfrm>
            <a:off x="4427374" y="3238409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12FA8-B528-473F-B62B-C9CB065D5775}"/>
              </a:ext>
            </a:extLst>
          </p:cNvPr>
          <p:cNvSpPr txBox="1"/>
          <p:nvPr/>
        </p:nvSpPr>
        <p:spPr>
          <a:xfrm>
            <a:off x="6349480" y="3755443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ঘনিষ্ঠভাবে</a:t>
            </a:r>
            <a:endParaRPr lang="en-US" sz="3600" b="1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8C840-BE8D-470B-97FD-2FD8843E7965}"/>
              </a:ext>
            </a:extLst>
          </p:cNvPr>
          <p:cNvSpPr txBox="1"/>
          <p:nvPr/>
        </p:nvSpPr>
        <p:spPr>
          <a:xfrm>
            <a:off x="8574833" y="4292082"/>
            <a:ext cx="131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endParaRPr lang="en-US" sz="3600" b="1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BD461-3C7A-4C03-95DD-37ED27AD01CC}"/>
              </a:ext>
            </a:extLst>
          </p:cNvPr>
          <p:cNvSpPr/>
          <p:nvPr/>
        </p:nvSpPr>
        <p:spPr>
          <a:xfrm>
            <a:off x="96416" y="92933"/>
            <a:ext cx="11999167" cy="6708710"/>
          </a:xfrm>
          <a:prstGeom prst="rect">
            <a:avLst/>
          </a:prstGeom>
          <a:noFill/>
          <a:ln w="1778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087-0B42-4AA7-B685-AE718806BB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27" y="449916"/>
            <a:ext cx="1950485" cy="21650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1F5644-9218-4F25-B131-0BD1F4F56AF2}"/>
              </a:ext>
            </a:extLst>
          </p:cNvPr>
          <p:cNvSpPr/>
          <p:nvPr/>
        </p:nvSpPr>
        <p:spPr>
          <a:xfrm>
            <a:off x="4385106" y="1207302"/>
            <a:ext cx="3630168" cy="767537"/>
          </a:xfrm>
          <a:prstGeom prst="roundRect">
            <a:avLst>
              <a:gd name="adj" fmla="val 50000"/>
            </a:avLst>
          </a:prstGeom>
          <a:solidFill>
            <a:srgbClr val="0781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C4194-327E-48CB-A3C0-E621308EB3DB}"/>
              </a:ext>
            </a:extLst>
          </p:cNvPr>
          <p:cNvSpPr txBox="1"/>
          <p:nvPr/>
        </p:nvSpPr>
        <p:spPr>
          <a:xfrm>
            <a:off x="4511349" y="1183378"/>
            <a:ext cx="340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CD30E-1236-438F-9FE2-3FFC01A43CAB}"/>
              </a:ext>
            </a:extLst>
          </p:cNvPr>
          <p:cNvSpPr txBox="1"/>
          <p:nvPr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</p:spTree>
    <p:extLst>
      <p:ext uri="{BB962C8B-B14F-4D97-AF65-F5344CB8AC3E}">
        <p14:creationId xmlns:p14="http://schemas.microsoft.com/office/powerpoint/2010/main" val="19212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62EF08-5F5A-4586-A034-4DE5FADA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6" y="0"/>
            <a:ext cx="11986728" cy="66168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94A7C5-26FF-4982-B6D5-44CDDC2C6F55}"/>
              </a:ext>
            </a:extLst>
          </p:cNvPr>
          <p:cNvSpPr/>
          <p:nvPr/>
        </p:nvSpPr>
        <p:spPr>
          <a:xfrm>
            <a:off x="3986784" y="1215346"/>
            <a:ext cx="4636008" cy="749808"/>
          </a:xfrm>
          <a:prstGeom prst="roundRect">
            <a:avLst>
              <a:gd name="adj" fmla="val 37399"/>
            </a:avLst>
          </a:prstGeom>
          <a:solidFill>
            <a:srgbClr val="057F3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A7EE0-A683-4283-9836-988FEF154064}"/>
              </a:ext>
            </a:extLst>
          </p:cNvPr>
          <p:cNvSpPr txBox="1"/>
          <p:nvPr/>
        </p:nvSpPr>
        <p:spPr>
          <a:xfrm>
            <a:off x="1800808" y="2724539"/>
            <a:ext cx="9293289" cy="2831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লখাপড়ায় ব্যবহার কর এমন ৪টি প্রযুক্তির নাম লেখ।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ব্যবহার কর এমন ৪টি প্রযুক্তির নাম লেখ।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ব্যবহার কর এমন ৪টি প্রযুক্তির নাম লেখ।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8EDF6-8DA7-46CE-81F2-936588A38ECB}"/>
              </a:ext>
            </a:extLst>
          </p:cNvPr>
          <p:cNvSpPr txBox="1"/>
          <p:nvPr/>
        </p:nvSpPr>
        <p:spPr>
          <a:xfrm>
            <a:off x="3986785" y="1257268"/>
            <a:ext cx="463600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দাও।</a:t>
            </a:r>
            <a:endParaRPr lang="en-US" sz="40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7B80F-586F-49AF-9E8D-D6698936C02F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00763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27B26-F919-41C9-BECE-2623F772BD4E}"/>
              </a:ext>
            </a:extLst>
          </p:cNvPr>
          <p:cNvSpPr txBox="1"/>
          <p:nvPr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</p:spTree>
    <p:extLst>
      <p:ext uri="{BB962C8B-B14F-4D97-AF65-F5344CB8AC3E}">
        <p14:creationId xmlns:p14="http://schemas.microsoft.com/office/powerpoint/2010/main" val="146453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6D8BC-69B5-4068-B096-8530E6609E74}"/>
              </a:ext>
            </a:extLst>
          </p:cNvPr>
          <p:cNvGrpSpPr/>
          <p:nvPr/>
        </p:nvGrpSpPr>
        <p:grpSpPr>
          <a:xfrm>
            <a:off x="5163" y="-413873"/>
            <a:ext cx="7298579" cy="7965665"/>
            <a:chOff x="-653980" y="-357889"/>
            <a:chExt cx="7841797" cy="7965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EEA592-C55E-47CD-A656-52EAFA09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53980" y="-357889"/>
              <a:ext cx="7841797" cy="79656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AEC00F-1D7B-46C5-A62C-1C4EFF96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42220" y="4516015"/>
              <a:ext cx="1023959" cy="126896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954020-B6AC-4111-AAF8-AA104D7145D6}"/>
              </a:ext>
            </a:extLst>
          </p:cNvPr>
          <p:cNvSpPr txBox="1"/>
          <p:nvPr/>
        </p:nvSpPr>
        <p:spPr>
          <a:xfrm>
            <a:off x="2303465" y="595813"/>
            <a:ext cx="317601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রিকল্পিত কাজ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EF89051-53EB-4E84-AD4E-2D6C752FF478}"/>
              </a:ext>
            </a:extLst>
          </p:cNvPr>
          <p:cNvSpPr/>
          <p:nvPr/>
        </p:nvSpPr>
        <p:spPr>
          <a:xfrm>
            <a:off x="6096000" y="1197864"/>
            <a:ext cx="5797296" cy="3896648"/>
          </a:xfrm>
          <a:prstGeom prst="wedgeEllipseCallout">
            <a:avLst>
              <a:gd name="adj1" fmla="val -74303"/>
              <a:gd name="adj2" fmla="val 55929"/>
            </a:avLst>
          </a:prstGeom>
          <a:solidFill>
            <a:srgbClr val="008000"/>
          </a:solidFill>
          <a:ln>
            <a:solidFill>
              <a:srgbClr val="276C1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 কীভাবে অনেক সহজ করে দিয়েছে?এ সম্পর্কে ৫টি বাক্য লেখ।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DD286-11A6-40A5-9CF5-F7BAD4539D95}"/>
              </a:ext>
            </a:extLst>
          </p:cNvPr>
          <p:cNvSpPr/>
          <p:nvPr/>
        </p:nvSpPr>
        <p:spPr>
          <a:xfrm>
            <a:off x="102636" y="83976"/>
            <a:ext cx="11999167" cy="6708710"/>
          </a:xfrm>
          <a:prstGeom prst="rect">
            <a:avLst/>
          </a:prstGeom>
          <a:noFill/>
          <a:ln w="177800">
            <a:solidFill>
              <a:srgbClr val="00763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C804B9-A25D-475B-AF27-1B2F1DE712F9}"/>
              </a:ext>
            </a:extLst>
          </p:cNvPr>
          <p:cNvSpPr/>
          <p:nvPr/>
        </p:nvSpPr>
        <p:spPr>
          <a:xfrm>
            <a:off x="3359173" y="836333"/>
            <a:ext cx="290006" cy="145003"/>
          </a:xfrm>
          <a:custGeom>
            <a:avLst/>
            <a:gdLst>
              <a:gd name="connsiteX0" fmla="*/ 145003 w 290006"/>
              <a:gd name="connsiteY0" fmla="*/ 0 h 145003"/>
              <a:gd name="connsiteX1" fmla="*/ 290006 w 290006"/>
              <a:gd name="connsiteY1" fmla="*/ 145003 h 145003"/>
              <a:gd name="connsiteX2" fmla="*/ 0 w 290006"/>
              <a:gd name="connsiteY2" fmla="*/ 145003 h 145003"/>
              <a:gd name="connsiteX3" fmla="*/ 145003 w 290006"/>
              <a:gd name="connsiteY3" fmla="*/ 0 h 14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06" h="145003">
                <a:moveTo>
                  <a:pt x="145003" y="0"/>
                </a:moveTo>
                <a:lnTo>
                  <a:pt x="290006" y="145003"/>
                </a:lnTo>
                <a:lnTo>
                  <a:pt x="0" y="145003"/>
                </a:lnTo>
                <a:lnTo>
                  <a:pt x="1450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B0C3718-77D3-4C97-831E-06F4EF3D0A31}"/>
              </a:ext>
            </a:extLst>
          </p:cNvPr>
          <p:cNvSpPr/>
          <p:nvPr/>
        </p:nvSpPr>
        <p:spPr>
          <a:xfrm>
            <a:off x="4700516" y="2032671"/>
            <a:ext cx="145004" cy="290008"/>
          </a:xfrm>
          <a:custGeom>
            <a:avLst/>
            <a:gdLst>
              <a:gd name="connsiteX0" fmla="*/ 0 w 145004"/>
              <a:gd name="connsiteY0" fmla="*/ 0 h 290008"/>
              <a:gd name="connsiteX1" fmla="*/ 145004 w 145004"/>
              <a:gd name="connsiteY1" fmla="*/ 145004 h 290008"/>
              <a:gd name="connsiteX2" fmla="*/ 0 w 145004"/>
              <a:gd name="connsiteY2" fmla="*/ 290008 h 290008"/>
              <a:gd name="connsiteX3" fmla="*/ 0 w 145004"/>
              <a:gd name="connsiteY3" fmla="*/ 0 h 2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04" h="290008">
                <a:moveTo>
                  <a:pt x="0" y="0"/>
                </a:moveTo>
                <a:lnTo>
                  <a:pt x="145004" y="145004"/>
                </a:lnTo>
                <a:lnTo>
                  <a:pt x="0" y="290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C0A01E-ABC6-4526-8023-2F270D92B5DD}"/>
              </a:ext>
            </a:extLst>
          </p:cNvPr>
          <p:cNvSpPr/>
          <p:nvPr/>
        </p:nvSpPr>
        <p:spPr>
          <a:xfrm>
            <a:off x="2162834" y="2032672"/>
            <a:ext cx="145003" cy="290006"/>
          </a:xfrm>
          <a:custGeom>
            <a:avLst/>
            <a:gdLst>
              <a:gd name="connsiteX0" fmla="*/ 145003 w 145003"/>
              <a:gd name="connsiteY0" fmla="*/ 0 h 290006"/>
              <a:gd name="connsiteX1" fmla="*/ 145003 w 145003"/>
              <a:gd name="connsiteY1" fmla="*/ 290006 h 290006"/>
              <a:gd name="connsiteX2" fmla="*/ 0 w 145003"/>
              <a:gd name="connsiteY2" fmla="*/ 145003 h 290006"/>
              <a:gd name="connsiteX3" fmla="*/ 145003 w 145003"/>
              <a:gd name="connsiteY3" fmla="*/ 0 h 2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03" h="290006">
                <a:moveTo>
                  <a:pt x="145003" y="0"/>
                </a:moveTo>
                <a:lnTo>
                  <a:pt x="145003" y="290006"/>
                </a:lnTo>
                <a:lnTo>
                  <a:pt x="0" y="145003"/>
                </a:lnTo>
                <a:lnTo>
                  <a:pt x="14500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9AD5BB-7392-4B46-B1A0-524A564C5869}"/>
              </a:ext>
            </a:extLst>
          </p:cNvPr>
          <p:cNvSpPr/>
          <p:nvPr/>
        </p:nvSpPr>
        <p:spPr>
          <a:xfrm>
            <a:off x="3359172" y="3374015"/>
            <a:ext cx="290008" cy="145004"/>
          </a:xfrm>
          <a:custGeom>
            <a:avLst/>
            <a:gdLst>
              <a:gd name="connsiteX0" fmla="*/ 0 w 290008"/>
              <a:gd name="connsiteY0" fmla="*/ 0 h 145004"/>
              <a:gd name="connsiteX1" fmla="*/ 290008 w 290008"/>
              <a:gd name="connsiteY1" fmla="*/ 0 h 145004"/>
              <a:gd name="connsiteX2" fmla="*/ 145004 w 290008"/>
              <a:gd name="connsiteY2" fmla="*/ 145004 h 145004"/>
              <a:gd name="connsiteX3" fmla="*/ 0 w 290008"/>
              <a:gd name="connsiteY3" fmla="*/ 0 h 1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08" h="145004">
                <a:moveTo>
                  <a:pt x="0" y="0"/>
                </a:moveTo>
                <a:lnTo>
                  <a:pt x="290008" y="0"/>
                </a:lnTo>
                <a:lnTo>
                  <a:pt x="145004" y="14500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BB2B589-1A89-4DC9-BD89-CC274E608A70}"/>
              </a:ext>
            </a:extLst>
          </p:cNvPr>
          <p:cNvSpPr/>
          <p:nvPr/>
        </p:nvSpPr>
        <p:spPr>
          <a:xfrm>
            <a:off x="2307837" y="981336"/>
            <a:ext cx="2392681" cy="2392681"/>
          </a:xfrm>
          <a:custGeom>
            <a:avLst/>
            <a:gdLst>
              <a:gd name="connsiteX0" fmla="*/ 2392681 w 2392681"/>
              <a:gd name="connsiteY0" fmla="*/ 1713434 h 2392681"/>
              <a:gd name="connsiteX1" fmla="*/ 2392681 w 2392681"/>
              <a:gd name="connsiteY1" fmla="*/ 2392681 h 2392681"/>
              <a:gd name="connsiteX2" fmla="*/ 1713434 w 2392681"/>
              <a:gd name="connsiteY2" fmla="*/ 2392681 h 2392681"/>
              <a:gd name="connsiteX3" fmla="*/ 1 w 2392681"/>
              <a:gd name="connsiteY3" fmla="*/ 1713434 h 2392681"/>
              <a:gd name="connsiteX4" fmla="*/ 679248 w 2392681"/>
              <a:gd name="connsiteY4" fmla="*/ 2392681 h 2392681"/>
              <a:gd name="connsiteX5" fmla="*/ 1 w 2392681"/>
              <a:gd name="connsiteY5" fmla="*/ 2392681 h 2392681"/>
              <a:gd name="connsiteX6" fmla="*/ 1713434 w 2392681"/>
              <a:gd name="connsiteY6" fmla="*/ 1 h 2392681"/>
              <a:gd name="connsiteX7" fmla="*/ 2392681 w 2392681"/>
              <a:gd name="connsiteY7" fmla="*/ 1 h 2392681"/>
              <a:gd name="connsiteX8" fmla="*/ 2392681 w 2392681"/>
              <a:gd name="connsiteY8" fmla="*/ 679248 h 2392681"/>
              <a:gd name="connsiteX9" fmla="*/ 1051337 w 2392681"/>
              <a:gd name="connsiteY9" fmla="*/ 0 h 2392681"/>
              <a:gd name="connsiteX10" fmla="*/ 1341343 w 2392681"/>
              <a:gd name="connsiteY10" fmla="*/ 0 h 2392681"/>
              <a:gd name="connsiteX11" fmla="*/ 2392680 w 2392681"/>
              <a:gd name="connsiteY11" fmla="*/ 1051336 h 2392681"/>
              <a:gd name="connsiteX12" fmla="*/ 2392680 w 2392681"/>
              <a:gd name="connsiteY12" fmla="*/ 1341344 h 2392681"/>
              <a:gd name="connsiteX13" fmla="*/ 1341344 w 2392681"/>
              <a:gd name="connsiteY13" fmla="*/ 2392680 h 2392681"/>
              <a:gd name="connsiteX14" fmla="*/ 1051336 w 2392681"/>
              <a:gd name="connsiteY14" fmla="*/ 2392680 h 2392681"/>
              <a:gd name="connsiteX15" fmla="*/ 0 w 2392681"/>
              <a:gd name="connsiteY15" fmla="*/ 1341343 h 2392681"/>
              <a:gd name="connsiteX16" fmla="*/ 0 w 2392681"/>
              <a:gd name="connsiteY16" fmla="*/ 1051337 h 2392681"/>
              <a:gd name="connsiteX17" fmla="*/ 1 w 2392681"/>
              <a:gd name="connsiteY17" fmla="*/ 1051336 h 2392681"/>
              <a:gd name="connsiteX18" fmla="*/ 1 w 2392681"/>
              <a:gd name="connsiteY18" fmla="*/ 679248 h 2392681"/>
              <a:gd name="connsiteX19" fmla="*/ 1 w 2392681"/>
              <a:gd name="connsiteY19" fmla="*/ 1 h 2392681"/>
              <a:gd name="connsiteX20" fmla="*/ 679248 w 2392681"/>
              <a:gd name="connsiteY20" fmla="*/ 1 h 2392681"/>
              <a:gd name="connsiteX21" fmla="*/ 1051336 w 2392681"/>
              <a:gd name="connsiteY21" fmla="*/ 1 h 239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2681" h="2392681">
                <a:moveTo>
                  <a:pt x="2392681" y="1713434"/>
                </a:moveTo>
                <a:lnTo>
                  <a:pt x="2392681" y="2392681"/>
                </a:lnTo>
                <a:lnTo>
                  <a:pt x="1713434" y="2392681"/>
                </a:lnTo>
                <a:close/>
                <a:moveTo>
                  <a:pt x="1" y="1713434"/>
                </a:moveTo>
                <a:lnTo>
                  <a:pt x="679248" y="2392681"/>
                </a:lnTo>
                <a:lnTo>
                  <a:pt x="1" y="2392681"/>
                </a:lnTo>
                <a:close/>
                <a:moveTo>
                  <a:pt x="1713434" y="1"/>
                </a:moveTo>
                <a:lnTo>
                  <a:pt x="2392681" y="1"/>
                </a:lnTo>
                <a:lnTo>
                  <a:pt x="2392681" y="679248"/>
                </a:lnTo>
                <a:close/>
                <a:moveTo>
                  <a:pt x="1051337" y="0"/>
                </a:moveTo>
                <a:lnTo>
                  <a:pt x="1341343" y="0"/>
                </a:lnTo>
                <a:lnTo>
                  <a:pt x="2392680" y="1051336"/>
                </a:lnTo>
                <a:lnTo>
                  <a:pt x="2392680" y="1341344"/>
                </a:lnTo>
                <a:lnTo>
                  <a:pt x="1341344" y="2392680"/>
                </a:lnTo>
                <a:lnTo>
                  <a:pt x="1051336" y="2392680"/>
                </a:lnTo>
                <a:lnTo>
                  <a:pt x="0" y="1341343"/>
                </a:lnTo>
                <a:lnTo>
                  <a:pt x="0" y="1051337"/>
                </a:lnTo>
                <a:lnTo>
                  <a:pt x="1" y="1051336"/>
                </a:lnTo>
                <a:lnTo>
                  <a:pt x="1" y="679248"/>
                </a:lnTo>
                <a:lnTo>
                  <a:pt x="1" y="1"/>
                </a:lnTo>
                <a:lnTo>
                  <a:pt x="679248" y="1"/>
                </a:lnTo>
                <a:lnTo>
                  <a:pt x="1051336" y="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29CC541-939D-4E19-AEF3-96163540B2D7}"/>
              </a:ext>
            </a:extLst>
          </p:cNvPr>
          <p:cNvSpPr/>
          <p:nvPr/>
        </p:nvSpPr>
        <p:spPr>
          <a:xfrm>
            <a:off x="1790743" y="464242"/>
            <a:ext cx="3426866" cy="3426866"/>
          </a:xfrm>
          <a:custGeom>
            <a:avLst/>
            <a:gdLst>
              <a:gd name="connsiteX0" fmla="*/ 2909772 w 3426866"/>
              <a:gd name="connsiteY0" fmla="*/ 1858436 h 3426866"/>
              <a:gd name="connsiteX1" fmla="*/ 2909772 w 3426866"/>
              <a:gd name="connsiteY1" fmla="*/ 2230525 h 3426866"/>
              <a:gd name="connsiteX2" fmla="*/ 2230525 w 3426866"/>
              <a:gd name="connsiteY2" fmla="*/ 2909772 h 3426866"/>
              <a:gd name="connsiteX3" fmla="*/ 1858436 w 3426866"/>
              <a:gd name="connsiteY3" fmla="*/ 2909772 h 3426866"/>
              <a:gd name="connsiteX4" fmla="*/ 517093 w 3426866"/>
              <a:gd name="connsiteY4" fmla="*/ 1196339 h 3426866"/>
              <a:gd name="connsiteX5" fmla="*/ 517093 w 3426866"/>
              <a:gd name="connsiteY5" fmla="*/ 1568429 h 3426866"/>
              <a:gd name="connsiteX6" fmla="*/ 372090 w 3426866"/>
              <a:gd name="connsiteY6" fmla="*/ 1713432 h 3426866"/>
              <a:gd name="connsiteX7" fmla="*/ 517093 w 3426866"/>
              <a:gd name="connsiteY7" fmla="*/ 1858435 h 3426866"/>
              <a:gd name="connsiteX8" fmla="*/ 517093 w 3426866"/>
              <a:gd name="connsiteY8" fmla="*/ 1858437 h 3426866"/>
              <a:gd name="connsiteX9" fmla="*/ 1568428 w 3426866"/>
              <a:gd name="connsiteY9" fmla="*/ 2909773 h 3426866"/>
              <a:gd name="connsiteX10" fmla="*/ 1713432 w 3426866"/>
              <a:gd name="connsiteY10" fmla="*/ 3054777 h 3426866"/>
              <a:gd name="connsiteX11" fmla="*/ 1858436 w 3426866"/>
              <a:gd name="connsiteY11" fmla="*/ 2909773 h 3426866"/>
              <a:gd name="connsiteX12" fmla="*/ 2230525 w 3426866"/>
              <a:gd name="connsiteY12" fmla="*/ 2909773 h 3426866"/>
              <a:gd name="connsiteX13" fmla="*/ 1713432 w 3426866"/>
              <a:gd name="connsiteY13" fmla="*/ 3426866 h 3426866"/>
              <a:gd name="connsiteX14" fmla="*/ 1196339 w 3426866"/>
              <a:gd name="connsiteY14" fmla="*/ 2909773 h 3426866"/>
              <a:gd name="connsiteX15" fmla="*/ 517092 w 3426866"/>
              <a:gd name="connsiteY15" fmla="*/ 2230526 h 3426866"/>
              <a:gd name="connsiteX16" fmla="*/ 517092 w 3426866"/>
              <a:gd name="connsiteY16" fmla="*/ 2230524 h 3426866"/>
              <a:gd name="connsiteX17" fmla="*/ 0 w 3426866"/>
              <a:gd name="connsiteY17" fmla="*/ 1713432 h 3426866"/>
              <a:gd name="connsiteX18" fmla="*/ 1713432 w 3426866"/>
              <a:gd name="connsiteY18" fmla="*/ 0 h 3426866"/>
              <a:gd name="connsiteX19" fmla="*/ 2230524 w 3426866"/>
              <a:gd name="connsiteY19" fmla="*/ 517092 h 3426866"/>
              <a:gd name="connsiteX20" fmla="*/ 2230526 w 3426866"/>
              <a:gd name="connsiteY20" fmla="*/ 517092 h 3426866"/>
              <a:gd name="connsiteX21" fmla="*/ 2909773 w 3426866"/>
              <a:gd name="connsiteY21" fmla="*/ 1196339 h 3426866"/>
              <a:gd name="connsiteX22" fmla="*/ 3426866 w 3426866"/>
              <a:gd name="connsiteY22" fmla="*/ 1713432 h 3426866"/>
              <a:gd name="connsiteX23" fmla="*/ 2909773 w 3426866"/>
              <a:gd name="connsiteY23" fmla="*/ 2230525 h 3426866"/>
              <a:gd name="connsiteX24" fmla="*/ 2909773 w 3426866"/>
              <a:gd name="connsiteY24" fmla="*/ 1858436 h 3426866"/>
              <a:gd name="connsiteX25" fmla="*/ 3054777 w 3426866"/>
              <a:gd name="connsiteY25" fmla="*/ 1713432 h 3426866"/>
              <a:gd name="connsiteX26" fmla="*/ 2909773 w 3426866"/>
              <a:gd name="connsiteY26" fmla="*/ 1568428 h 3426866"/>
              <a:gd name="connsiteX27" fmla="*/ 1858437 w 3426866"/>
              <a:gd name="connsiteY27" fmla="*/ 517093 h 3426866"/>
              <a:gd name="connsiteX28" fmla="*/ 1858435 w 3426866"/>
              <a:gd name="connsiteY28" fmla="*/ 517093 h 3426866"/>
              <a:gd name="connsiteX29" fmla="*/ 1713432 w 3426866"/>
              <a:gd name="connsiteY29" fmla="*/ 372090 h 3426866"/>
              <a:gd name="connsiteX30" fmla="*/ 1568429 w 3426866"/>
              <a:gd name="connsiteY30" fmla="*/ 517093 h 3426866"/>
              <a:gd name="connsiteX31" fmla="*/ 1196339 w 3426866"/>
              <a:gd name="connsiteY31" fmla="*/ 517093 h 3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26866" h="3426866">
                <a:moveTo>
                  <a:pt x="2909772" y="1858436"/>
                </a:moveTo>
                <a:lnTo>
                  <a:pt x="2909772" y="2230525"/>
                </a:lnTo>
                <a:lnTo>
                  <a:pt x="2230525" y="2909772"/>
                </a:lnTo>
                <a:lnTo>
                  <a:pt x="1858436" y="2909772"/>
                </a:lnTo>
                <a:close/>
                <a:moveTo>
                  <a:pt x="517093" y="1196339"/>
                </a:moveTo>
                <a:lnTo>
                  <a:pt x="517093" y="1568429"/>
                </a:lnTo>
                <a:lnTo>
                  <a:pt x="372090" y="1713432"/>
                </a:lnTo>
                <a:lnTo>
                  <a:pt x="517093" y="1858435"/>
                </a:lnTo>
                <a:lnTo>
                  <a:pt x="517093" y="1858437"/>
                </a:lnTo>
                <a:lnTo>
                  <a:pt x="1568428" y="2909773"/>
                </a:lnTo>
                <a:lnTo>
                  <a:pt x="1713432" y="3054777"/>
                </a:lnTo>
                <a:lnTo>
                  <a:pt x="1858436" y="2909773"/>
                </a:lnTo>
                <a:lnTo>
                  <a:pt x="2230525" y="2909773"/>
                </a:lnTo>
                <a:lnTo>
                  <a:pt x="1713432" y="3426866"/>
                </a:lnTo>
                <a:lnTo>
                  <a:pt x="1196339" y="2909773"/>
                </a:lnTo>
                <a:lnTo>
                  <a:pt x="517092" y="2230526"/>
                </a:lnTo>
                <a:lnTo>
                  <a:pt x="517092" y="2230524"/>
                </a:lnTo>
                <a:lnTo>
                  <a:pt x="0" y="1713432"/>
                </a:lnTo>
                <a:close/>
                <a:moveTo>
                  <a:pt x="1713432" y="0"/>
                </a:moveTo>
                <a:lnTo>
                  <a:pt x="2230524" y="517092"/>
                </a:lnTo>
                <a:lnTo>
                  <a:pt x="2230526" y="517092"/>
                </a:lnTo>
                <a:lnTo>
                  <a:pt x="2909773" y="1196339"/>
                </a:lnTo>
                <a:lnTo>
                  <a:pt x="3426866" y="1713432"/>
                </a:lnTo>
                <a:lnTo>
                  <a:pt x="2909773" y="2230525"/>
                </a:lnTo>
                <a:lnTo>
                  <a:pt x="2909773" y="1858436"/>
                </a:lnTo>
                <a:lnTo>
                  <a:pt x="3054777" y="1713432"/>
                </a:lnTo>
                <a:lnTo>
                  <a:pt x="2909773" y="1568428"/>
                </a:lnTo>
                <a:lnTo>
                  <a:pt x="1858437" y="517093"/>
                </a:lnTo>
                <a:lnTo>
                  <a:pt x="1858435" y="517093"/>
                </a:lnTo>
                <a:lnTo>
                  <a:pt x="1713432" y="372090"/>
                </a:lnTo>
                <a:lnTo>
                  <a:pt x="1568429" y="517093"/>
                </a:lnTo>
                <a:lnTo>
                  <a:pt x="1196339" y="5170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knob.png">
            <a:extLst>
              <a:ext uri="{FF2B5EF4-FFF2-40B4-BE49-F238E27FC236}">
                <a16:creationId xmlns:a16="http://schemas.microsoft.com/office/drawing/2014/main" id="{F4150FB1-0C9E-4D22-A8E5-99A155B9E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2199" y="581290"/>
            <a:ext cx="344973" cy="345063"/>
          </a:xfrm>
          <a:prstGeom prst="rect">
            <a:avLst/>
          </a:prstGeom>
          <a:effectLst/>
        </p:spPr>
      </p:pic>
      <p:pic>
        <p:nvPicPr>
          <p:cNvPr id="15" name="Picture 14" descr="knob.png">
            <a:extLst>
              <a:ext uri="{FF2B5EF4-FFF2-40B4-BE49-F238E27FC236}">
                <a16:creationId xmlns:a16="http://schemas.microsoft.com/office/drawing/2014/main" id="{134A6F2D-C026-415F-9B29-4B9AD68B8D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67129" y="2005646"/>
            <a:ext cx="344935" cy="345025"/>
          </a:xfrm>
          <a:prstGeom prst="rect">
            <a:avLst/>
          </a:prstGeom>
          <a:effectLst/>
        </p:spPr>
      </p:pic>
      <p:pic>
        <p:nvPicPr>
          <p:cNvPr id="16" name="Picture 15" descr="knob.png">
            <a:extLst>
              <a:ext uri="{FF2B5EF4-FFF2-40B4-BE49-F238E27FC236}">
                <a16:creationId xmlns:a16="http://schemas.microsoft.com/office/drawing/2014/main" id="{308D4081-075D-43DD-A98E-0ED96322C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87939" y="1996315"/>
            <a:ext cx="344935" cy="345025"/>
          </a:xfrm>
          <a:prstGeom prst="rect">
            <a:avLst/>
          </a:prstGeom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4D31F2-FC79-4D96-A24D-4455B6F40646}"/>
              </a:ext>
            </a:extLst>
          </p:cNvPr>
          <p:cNvSpPr txBox="1"/>
          <p:nvPr/>
        </p:nvSpPr>
        <p:spPr>
          <a:xfrm>
            <a:off x="348128" y="3884852"/>
            <a:ext cx="609755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বাঘরি সঃ প্রাঃ বিদ্যালয়</a:t>
            </a:r>
          </a:p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রাজাপুর, ঝালকাঠি</a:t>
            </a:r>
            <a:endParaRPr lang="bn-IN" sz="32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>
                <a:solidFill>
                  <a:srgbClr val="006800"/>
                </a:solidFill>
                <a:latin typeface="Poppins" panose="00000500000000000000" pitchFamily="2" charset="0"/>
                <a:cs typeface="NikoshBAN" panose="02000000000000000000" pitchFamily="2" charset="0"/>
              </a:rPr>
              <a:t>isratjahanfardous@gmail.com</a:t>
            </a:r>
            <a:endParaRPr lang="bn-IN" b="1" dirty="0">
              <a:solidFill>
                <a:srgbClr val="006800"/>
              </a:solidFill>
              <a:latin typeface="Poppins" panose="000005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8B66E0-8575-4C12-A7F5-36C2152DFC1C}"/>
              </a:ext>
            </a:extLst>
          </p:cNvPr>
          <p:cNvGrpSpPr/>
          <p:nvPr/>
        </p:nvGrpSpPr>
        <p:grpSpPr>
          <a:xfrm>
            <a:off x="7651060" y="836333"/>
            <a:ext cx="2694052" cy="2694756"/>
            <a:chOff x="8272302" y="703921"/>
            <a:chExt cx="2694052" cy="2694756"/>
          </a:xfrm>
        </p:grpSpPr>
        <p:pic>
          <p:nvPicPr>
            <p:cNvPr id="12" name="Picture 11" descr="knob.png">
              <a:extLst>
                <a:ext uri="{FF2B5EF4-FFF2-40B4-BE49-F238E27FC236}">
                  <a16:creationId xmlns:a16="http://schemas.microsoft.com/office/drawing/2014/main" id="{FD25725B-A227-436F-A500-FF1291EA4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272302" y="703921"/>
              <a:ext cx="2694052" cy="26947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EDC7C69-084E-4970-80AD-A6E00E1A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151" y="1034915"/>
              <a:ext cx="1535109" cy="203276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23020C-4609-4512-A3B4-6126B34CEAD3}"/>
              </a:ext>
            </a:extLst>
          </p:cNvPr>
          <p:cNvSpPr txBox="1"/>
          <p:nvPr/>
        </p:nvSpPr>
        <p:spPr>
          <a:xfrm>
            <a:off x="6469116" y="3795208"/>
            <a:ext cx="50579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 </a:t>
            </a:r>
          </a:p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 </a:t>
            </a:r>
            <a:r>
              <a:rPr lang="bn-IN" sz="32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সঙ্গে পরিচয়</a:t>
            </a:r>
          </a:p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পাঠঃ ১</a:t>
            </a:r>
            <a:r>
              <a:rPr lang="bn-IN" sz="3200" b="1">
                <a:solidFill>
                  <a:srgbClr val="0076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জীবনে প্রযুক্তি</a:t>
            </a:r>
            <a:endParaRPr lang="en-US" sz="3200" b="1" strike="sngStrike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C4AD9-5688-49F1-B0E7-E76E2CE92FC6}"/>
              </a:ext>
            </a:extLst>
          </p:cNvPr>
          <p:cNvGrpSpPr/>
          <p:nvPr/>
        </p:nvGrpSpPr>
        <p:grpSpPr>
          <a:xfrm>
            <a:off x="280663" y="726709"/>
            <a:ext cx="715123" cy="5814050"/>
            <a:chOff x="280663" y="726709"/>
            <a:chExt cx="715123" cy="566254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31FD02F-651A-4069-B705-BFF55D2100D8}"/>
                </a:ext>
              </a:extLst>
            </p:cNvPr>
            <p:cNvSpPr/>
            <p:nvPr/>
          </p:nvSpPr>
          <p:spPr>
            <a:xfrm>
              <a:off x="280663" y="726709"/>
              <a:ext cx="715123" cy="5509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10B954-6D01-44D6-AECA-3D2EB3CB92BF}"/>
                </a:ext>
              </a:extLst>
            </p:cNvPr>
            <p:cNvSpPr txBox="1"/>
            <p:nvPr/>
          </p:nvSpPr>
          <p:spPr>
            <a:xfrm>
              <a:off x="348128" y="880055"/>
              <a:ext cx="459197" cy="5509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A20AFA-29EF-49F5-9AD5-4F7C2C58B939}"/>
              </a:ext>
            </a:extLst>
          </p:cNvPr>
          <p:cNvGrpSpPr/>
          <p:nvPr/>
        </p:nvGrpSpPr>
        <p:grpSpPr>
          <a:xfrm>
            <a:off x="11203843" y="778820"/>
            <a:ext cx="715123" cy="5604489"/>
            <a:chOff x="11203843" y="778821"/>
            <a:chExt cx="715123" cy="5509200"/>
          </a:xfrm>
          <a:solidFill>
            <a:schemeClr val="bg1">
              <a:lumMod val="75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DCE5EDE-D686-431C-8633-2F0203D60E9B}"/>
                </a:ext>
              </a:extLst>
            </p:cNvPr>
            <p:cNvSpPr/>
            <p:nvPr/>
          </p:nvSpPr>
          <p:spPr>
            <a:xfrm>
              <a:off x="11203843" y="778821"/>
              <a:ext cx="715123" cy="5509200"/>
            </a:xfrm>
            <a:prstGeom prst="roundRect">
              <a:avLst>
                <a:gd name="adj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39E01-6F1B-4110-B3C7-452324522A51}"/>
                </a:ext>
              </a:extLst>
            </p:cNvPr>
            <p:cNvSpPr txBox="1"/>
            <p:nvPr/>
          </p:nvSpPr>
          <p:spPr>
            <a:xfrm>
              <a:off x="11251017" y="1027726"/>
              <a:ext cx="457200" cy="48320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IN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</a:p>
            <a:p>
              <a:pPr algn="just"/>
              <a:r>
                <a:rPr lang="en-US" sz="44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DFB16-73DB-4681-92A0-37DFBDE55706}"/>
              </a:ext>
            </a:extLst>
          </p:cNvPr>
          <p:cNvSpPr/>
          <p:nvPr/>
        </p:nvSpPr>
        <p:spPr>
          <a:xfrm>
            <a:off x="102636" y="83976"/>
            <a:ext cx="11999167" cy="6708710"/>
          </a:xfrm>
          <a:prstGeom prst="rect">
            <a:avLst/>
          </a:prstGeom>
          <a:noFill/>
          <a:ln w="1778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508EA-319A-46AF-9078-13A852B62F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44299" y="2931736"/>
            <a:ext cx="2002766" cy="32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  <p:bldP spid="39" grpId="0" animBg="1"/>
      <p:bldP spid="36" grpId="0" animBg="1"/>
      <p:bldP spid="44" grpId="0" animBg="1"/>
      <p:bldP spid="45" grpId="0" animBg="1"/>
      <p:bldP spid="19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456298-D573-44FE-8331-A12F100BF803}"/>
              </a:ext>
            </a:extLst>
          </p:cNvPr>
          <p:cNvGrpSpPr/>
          <p:nvPr/>
        </p:nvGrpSpPr>
        <p:grpSpPr>
          <a:xfrm>
            <a:off x="0" y="17378"/>
            <a:ext cx="12192000" cy="6858000"/>
            <a:chOff x="90197" y="83976"/>
            <a:chExt cx="1371599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CAE089-7A81-41A5-AF1F-6778320B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97" y="83976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AB753B-3B5F-4D7D-B46B-851434C89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48190" y="83976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BEC7C0-5595-4C5F-9723-9F2AA95E7D46}"/>
              </a:ext>
            </a:extLst>
          </p:cNvPr>
          <p:cNvSpPr txBox="1"/>
          <p:nvPr/>
        </p:nvSpPr>
        <p:spPr>
          <a:xfrm>
            <a:off x="1087996" y="735955"/>
            <a:ext cx="10612773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IN" sz="34400" b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B4FB3-1AF4-4F23-8C5A-BCEEBF54254C}"/>
              </a:ext>
            </a:extLst>
          </p:cNvPr>
          <p:cNvSpPr/>
          <p:nvPr/>
        </p:nvSpPr>
        <p:spPr>
          <a:xfrm>
            <a:off x="102636" y="83976"/>
            <a:ext cx="11999167" cy="6708710"/>
          </a:xfrm>
          <a:prstGeom prst="rect">
            <a:avLst/>
          </a:prstGeom>
          <a:noFill/>
          <a:ln w="177800">
            <a:solidFill>
              <a:srgbClr val="00763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0A128-5001-48F4-8222-E9D7C017D6ED}"/>
              </a:ext>
            </a:extLst>
          </p:cNvPr>
          <p:cNvSpPr txBox="1"/>
          <p:nvPr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</p:spTree>
    <p:extLst>
      <p:ext uri="{BB962C8B-B14F-4D97-AF65-F5344CB8AC3E}">
        <p14:creationId xmlns:p14="http://schemas.microsoft.com/office/powerpoint/2010/main" val="193938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3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3.7037E-6 L -3.125E-6 -0.07223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BC3B3-419D-4AE0-8668-5AC7F84EE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94" y="811763"/>
            <a:ext cx="10524930" cy="585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FA3C4-EA01-41EB-BD5E-E472C864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94" y="1124043"/>
            <a:ext cx="10524931" cy="52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D3D22-BFCB-4569-A37A-14CEF79A3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94" y="1124043"/>
            <a:ext cx="10524931" cy="52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B6C25-93D2-4035-8BBF-2158526F3B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457" y="983242"/>
            <a:ext cx="10514404" cy="553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4DEA8-1A68-433C-8010-E777567AD3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94" y="890755"/>
            <a:ext cx="10524930" cy="571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CF5DD-0601-4F63-8D78-44DB21791D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514" y="811763"/>
            <a:ext cx="10648290" cy="585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6B42C-A1D4-4A96-8678-F40F112FA78B}"/>
              </a:ext>
            </a:extLst>
          </p:cNvPr>
          <p:cNvSpPr txBox="1"/>
          <p:nvPr/>
        </p:nvSpPr>
        <p:spPr>
          <a:xfrm>
            <a:off x="2225580" y="250658"/>
            <a:ext cx="864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এসো প্রথমেই আমরা কিছু ছবি দেখি।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E806F-8656-41C9-8B09-8F60ED8FCC07}"/>
              </a:ext>
            </a:extLst>
          </p:cNvPr>
          <p:cNvSpPr/>
          <p:nvPr/>
        </p:nvSpPr>
        <p:spPr>
          <a:xfrm>
            <a:off x="102636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B7B9A3-9C22-4D13-8D56-CAB3BA5AA1E8}"/>
              </a:ext>
            </a:extLst>
          </p:cNvPr>
          <p:cNvSpPr/>
          <p:nvPr/>
        </p:nvSpPr>
        <p:spPr>
          <a:xfrm>
            <a:off x="3935872" y="974975"/>
            <a:ext cx="4320255" cy="104303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91DF-96D0-4DD3-8FED-3897A9660550}"/>
              </a:ext>
            </a:extLst>
          </p:cNvPr>
          <p:cNvSpPr txBox="1"/>
          <p:nvPr/>
        </p:nvSpPr>
        <p:spPr>
          <a:xfrm>
            <a:off x="2215492" y="3244554"/>
            <a:ext cx="8360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  <a:endParaRPr lang="en-US" sz="8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FCC90-A021-4774-9DA5-4B9134AF8344}"/>
              </a:ext>
            </a:extLst>
          </p:cNvPr>
          <p:cNvSpPr/>
          <p:nvPr/>
        </p:nvSpPr>
        <p:spPr>
          <a:xfrm>
            <a:off x="102636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DFD46-FFDC-4519-BBA1-C19C3CF4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06" y="3438331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65977 0.00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B4E5F2-2EF7-42A6-80AA-FB3892EA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54" y="167252"/>
            <a:ext cx="11853017" cy="66254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2B55BF-6D83-4918-9532-3A74A77A93B2}"/>
              </a:ext>
            </a:extLst>
          </p:cNvPr>
          <p:cNvGrpSpPr/>
          <p:nvPr/>
        </p:nvGrpSpPr>
        <p:grpSpPr>
          <a:xfrm>
            <a:off x="1822703" y="1089439"/>
            <a:ext cx="8882742" cy="707886"/>
            <a:chOff x="2369976" y="668665"/>
            <a:chExt cx="8882742" cy="707886"/>
          </a:xfrm>
          <a:solidFill>
            <a:srgbClr val="DA770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F92FC-D903-42E2-8B9C-435E62E1290E}"/>
                </a:ext>
              </a:extLst>
            </p:cNvPr>
            <p:cNvSpPr/>
            <p:nvPr/>
          </p:nvSpPr>
          <p:spPr>
            <a:xfrm>
              <a:off x="2369976" y="668665"/>
              <a:ext cx="8882742" cy="6842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B1B05B-4401-456C-8E6E-45BAF84696F1}"/>
                </a:ext>
              </a:extLst>
            </p:cNvPr>
            <p:cNvSpPr txBox="1"/>
            <p:nvPr/>
          </p:nvSpPr>
          <p:spPr>
            <a:xfrm>
              <a:off x="2435289" y="668665"/>
              <a:ext cx="8817429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শেষে শিক্ষার্থী বন্ধুরা যা শিখবে তা হলো-</a:t>
              </a:r>
              <a:endParaRPr lang="en-US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FC68E3D-C88A-4F99-9044-E2A201B05057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D9A5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A3A620-9AA2-46D4-8C51-783E013310CE}"/>
              </a:ext>
            </a:extLst>
          </p:cNvPr>
          <p:cNvGrpSpPr/>
          <p:nvPr/>
        </p:nvGrpSpPr>
        <p:grpSpPr>
          <a:xfrm>
            <a:off x="1179575" y="2653262"/>
            <a:ext cx="7035487" cy="2575605"/>
            <a:chOff x="4517135" y="2424661"/>
            <a:chExt cx="7035487" cy="2575605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F9737DFD-39AC-4E9C-B004-D9E9FA51605E}"/>
                </a:ext>
              </a:extLst>
            </p:cNvPr>
            <p:cNvSpPr/>
            <p:nvPr/>
          </p:nvSpPr>
          <p:spPr>
            <a:xfrm rot="5400000">
              <a:off x="6747076" y="194720"/>
              <a:ext cx="2575605" cy="7035487"/>
            </a:xfrm>
            <a:prstGeom prst="round2SameRect">
              <a:avLst/>
            </a:prstGeom>
            <a:solidFill>
              <a:srgbClr val="3F869C"/>
            </a:solidFill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65519-D2E5-4FD4-B9D4-8D34BC7F7F45}"/>
                </a:ext>
              </a:extLst>
            </p:cNvPr>
            <p:cNvSpPr txBox="1"/>
            <p:nvPr/>
          </p:nvSpPr>
          <p:spPr>
            <a:xfrm>
              <a:off x="4780006" y="3073015"/>
              <a:ext cx="67604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পড়াশোনা, যাতায়াত, ও কৃষিতে প্রযুক্তির বিকাশ ও ব্যবহার বর্ণনা করতে পারবে।</a:t>
              </a:r>
              <a:endParaRPr lang="en-US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C23BA4-070B-4B4E-BEA6-400D63E9C6C9}"/>
              </a:ext>
            </a:extLst>
          </p:cNvPr>
          <p:cNvGrpSpPr/>
          <p:nvPr/>
        </p:nvGrpSpPr>
        <p:grpSpPr>
          <a:xfrm>
            <a:off x="631432" y="2653259"/>
            <a:ext cx="5262003" cy="2575607"/>
            <a:chOff x="3956800" y="2419498"/>
            <a:chExt cx="5262003" cy="25756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469CD2-E6A9-4546-9878-5730EC9F68A3}"/>
                </a:ext>
              </a:extLst>
            </p:cNvPr>
            <p:cNvSpPr/>
            <p:nvPr/>
          </p:nvSpPr>
          <p:spPr>
            <a:xfrm rot="16200000">
              <a:off x="5299998" y="1076300"/>
              <a:ext cx="2575607" cy="5262003"/>
            </a:xfrm>
            <a:custGeom>
              <a:avLst/>
              <a:gdLst>
                <a:gd name="connsiteX0" fmla="*/ 2011680 w 2011680"/>
                <a:gd name="connsiteY0" fmla="*/ 2926080 h 2926080"/>
                <a:gd name="connsiteX1" fmla="*/ 1647548 w 2011680"/>
                <a:gd name="connsiteY1" fmla="*/ 2926080 h 2926080"/>
                <a:gd name="connsiteX2" fmla="*/ 1005841 w 2011680"/>
                <a:gd name="connsiteY2" fmla="*/ 2286000 h 2926080"/>
                <a:gd name="connsiteX3" fmla="*/ 364134 w 2011680"/>
                <a:gd name="connsiteY3" fmla="*/ 2926080 h 2926080"/>
                <a:gd name="connsiteX4" fmla="*/ 0 w 2011680"/>
                <a:gd name="connsiteY4" fmla="*/ 2926080 h 2926080"/>
                <a:gd name="connsiteX5" fmla="*/ 0 w 2011680"/>
                <a:gd name="connsiteY5" fmla="*/ 335287 h 2926080"/>
                <a:gd name="connsiteX6" fmla="*/ 335287 w 2011680"/>
                <a:gd name="connsiteY6" fmla="*/ 0 h 2926080"/>
                <a:gd name="connsiteX7" fmla="*/ 1676393 w 2011680"/>
                <a:gd name="connsiteY7" fmla="*/ 0 h 2926080"/>
                <a:gd name="connsiteX8" fmla="*/ 2011680 w 2011680"/>
                <a:gd name="connsiteY8" fmla="*/ 335287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680" h="2926080">
                  <a:moveTo>
                    <a:pt x="2011680" y="2926080"/>
                  </a:moveTo>
                  <a:lnTo>
                    <a:pt x="1647548" y="2926080"/>
                  </a:lnTo>
                  <a:cubicBezTo>
                    <a:pt x="1647548" y="2572574"/>
                    <a:pt x="1360246" y="2286000"/>
                    <a:pt x="1005841" y="2286000"/>
                  </a:cubicBezTo>
                  <a:cubicBezTo>
                    <a:pt x="651436" y="2286000"/>
                    <a:pt x="364134" y="2572574"/>
                    <a:pt x="364134" y="2926080"/>
                  </a:cubicBezTo>
                  <a:lnTo>
                    <a:pt x="0" y="2926080"/>
                  </a:lnTo>
                  <a:lnTo>
                    <a:pt x="0" y="335287"/>
                  </a:lnTo>
                  <a:cubicBezTo>
                    <a:pt x="0" y="150113"/>
                    <a:pt x="150113" y="0"/>
                    <a:pt x="335287" y="0"/>
                  </a:cubicBezTo>
                  <a:lnTo>
                    <a:pt x="1676393" y="0"/>
                  </a:lnTo>
                  <a:cubicBezTo>
                    <a:pt x="1861567" y="0"/>
                    <a:pt x="2011680" y="150113"/>
                    <a:pt x="2011680" y="335287"/>
                  </a:cubicBezTo>
                  <a:close/>
                </a:path>
              </a:pathLst>
            </a:custGeom>
            <a:solidFill>
              <a:srgbClr val="DAA600"/>
            </a:solidFill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1BD7F8-BC96-4926-A29E-DF832717156F}"/>
                </a:ext>
              </a:extLst>
            </p:cNvPr>
            <p:cNvSpPr txBox="1"/>
            <p:nvPr/>
          </p:nvSpPr>
          <p:spPr>
            <a:xfrm>
              <a:off x="5212740" y="3119011"/>
              <a:ext cx="20482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latin typeface="NikoshBAN" panose="02000000000000000000" pitchFamily="2" charset="0"/>
                  <a:cs typeface="NikoshBAN" panose="02000000000000000000" pitchFamily="2" charset="0"/>
                </a:rPr>
                <a:t>১০.১.১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4F0134-FBB7-4153-B8CD-61E48196EEC3}"/>
              </a:ext>
            </a:extLst>
          </p:cNvPr>
          <p:cNvSpPr/>
          <p:nvPr/>
        </p:nvSpPr>
        <p:spPr>
          <a:xfrm>
            <a:off x="5094514" y="319335"/>
            <a:ext cx="2593910" cy="684273"/>
          </a:xfrm>
          <a:prstGeom prst="roundRect">
            <a:avLst>
              <a:gd name="adj" fmla="val 50000"/>
            </a:avLst>
          </a:prstGeom>
          <a:solidFill>
            <a:srgbClr val="3E85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2823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3.54167E-6 2.96296E-6 L 0.28854 0.0009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7CD8A-F039-4FD1-98EF-177C84DBD6A4}"/>
              </a:ext>
            </a:extLst>
          </p:cNvPr>
          <p:cNvGrpSpPr/>
          <p:nvPr/>
        </p:nvGrpSpPr>
        <p:grpSpPr>
          <a:xfrm>
            <a:off x="671803" y="494522"/>
            <a:ext cx="11038535" cy="670100"/>
            <a:chOff x="671803" y="494522"/>
            <a:chExt cx="11038535" cy="6701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410ABBE-7991-4AAA-89F3-A51E824D1D86}"/>
                </a:ext>
              </a:extLst>
            </p:cNvPr>
            <p:cNvSpPr/>
            <p:nvPr/>
          </p:nvSpPr>
          <p:spPr>
            <a:xfrm>
              <a:off x="671803" y="494522"/>
              <a:ext cx="11038535" cy="668395"/>
            </a:xfrm>
            <a:prstGeom prst="roundRect">
              <a:avLst>
                <a:gd name="adj" fmla="val 50000"/>
              </a:avLst>
            </a:prstGeom>
            <a:solidFill>
              <a:srgbClr val="0C97AA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3CC266-2FAE-4E94-891A-80A89EB42ED1}"/>
                </a:ext>
              </a:extLst>
            </p:cNvPr>
            <p:cNvSpPr txBox="1"/>
            <p:nvPr/>
          </p:nvSpPr>
          <p:spPr>
            <a:xfrm>
              <a:off x="849085" y="518291"/>
              <a:ext cx="107830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চিত্রগুলো লক্ষ কর।মানুষগুলো কী করছে?তারা কী কী ব্যবহার করছে?</a:t>
              </a:r>
              <a:endParaRPr lang="en-US" sz="36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9B41B2-D1F4-415F-9008-B1A4E0DBC1A1}"/>
              </a:ext>
            </a:extLst>
          </p:cNvPr>
          <p:cNvSpPr txBox="1"/>
          <p:nvPr/>
        </p:nvSpPr>
        <p:spPr>
          <a:xfrm>
            <a:off x="1595535" y="5827182"/>
            <a:ext cx="982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চিত্রগুলোতে যে সব জিনিস দেখানো হয়েছে তা সবই </a:t>
            </a:r>
            <a:r>
              <a:rPr lang="en-US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189B6-DBDE-4C08-A98F-02B0EFACD756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C957A-677C-45C3-A9B3-9B4933217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15052" r="3988" b="18911"/>
          <a:stretch/>
        </p:blipFill>
        <p:spPr>
          <a:xfrm>
            <a:off x="1023257" y="1166327"/>
            <a:ext cx="10608906" cy="4528756"/>
          </a:xfrm>
          <a:prstGeom prst="roundRect">
            <a:avLst>
              <a:gd name="adj" fmla="val 139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52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7008D-2253-438A-8C9E-D079A5E8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1" y="83977"/>
            <a:ext cx="11986728" cy="6708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E81CA1-A6DF-4D7B-AEE3-B66A28CA71D8}"/>
              </a:ext>
            </a:extLst>
          </p:cNvPr>
          <p:cNvSpPr txBox="1"/>
          <p:nvPr/>
        </p:nvSpPr>
        <p:spPr>
          <a:xfrm>
            <a:off x="1609529" y="2816725"/>
            <a:ext cx="92093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হতে পারে একটি যন্ত্র বা হাতিয়ার বা কোন পদ্ধতি যা আমাদের কাজে লাগে।</a:t>
            </a:r>
            <a:r>
              <a:rPr lang="bn-IN" sz="4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আমাদের কোন কাজকে সহজে, তাড়াতাড়ি এবং ভালোভাবে করতে সাহায্য করে।</a:t>
            </a:r>
            <a:r>
              <a:rPr lang="bn-IN" sz="4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জীবনকে অনেক সহজ করে দেয়।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FBA81-7448-4D42-B361-56BC5F489DB5}"/>
              </a:ext>
            </a:extLst>
          </p:cNvPr>
          <p:cNvSpPr/>
          <p:nvPr/>
        </p:nvSpPr>
        <p:spPr>
          <a:xfrm>
            <a:off x="93492" y="83976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D1A09-D82E-4200-BDEF-A56CCAF3DA29}"/>
              </a:ext>
            </a:extLst>
          </p:cNvPr>
          <p:cNvSpPr/>
          <p:nvPr/>
        </p:nvSpPr>
        <p:spPr>
          <a:xfrm>
            <a:off x="4617720" y="850392"/>
            <a:ext cx="2633472" cy="830997"/>
          </a:xfrm>
          <a:prstGeom prst="roundRect">
            <a:avLst>
              <a:gd name="adj" fmla="val 50000"/>
            </a:avLst>
          </a:prstGeom>
          <a:solidFill>
            <a:srgbClr val="108D9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DE959-8191-40E7-9922-2682C2DFC948}"/>
              </a:ext>
            </a:extLst>
          </p:cNvPr>
          <p:cNvSpPr txBox="1"/>
          <p:nvPr/>
        </p:nvSpPr>
        <p:spPr>
          <a:xfrm>
            <a:off x="4764024" y="875448"/>
            <a:ext cx="238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48F3A-7C4B-43AE-9EB4-5E41FCA7C48C}"/>
              </a:ext>
            </a:extLst>
          </p:cNvPr>
          <p:cNvSpPr txBox="1"/>
          <p:nvPr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</p:spTree>
    <p:extLst>
      <p:ext uri="{BB962C8B-B14F-4D97-AF65-F5344CB8AC3E}">
        <p14:creationId xmlns:p14="http://schemas.microsoft.com/office/powerpoint/2010/main" val="7690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52313-D902-4F2D-93F8-46461E1D4A13}"/>
              </a:ext>
            </a:extLst>
          </p:cNvPr>
          <p:cNvSpPr/>
          <p:nvPr/>
        </p:nvSpPr>
        <p:spPr>
          <a:xfrm>
            <a:off x="2450592" y="356616"/>
            <a:ext cx="7580376" cy="777240"/>
          </a:xfrm>
          <a:prstGeom prst="roundRect">
            <a:avLst>
              <a:gd name="adj" fmla="val 50000"/>
            </a:avLst>
          </a:prstGeom>
          <a:solidFill>
            <a:srgbClr val="43BCB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D66E2-5CA4-4814-A3EE-385C757CFAC3}"/>
              </a:ext>
            </a:extLst>
          </p:cNvPr>
          <p:cNvSpPr txBox="1"/>
          <p:nvPr/>
        </p:nvSpPr>
        <p:spPr>
          <a:xfrm>
            <a:off x="2711102" y="425970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প্রযুক্তি কীভাবে আমাদের সহায়তা করে?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81AF-AAEE-41AF-AAB0-54DA3287624E}"/>
              </a:ext>
            </a:extLst>
          </p:cNvPr>
          <p:cNvSpPr txBox="1"/>
          <p:nvPr/>
        </p:nvSpPr>
        <p:spPr>
          <a:xfrm>
            <a:off x="9319481" y="73776"/>
            <a:ext cx="2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Angsana New" panose="02020503050405090304" pitchFamily="18" charset="-34"/>
                <a:cs typeface="Angsana New" panose="02020503050405090304" pitchFamily="18" charset="-34"/>
              </a:rPr>
              <a:t>Israt Jahan Fardous, Rajapur,Jhalokathi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985E5-23B4-4423-B1F2-0D57E372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AB658-8951-4A6D-9921-8F3D86CD4E1D}"/>
              </a:ext>
            </a:extLst>
          </p:cNvPr>
          <p:cNvSpPr txBox="1"/>
          <p:nvPr/>
        </p:nvSpPr>
        <p:spPr>
          <a:xfrm>
            <a:off x="4038600" y="91500"/>
            <a:ext cx="441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980AC-3234-4B18-9272-2575FC0FD0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09" y="3611810"/>
            <a:ext cx="4873504" cy="2790379"/>
          </a:xfrm>
          <a:prstGeom prst="roundRect">
            <a:avLst>
              <a:gd name="adj" fmla="val 985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02B6F8-66FA-46B9-9E04-FE972F27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97" y="829191"/>
            <a:ext cx="4899616" cy="2599809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2D160-8417-42D6-B009-BD12B5EF7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835" y="829191"/>
            <a:ext cx="4857276" cy="2599809"/>
          </a:xfrm>
          <a:prstGeom prst="roundRect">
            <a:avLst>
              <a:gd name="adj" fmla="val 765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25547D-D561-4A4A-9780-3C75C1325FF1}"/>
              </a:ext>
            </a:extLst>
          </p:cNvPr>
          <p:cNvSpPr txBox="1"/>
          <p:nvPr/>
        </p:nvSpPr>
        <p:spPr>
          <a:xfrm>
            <a:off x="5515721" y="3575838"/>
            <a:ext cx="657264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কাজে আমরা </a:t>
            </a:r>
            <a:r>
              <a:rPr lang="bn-IN" sz="36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করি।পড়াশোনার জন্য আমরা বিভিন্ন প্রযুক্তি ব্যবহার করি।যেমনঃ পেনসিল,পাঠ্যপুস্তক,খাতা ইত্যাদি।শ্রেণিকক্ষে শিক্ষক ব্লাকবোর্ড,চক এবং অন্যান্য যন্ত্রপাতি ব্যবহার করেন।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02D0C-7434-4371-8E2E-D8F89C0F8179}"/>
              </a:ext>
            </a:extLst>
          </p:cNvPr>
          <p:cNvSpPr/>
          <p:nvPr/>
        </p:nvSpPr>
        <p:spPr>
          <a:xfrm>
            <a:off x="96416" y="74645"/>
            <a:ext cx="11999167" cy="6708710"/>
          </a:xfrm>
          <a:prstGeom prst="rect">
            <a:avLst/>
          </a:prstGeom>
          <a:noFill/>
          <a:ln w="177800">
            <a:solidFill>
              <a:srgbClr val="0786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440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NikoshBAN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Israt Jahan Fardous Jhalakathi</dc:creator>
  <cp:lastModifiedBy>Israt Jahan Fardous Jhalakathi</cp:lastModifiedBy>
  <cp:revision>14</cp:revision>
  <dcterms:created xsi:type="dcterms:W3CDTF">2021-12-07T13:55:05Z</dcterms:created>
  <dcterms:modified xsi:type="dcterms:W3CDTF">2021-12-17T16:28:40Z</dcterms:modified>
</cp:coreProperties>
</file>