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9"/>
  </p:notesMasterIdLst>
  <p:sldIdLst>
    <p:sldId id="261" r:id="rId2"/>
    <p:sldId id="257" r:id="rId3"/>
    <p:sldId id="258" r:id="rId4"/>
    <p:sldId id="279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80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FF"/>
    <a:srgbClr val="4472C4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2F5B-521A-4640-B516-4756D474137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BBBC-DCBC-461B-A5D2-9C85EA0E3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Introduction of the teacher</a:t>
            </a:r>
            <a:r>
              <a:rPr lang="en-US" baseline="0" dirty="0"/>
              <a:t>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7BBBC-DCBC-461B-A5D2-9C85EA0E3D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3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7BBBC-DCBC-461B-A5D2-9C85EA0E3D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7BBBC-DCBC-461B-A5D2-9C85EA0E3D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8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3947-AC2D-4AF0-855F-A2A07ACC0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BB077-BF4B-4946-B34E-2E32597DC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B4831-6793-4759-9AAC-87538B13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B4A1C-55C7-4F08-963B-CED04DCC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6DF25-E436-4E02-BE62-64C5E4C3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6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40A1-1CFB-4DD2-85D2-6A8F7AF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830D9-2688-41B7-8132-0F18C3C39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6B31B-AEEE-4670-8555-922E7814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6E4F0-6629-4B66-BC6E-83C0B87F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ADB6-4C70-449A-AC4E-B7193DE6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6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6C4CF-6F88-450A-A32B-4764DDBE3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5C8AF-980D-4C6C-9B6D-A5B0D8EC3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63A5E-A887-40AA-8B73-15DBC2F8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BFC3-D693-488B-97DD-A4136951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CE57-F374-40B4-86A4-0708FB15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0E61-51F5-457F-8F2B-1DD83B9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FB24-9B44-4BF3-88CB-45668AE3E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82824-9B63-4C42-8DDD-B2EC33A8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D401-8F86-4661-89AF-CDC10FBE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8C9E5-2485-4C5B-BB47-51446F5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D393-FEB2-4D08-B2BD-11D6D82C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33086-40AE-4616-B3B2-A252034A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3185-E93B-4DC1-9CA7-B3F0C392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A90FF-6A90-428C-88B6-E5B3E897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DAEF-1563-4ADA-9608-5E83FF16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0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3384-ED14-41F9-8275-53C80C65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1F85-4AB1-4B2C-9C19-7BA40D0B4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CBE26-DC7F-4D21-86C8-327489778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B0140-14A3-48F7-BF2D-E8F21B33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DC657-AD93-49A4-B4BC-3502379F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FF73-62A6-4625-B8C6-52568906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FFB3-1C3B-420E-B22F-1FC23F32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12991-6888-46E2-B55F-AAC9D7F46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BBDB6-C426-4995-ADD2-5A9F26A7E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96666-888F-4B57-9BAC-242E03AD8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F9CA-0B86-4401-9A11-9B3A07F02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6957FA-67BC-4C7A-8E02-6FC09C4F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B2E8C-3B68-4456-A49B-96845A39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6C887-4E17-486D-A65D-B9CB9B9B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29F-698C-45D5-9661-7ABA9789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77DD6-45C3-4D8F-8514-A6943962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E3262-5025-4750-B668-4BBE38DA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25418-30AB-4C86-AFE9-FEE9937C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09175-E91F-4C79-B330-09260851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7A747-D835-412C-B0A5-D283457A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E2B9C-8967-48B5-92ED-94558CAD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60AF-425E-4811-8A8B-B95A64A7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9A01-32DC-4B47-B3F9-8469CEB2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302F3-274E-440D-B5BD-CB78FB038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A08A8-8DEF-455D-967A-A8367844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83FED-B55C-4278-B40B-2FEE5C3B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AEFCF-5B2B-49D5-B4C7-AC5EC8B7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85B4-5704-4FFC-96EB-835E5BF0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35E2C-8FB9-484B-ABC6-31F60DC1C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F347E-47AC-4808-B9AC-3CD93682D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0A238-8640-4BA7-A3DC-161426EA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6789B-3620-4D5C-BFB0-A67E64F9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BD47F-ECD3-4CC3-928E-F503402F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3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E3CE1-E5E0-4CA2-9D98-3C74E173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DAC2D-AEBE-432C-BCEA-0A8943F8A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EB4D7-C605-4483-89BA-729408A45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6C2C-5FE3-4AEB-A2B5-BF21FCD638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F7A65-83F6-4C59-8DC8-3E44106FC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0554-A357-40EF-8C16-31A021D82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F69A-5123-4A34-9A1B-CAA3E815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C377FE-7F22-4BB1-B363-48137D00AD6E}"/>
              </a:ext>
            </a:extLst>
          </p:cNvPr>
          <p:cNvSpPr/>
          <p:nvPr/>
        </p:nvSpPr>
        <p:spPr>
          <a:xfrm>
            <a:off x="225083" y="239151"/>
            <a:ext cx="11732455" cy="6414867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C4C5F2-ECE4-4E88-8145-55765173046D}"/>
              </a:ext>
            </a:extLst>
          </p:cNvPr>
          <p:cNvSpPr/>
          <p:nvPr/>
        </p:nvSpPr>
        <p:spPr>
          <a:xfrm>
            <a:off x="1012874" y="1266092"/>
            <a:ext cx="10166252" cy="3263705"/>
          </a:xfrm>
          <a:prstGeom prst="roundRect">
            <a:avLst>
              <a:gd name="adj" fmla="val 188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Hidden Slide </a:t>
            </a:r>
          </a:p>
        </p:txBody>
      </p:sp>
    </p:spTree>
    <p:extLst>
      <p:ext uri="{BB962C8B-B14F-4D97-AF65-F5344CB8AC3E}">
        <p14:creationId xmlns:p14="http://schemas.microsoft.com/office/powerpoint/2010/main" val="417262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81BA458F-10A0-4BE4-9410-7C4181FE5D96}"/>
              </a:ext>
            </a:extLst>
          </p:cNvPr>
          <p:cNvSpPr/>
          <p:nvPr/>
        </p:nvSpPr>
        <p:spPr>
          <a:xfrm>
            <a:off x="731520" y="140678"/>
            <a:ext cx="2940148" cy="1350497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F52CA-9D0D-44C8-9045-109B1BF0CDF4}"/>
              </a:ext>
            </a:extLst>
          </p:cNvPr>
          <p:cNvSpPr txBox="1"/>
          <p:nvPr/>
        </p:nvSpPr>
        <p:spPr>
          <a:xfrm>
            <a:off x="440871" y="5556847"/>
            <a:ext cx="11535757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see the foam in the sea.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8A4157-5C18-4751-9546-EA32525F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78" y="140678"/>
            <a:ext cx="6973747" cy="493750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DC46A-B1DA-4DB4-AE62-CC6A66F540EA}"/>
              </a:ext>
            </a:extLst>
          </p:cNvPr>
          <p:cNvSpPr txBox="1"/>
          <p:nvPr/>
        </p:nvSpPr>
        <p:spPr>
          <a:xfrm>
            <a:off x="440871" y="1491175"/>
            <a:ext cx="3804558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Nikosh" panose="02000000000000000000" pitchFamily="2" charset="0"/>
                <a:ea typeface="Verdana" panose="020B0604030504040204" pitchFamily="34" charset="0"/>
                <a:cs typeface="Nikosh" panose="02000000000000000000" pitchFamily="2" charset="0"/>
              </a:rPr>
              <a:t>a mass of small bubbles formed on or in liquid</a:t>
            </a:r>
            <a:endParaRPr lang="en-US" sz="3600" b="1" dirty="0">
              <a:latin typeface="Nikosh" panose="02000000000000000000" pitchFamily="2" charset="0"/>
              <a:ea typeface="Verdana" panose="020B0604030504040204" pitchFamily="34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F06D0-10FE-4503-B367-C47983C2D3EA}"/>
              </a:ext>
            </a:extLst>
          </p:cNvPr>
          <p:cNvSpPr txBox="1"/>
          <p:nvPr/>
        </p:nvSpPr>
        <p:spPr>
          <a:xfrm>
            <a:off x="440871" y="4272832"/>
            <a:ext cx="380455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Nikosh" panose="02000000000000000000" pitchFamily="2" charset="0"/>
                <a:ea typeface="Verdana" panose="020B0604030504040204" pitchFamily="34" charset="0"/>
                <a:cs typeface="Nikosh" panose="02000000000000000000" pitchFamily="2" charset="0"/>
              </a:rPr>
              <a:t>Make Sentence</a:t>
            </a:r>
            <a:endParaRPr lang="en-US" sz="3600" b="1" dirty="0">
              <a:latin typeface="Nikosh" panose="02000000000000000000" pitchFamily="2" charset="0"/>
              <a:ea typeface="Verdana" panose="020B060403050404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DD92E4F0-3703-4FD5-867F-218B8D504290}"/>
              </a:ext>
            </a:extLst>
          </p:cNvPr>
          <p:cNvSpPr/>
          <p:nvPr/>
        </p:nvSpPr>
        <p:spPr>
          <a:xfrm>
            <a:off x="473614" y="140678"/>
            <a:ext cx="3690424" cy="1350497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860A6-D087-437C-AD5E-AC632E10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189" y="187240"/>
            <a:ext cx="4112456" cy="324176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ABCD85-EC01-42CA-8D5C-2F95F1CE2E01}"/>
              </a:ext>
            </a:extLst>
          </p:cNvPr>
          <p:cNvSpPr txBox="1"/>
          <p:nvPr/>
        </p:nvSpPr>
        <p:spPr>
          <a:xfrm>
            <a:off x="616717" y="5719752"/>
            <a:ext cx="1145352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He could not control the growing 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tide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of violence.</a:t>
            </a:r>
            <a:endParaRPr lang="en-US" sz="6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A5BE58-F919-4BA3-BC79-64555A5DCF78}"/>
              </a:ext>
            </a:extLst>
          </p:cNvPr>
          <p:cNvSpPr/>
          <p:nvPr/>
        </p:nvSpPr>
        <p:spPr>
          <a:xfrm>
            <a:off x="473613" y="1491174"/>
            <a:ext cx="3549748" cy="21523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Rising and falling of the sea water</a:t>
            </a:r>
            <a:endParaRPr lang="en-US" sz="8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41DFA-7928-4608-8D4A-C2632298BD64}"/>
              </a:ext>
            </a:extLst>
          </p:cNvPr>
          <p:cNvSpPr/>
          <p:nvPr/>
        </p:nvSpPr>
        <p:spPr>
          <a:xfrm>
            <a:off x="616717" y="4679471"/>
            <a:ext cx="4112455" cy="6810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Make Sentence</a:t>
            </a:r>
            <a:endParaRPr lang="en-US" sz="8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6" name="Picture 2" descr="জোয়ার-ভাটা কেন হয়??? - Bangla Blog">
            <a:extLst>
              <a:ext uri="{FF2B5EF4-FFF2-40B4-BE49-F238E27FC236}">
                <a16:creationId xmlns:a16="http://schemas.microsoft.com/office/drawing/2014/main" id="{329D218F-5E07-4F36-A1AD-9E96D0E4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96" y="140678"/>
            <a:ext cx="3446750" cy="3288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1520A6A4-0642-4CFB-83DA-178DBF7BDF56}"/>
              </a:ext>
            </a:extLst>
          </p:cNvPr>
          <p:cNvSpPr/>
          <p:nvPr/>
        </p:nvSpPr>
        <p:spPr>
          <a:xfrm>
            <a:off x="473613" y="140678"/>
            <a:ext cx="3987603" cy="1350497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02B52-DFD5-4127-A0CA-EB618E0FE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679" y="185858"/>
            <a:ext cx="6116410" cy="4077607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BC441-E335-476F-A133-E3FD7700C57D}"/>
              </a:ext>
            </a:extLst>
          </p:cNvPr>
          <p:cNvSpPr txBox="1"/>
          <p:nvPr/>
        </p:nvSpPr>
        <p:spPr>
          <a:xfrm>
            <a:off x="633046" y="4965895"/>
            <a:ext cx="1131042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lang="en-US" sz="4000" b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emove </a:t>
            </a:r>
            <a:r>
              <a:rPr lang="en-US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unwanted plants from the garden.</a:t>
            </a:r>
            <a:endParaRPr lang="en-US" sz="8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05B62-5B95-40F8-9278-8E609693E690}"/>
              </a:ext>
            </a:extLst>
          </p:cNvPr>
          <p:cNvSpPr/>
          <p:nvPr/>
        </p:nvSpPr>
        <p:spPr>
          <a:xfrm>
            <a:off x="502546" y="1603717"/>
            <a:ext cx="4163530" cy="14409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 plant that is not valued.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75C32-E8E7-4F1B-8A2D-5D2CA78708C0}"/>
              </a:ext>
            </a:extLst>
          </p:cNvPr>
          <p:cNvSpPr/>
          <p:nvPr/>
        </p:nvSpPr>
        <p:spPr>
          <a:xfrm>
            <a:off x="473613" y="3813298"/>
            <a:ext cx="4368389" cy="90033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Make Sentence</a:t>
            </a:r>
          </a:p>
        </p:txBody>
      </p:sp>
    </p:spTree>
    <p:extLst>
      <p:ext uri="{BB962C8B-B14F-4D97-AF65-F5344CB8AC3E}">
        <p14:creationId xmlns:p14="http://schemas.microsoft.com/office/powerpoint/2010/main" val="30278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FAB5964A-B6A0-4B46-AAE0-F7A16233E70D}"/>
              </a:ext>
            </a:extLst>
          </p:cNvPr>
          <p:cNvSpPr/>
          <p:nvPr/>
        </p:nvSpPr>
        <p:spPr>
          <a:xfrm>
            <a:off x="473613" y="140678"/>
            <a:ext cx="3987603" cy="1350497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EBBDF-0ABE-4821-AB09-760691A49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447" y="177638"/>
            <a:ext cx="5486400" cy="3933645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D6CFE-5375-4421-B3AF-30B6EA6FBDED}"/>
              </a:ext>
            </a:extLst>
          </p:cNvPr>
          <p:cNvSpPr txBox="1"/>
          <p:nvPr/>
        </p:nvSpPr>
        <p:spPr>
          <a:xfrm>
            <a:off x="1995267" y="5278039"/>
            <a:ext cx="714873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 net is with a stake.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A5953-5535-426E-B46A-EA240F7CED3E}"/>
              </a:ext>
            </a:extLst>
          </p:cNvPr>
          <p:cNvSpPr/>
          <p:nvPr/>
        </p:nvSpPr>
        <p:spPr>
          <a:xfrm>
            <a:off x="473614" y="1579961"/>
            <a:ext cx="3987602" cy="90033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Pillar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wedge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A0265-0D04-4BD6-8670-2F2B92FCFB58}"/>
              </a:ext>
            </a:extLst>
          </p:cNvPr>
          <p:cNvSpPr/>
          <p:nvPr/>
        </p:nvSpPr>
        <p:spPr>
          <a:xfrm>
            <a:off x="473613" y="4112501"/>
            <a:ext cx="4647027" cy="90033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Make Sentence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00F47E-DADB-44F5-9364-31B6B485ABE2}"/>
              </a:ext>
            </a:extLst>
          </p:cNvPr>
          <p:cNvSpPr/>
          <p:nvPr/>
        </p:nvSpPr>
        <p:spPr>
          <a:xfrm rot="14317323">
            <a:off x="5383334" y="1798011"/>
            <a:ext cx="2488835" cy="1364566"/>
          </a:xfrm>
          <a:prstGeom prst="rightArrow">
            <a:avLst>
              <a:gd name="adj1" fmla="val 27116"/>
              <a:gd name="adj2" fmla="val 675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D3DC1B70-E083-4E51-859E-48458261CE05}"/>
              </a:ext>
            </a:extLst>
          </p:cNvPr>
          <p:cNvSpPr/>
          <p:nvPr/>
        </p:nvSpPr>
        <p:spPr>
          <a:xfrm>
            <a:off x="1378634" y="601394"/>
            <a:ext cx="9622301" cy="547584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A. listen to the poem. Read it aloud in groups.</a:t>
            </a:r>
          </a:p>
        </p:txBody>
      </p:sp>
    </p:spTree>
    <p:extLst>
      <p:ext uri="{BB962C8B-B14F-4D97-AF65-F5344CB8AC3E}">
        <p14:creationId xmlns:p14="http://schemas.microsoft.com/office/powerpoint/2010/main" val="373846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9BD32C-FF9D-4CD4-8D61-CD48BD979705}"/>
              </a:ext>
            </a:extLst>
          </p:cNvPr>
          <p:cNvSpPr txBox="1"/>
          <p:nvPr/>
        </p:nvSpPr>
        <p:spPr>
          <a:xfrm>
            <a:off x="617025" y="145925"/>
            <a:ext cx="10862212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B. Answer the following questions.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07618-D4E5-4752-8AA9-61B514B2B474}"/>
              </a:ext>
            </a:extLst>
          </p:cNvPr>
          <p:cNvSpPr txBox="1"/>
          <p:nvPr/>
        </p:nvSpPr>
        <p:spPr>
          <a:xfrm>
            <a:off x="617025" y="1079764"/>
            <a:ext cx="10747717" cy="5078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What was the weather like when Mary went to bring the cattle home?</a:t>
            </a:r>
          </a:p>
          <a:p>
            <a:pPr marL="342900" indent="-342900">
              <a:buAutoNum type="arabicPeriod"/>
            </a:pPr>
            <a:r>
              <a:rPr lang="en-US" sz="3600" dirty="0"/>
              <a:t>Look at some words, phrases and sentences that have been repeated several times. Explain why the poet has done that.</a:t>
            </a:r>
          </a:p>
          <a:p>
            <a:pPr marL="342900" indent="-342900">
              <a:buAutoNum type="arabicPeriod"/>
            </a:pPr>
            <a:r>
              <a:rPr lang="en-US" sz="3600" dirty="0"/>
              <a:t>How has the poet described the sea?</a:t>
            </a:r>
          </a:p>
          <a:p>
            <a:pPr marL="342900" indent="-342900">
              <a:buAutoNum type="arabicPeriod"/>
            </a:pPr>
            <a:r>
              <a:rPr lang="en-US" sz="3600" dirty="0"/>
              <a:t>Suppose you were walking on the sea shore with a couple of your friends while Mary was drowning. Describe what you would have done. </a:t>
            </a:r>
          </a:p>
        </p:txBody>
      </p:sp>
    </p:spTree>
    <p:extLst>
      <p:ext uri="{BB962C8B-B14F-4D97-AF65-F5344CB8AC3E}">
        <p14:creationId xmlns:p14="http://schemas.microsoft.com/office/powerpoint/2010/main" val="12135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4C76FDF-5042-4E32-9328-5192C3D0C04A}"/>
              </a:ext>
            </a:extLst>
          </p:cNvPr>
          <p:cNvSpPr/>
          <p:nvPr/>
        </p:nvSpPr>
        <p:spPr>
          <a:xfrm>
            <a:off x="815927" y="323558"/>
            <a:ext cx="10213144" cy="1927274"/>
          </a:xfrm>
          <a:prstGeom prst="wedgeRoundRectCallout">
            <a:avLst>
              <a:gd name="adj1" fmla="val -14053"/>
              <a:gd name="adj2" fmla="val 7326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HOME 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19EFE9-5E49-47CA-84E4-AECB1BE3C304}"/>
              </a:ext>
            </a:extLst>
          </p:cNvPr>
          <p:cNvSpPr/>
          <p:nvPr/>
        </p:nvSpPr>
        <p:spPr>
          <a:xfrm>
            <a:off x="998806" y="2743200"/>
            <a:ext cx="9931791" cy="2757268"/>
          </a:xfrm>
          <a:prstGeom prst="roundRect">
            <a:avLst>
              <a:gd name="adj" fmla="val 34568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Write the story of Mary in your own words.</a:t>
            </a:r>
          </a:p>
        </p:txBody>
      </p:sp>
    </p:spTree>
    <p:extLst>
      <p:ext uri="{BB962C8B-B14F-4D97-AF65-F5344CB8AC3E}">
        <p14:creationId xmlns:p14="http://schemas.microsoft.com/office/powerpoint/2010/main" val="39676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7E02F1E8-D8DA-41B4-BD15-85CCE78FB7DF}"/>
              </a:ext>
            </a:extLst>
          </p:cNvPr>
          <p:cNvSpPr/>
          <p:nvPr/>
        </p:nvSpPr>
        <p:spPr>
          <a:xfrm>
            <a:off x="1303866" y="558800"/>
            <a:ext cx="10888133" cy="5181600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Impact" panose="020B0806030902050204" pitchFamily="34" charset="0"/>
              </a:rPr>
              <a:t>May Allah bless you.</a:t>
            </a:r>
          </a:p>
        </p:txBody>
      </p:sp>
    </p:spTree>
    <p:extLst>
      <p:ext uri="{BB962C8B-B14F-4D97-AF65-F5344CB8AC3E}">
        <p14:creationId xmlns:p14="http://schemas.microsoft.com/office/powerpoint/2010/main" val="42130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95282A-55CC-410E-BBFC-F4AE644A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246" y="141602"/>
            <a:ext cx="11643360" cy="6428010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">
            <a:extLst>
              <a:ext uri="{FF2B5EF4-FFF2-40B4-BE49-F238E27FC236}">
                <a16:creationId xmlns:a16="http://schemas.microsoft.com/office/drawing/2014/main" id="{559E0297-B13D-4E83-A0AD-908D6288C8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703440"/>
            <a:ext cx="10452295" cy="254267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613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WELCOME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4BD6E9-B609-4D31-B568-5C7CF2A268D8}"/>
              </a:ext>
            </a:extLst>
          </p:cNvPr>
          <p:cNvSpPr/>
          <p:nvPr/>
        </p:nvSpPr>
        <p:spPr>
          <a:xfrm>
            <a:off x="328245" y="3664641"/>
            <a:ext cx="11451102" cy="150870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8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TO MY ENGLISH CLASS</a:t>
            </a:r>
          </a:p>
        </p:txBody>
      </p:sp>
    </p:spTree>
    <p:extLst>
      <p:ext uri="{BB962C8B-B14F-4D97-AF65-F5344CB8AC3E}">
        <p14:creationId xmlns:p14="http://schemas.microsoft.com/office/powerpoint/2010/main" val="7243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03DB1B51-183A-4235-A4BF-C08BACB40806}"/>
              </a:ext>
            </a:extLst>
          </p:cNvPr>
          <p:cNvSpPr/>
          <p:nvPr/>
        </p:nvSpPr>
        <p:spPr>
          <a:xfrm>
            <a:off x="1824341" y="154453"/>
            <a:ext cx="8516102" cy="1594223"/>
          </a:xfrm>
          <a:prstGeom prst="downArrow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Introduction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9ADDE77-5401-413B-948A-E629E8127499}"/>
              </a:ext>
            </a:extLst>
          </p:cNvPr>
          <p:cNvSpPr/>
          <p:nvPr/>
        </p:nvSpPr>
        <p:spPr>
          <a:xfrm>
            <a:off x="1533896" y="1924148"/>
            <a:ext cx="9096992" cy="4164439"/>
          </a:xfrm>
          <a:prstGeom prst="frame">
            <a:avLst>
              <a:gd name="adj1" fmla="val 4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58D8C-59F8-4ECE-9B45-E98D123FDEE6}"/>
              </a:ext>
            </a:extLst>
          </p:cNvPr>
          <p:cNvSpPr txBox="1"/>
          <p:nvPr/>
        </p:nvSpPr>
        <p:spPr>
          <a:xfrm>
            <a:off x="1688124" y="2124222"/>
            <a:ext cx="88345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MD. ANISUL HAQUE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Assistant Teacher (English)</a:t>
            </a:r>
          </a:p>
          <a:p>
            <a:r>
              <a:rPr lang="en-US" sz="3200" dirty="0" err="1">
                <a:latin typeface="Arial Black" panose="020B0A04020102020204" pitchFamily="34" charset="0"/>
              </a:rPr>
              <a:t>Jafargonj</a:t>
            </a:r>
            <a:r>
              <a:rPr lang="en-US" sz="3200" dirty="0">
                <a:latin typeface="Arial Black" panose="020B0A04020102020204" pitchFamily="34" charset="0"/>
              </a:rPr>
              <a:t> School &amp; College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Mahanagar, Rangpur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Mobile: 01557125271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Email: anis127299@gmail.com</a:t>
            </a:r>
          </a:p>
        </p:txBody>
      </p:sp>
    </p:spTree>
    <p:extLst>
      <p:ext uri="{BB962C8B-B14F-4D97-AF65-F5344CB8AC3E}">
        <p14:creationId xmlns:p14="http://schemas.microsoft.com/office/powerpoint/2010/main" val="285044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2115672F-8498-42D0-8BED-A4D84A5C738E}"/>
              </a:ext>
            </a:extLst>
          </p:cNvPr>
          <p:cNvSpPr/>
          <p:nvPr/>
        </p:nvSpPr>
        <p:spPr>
          <a:xfrm>
            <a:off x="3319975" y="5068795"/>
            <a:ext cx="7676970" cy="1554772"/>
          </a:xfrm>
          <a:prstGeom prst="fram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b="1" dirty="0">
                <a:solidFill>
                  <a:srgbClr val="FF0000"/>
                </a:solidFill>
                <a:latin typeface="Book Antiqua" pitchFamily="18" charset="0"/>
              </a:rPr>
              <a:t>Charles Kingsley (1819-1875)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6C0E3-631D-4714-AEC7-BA5B789A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4920" y="601935"/>
            <a:ext cx="3492025" cy="434341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A5649D4-67D7-4379-8259-CC6B32FA095D}"/>
              </a:ext>
            </a:extLst>
          </p:cNvPr>
          <p:cNvSpPr/>
          <p:nvPr/>
        </p:nvSpPr>
        <p:spPr>
          <a:xfrm>
            <a:off x="261257" y="1333269"/>
            <a:ext cx="7053943" cy="3612079"/>
          </a:xfrm>
          <a:prstGeom prst="rightArrow">
            <a:avLst>
              <a:gd name="adj1" fmla="val 50000"/>
              <a:gd name="adj2" fmla="val 446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know him?</a:t>
            </a:r>
          </a:p>
        </p:txBody>
      </p:sp>
    </p:spTree>
    <p:extLst>
      <p:ext uri="{BB962C8B-B14F-4D97-AF65-F5344CB8AC3E}">
        <p14:creationId xmlns:p14="http://schemas.microsoft.com/office/powerpoint/2010/main" val="32925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5B9679-7B79-4A77-A04F-24CD1450E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225" y="70340"/>
            <a:ext cx="11667549" cy="5275385"/>
          </a:xfrm>
          <a:prstGeom prst="rect">
            <a:avLst/>
          </a:prstGeom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AC8E53-7FE9-46D6-AF06-9E28BF7F4C17}"/>
              </a:ext>
            </a:extLst>
          </p:cNvPr>
          <p:cNvSpPr/>
          <p:nvPr/>
        </p:nvSpPr>
        <p:spPr>
          <a:xfrm>
            <a:off x="72310" y="5421086"/>
            <a:ext cx="11975068" cy="1257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Have you any idea about this picture?</a:t>
            </a:r>
          </a:p>
        </p:txBody>
      </p:sp>
    </p:spTree>
    <p:extLst>
      <p:ext uri="{BB962C8B-B14F-4D97-AF65-F5344CB8AC3E}">
        <p14:creationId xmlns:p14="http://schemas.microsoft.com/office/powerpoint/2010/main" val="25708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1A5261E5-753C-4EC8-B31C-20131454ECA0}"/>
              </a:ext>
            </a:extLst>
          </p:cNvPr>
          <p:cNvSpPr/>
          <p:nvPr/>
        </p:nvSpPr>
        <p:spPr>
          <a:xfrm>
            <a:off x="225879" y="179615"/>
            <a:ext cx="11740242" cy="3020785"/>
          </a:xfrm>
          <a:prstGeom prst="downArrowCallout">
            <a:avLst>
              <a:gd name="adj1" fmla="val 31003"/>
              <a:gd name="adj2" fmla="val 31150"/>
              <a:gd name="adj3" fmla="val 23735"/>
              <a:gd name="adj4" fmla="val 6497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another picture and say something about this picture.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6B3D5-0382-4492-B9AB-533471624BF4}"/>
              </a:ext>
            </a:extLst>
          </p:cNvPr>
          <p:cNvSpPr txBox="1"/>
          <p:nvPr/>
        </p:nvSpPr>
        <p:spPr>
          <a:xfrm>
            <a:off x="2082018" y="5219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EBB29-970C-42AE-A321-05FB77BD4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80" y="3249384"/>
            <a:ext cx="11740241" cy="342900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451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13D7BA70-1FF9-4117-AEFE-A3D2F59A5AF8}"/>
              </a:ext>
            </a:extLst>
          </p:cNvPr>
          <p:cNvSpPr/>
          <p:nvPr/>
        </p:nvSpPr>
        <p:spPr>
          <a:xfrm>
            <a:off x="1052732" y="239151"/>
            <a:ext cx="10086536" cy="2546253"/>
          </a:xfrm>
          <a:prstGeom prst="downArrowCallout">
            <a:avLst>
              <a:gd name="adj1" fmla="val 33000"/>
              <a:gd name="adj2" fmla="val 365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Impact" panose="020B0806030902050204" pitchFamily="34" charset="0"/>
              </a:rPr>
              <a:t>Our Todays Lesson 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0B0CE5-D075-46FA-8BFE-35B4D7229F11}"/>
              </a:ext>
            </a:extLst>
          </p:cNvPr>
          <p:cNvSpPr/>
          <p:nvPr/>
        </p:nvSpPr>
        <p:spPr>
          <a:xfrm>
            <a:off x="1052732" y="3080824"/>
            <a:ext cx="10086536" cy="3404381"/>
          </a:xfrm>
          <a:prstGeom prst="roundRect">
            <a:avLst>
              <a:gd name="adj" fmla="val 29678"/>
            </a:avLst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Arial Black" panose="020B0A04020102020204" pitchFamily="34" charset="0"/>
              </a:rPr>
              <a:t>The Sands of Dee</a:t>
            </a:r>
          </a:p>
          <a:p>
            <a:r>
              <a:rPr lang="en-US" sz="7200" dirty="0">
                <a:solidFill>
                  <a:schemeClr val="tx1"/>
                </a:solidFill>
                <a:latin typeface="Arial Black" panose="020B0A04020102020204" pitchFamily="34" charset="0"/>
              </a:rPr>
              <a:t>Unit: 14</a:t>
            </a:r>
          </a:p>
          <a:p>
            <a:r>
              <a:rPr lang="en-US" sz="7200" dirty="0">
                <a:solidFill>
                  <a:schemeClr val="tx1"/>
                </a:solidFill>
                <a:latin typeface="Arial Black" panose="020B0A04020102020204" pitchFamily="34" charset="0"/>
              </a:rPr>
              <a:t>Lesson: 03</a:t>
            </a:r>
          </a:p>
        </p:txBody>
      </p:sp>
    </p:spTree>
    <p:extLst>
      <p:ext uri="{BB962C8B-B14F-4D97-AF65-F5344CB8AC3E}">
        <p14:creationId xmlns:p14="http://schemas.microsoft.com/office/powerpoint/2010/main" val="26346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8AFE426D-42DA-433E-B308-6EC677DE8550}"/>
              </a:ext>
            </a:extLst>
          </p:cNvPr>
          <p:cNvSpPr/>
          <p:nvPr/>
        </p:nvSpPr>
        <p:spPr>
          <a:xfrm>
            <a:off x="637735" y="182880"/>
            <a:ext cx="10916529" cy="1477108"/>
          </a:xfrm>
          <a:prstGeom prst="hexagon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Impact" panose="020B0806030902050204" pitchFamily="34" charset="0"/>
              </a:rPr>
              <a:t>Learning outcome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3E4402-8826-4572-8166-5BD3B8D7F0A4}"/>
              </a:ext>
            </a:extLst>
          </p:cNvPr>
          <p:cNvSpPr/>
          <p:nvPr/>
        </p:nvSpPr>
        <p:spPr>
          <a:xfrm>
            <a:off x="365760" y="1828800"/>
            <a:ext cx="11380763" cy="44453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By the end of lesson, learners will be able to....</a:t>
            </a:r>
          </a:p>
          <a:p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‡ Make minds maps and share ideas, take      part in discussion.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‡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Recite the poem in proper way.</a:t>
            </a:r>
          </a:p>
          <a:p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‡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Summarize the poem.</a:t>
            </a:r>
          </a:p>
          <a:p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‡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 the given questions.</a:t>
            </a:r>
          </a:p>
        </p:txBody>
      </p:sp>
    </p:spTree>
    <p:extLst>
      <p:ext uri="{BB962C8B-B14F-4D97-AF65-F5344CB8AC3E}">
        <p14:creationId xmlns:p14="http://schemas.microsoft.com/office/powerpoint/2010/main" val="33154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B533A0D-FBBB-4C61-A46A-C48F87BAF7E0}"/>
              </a:ext>
            </a:extLst>
          </p:cNvPr>
          <p:cNvSpPr/>
          <p:nvPr/>
        </p:nvSpPr>
        <p:spPr>
          <a:xfrm>
            <a:off x="858130" y="140678"/>
            <a:ext cx="2799470" cy="1350497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4F4EC-7B03-48BE-94FC-95704935A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338" y="999310"/>
            <a:ext cx="6428936" cy="38929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6E8F57-BD94-4BF5-8C3B-71167F975D07}"/>
              </a:ext>
            </a:extLst>
          </p:cNvPr>
          <p:cNvSpPr txBox="1"/>
          <p:nvPr/>
        </p:nvSpPr>
        <p:spPr>
          <a:xfrm>
            <a:off x="1195755" y="5950633"/>
            <a:ext cx="693587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Mary goes to call the cattle.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5F33D1-CA71-4EFE-AE15-E1B3921D3DF3}"/>
              </a:ext>
            </a:extLst>
          </p:cNvPr>
          <p:cNvSpPr/>
          <p:nvPr/>
        </p:nvSpPr>
        <p:spPr>
          <a:xfrm>
            <a:off x="858130" y="1491175"/>
            <a:ext cx="2799470" cy="10583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domestic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05C82A-8637-4C7E-B75C-FB6C98E4182F}"/>
              </a:ext>
            </a:extLst>
          </p:cNvPr>
          <p:cNvSpPr/>
          <p:nvPr/>
        </p:nvSpPr>
        <p:spPr>
          <a:xfrm>
            <a:off x="734786" y="3900041"/>
            <a:ext cx="3755571" cy="15214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Make Sentence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46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325</Words>
  <Application>Microsoft Office PowerPoint</Application>
  <PresentationFormat>Widescreen</PresentationFormat>
  <Paragraphs>57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Bahnschrift SemiBold SemiConden</vt:lpstr>
      <vt:lpstr>Book Antiqua</vt:lpstr>
      <vt:lpstr>Calibri</vt:lpstr>
      <vt:lpstr>Calibri Light</vt:lpstr>
      <vt:lpstr>Elephant</vt:lpstr>
      <vt:lpstr>Impact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Anisul</dc:creator>
  <cp:lastModifiedBy>Md. Anisul</cp:lastModifiedBy>
  <cp:revision>37</cp:revision>
  <dcterms:created xsi:type="dcterms:W3CDTF">2021-10-30T17:54:21Z</dcterms:created>
  <dcterms:modified xsi:type="dcterms:W3CDTF">2021-12-16T18:02:45Z</dcterms:modified>
</cp:coreProperties>
</file>