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61" r:id="rId3"/>
    <p:sldId id="304" r:id="rId4"/>
    <p:sldId id="283" r:id="rId5"/>
    <p:sldId id="284" r:id="rId6"/>
    <p:sldId id="270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286" r:id="rId15"/>
    <p:sldId id="291" r:id="rId16"/>
    <p:sldId id="298" r:id="rId17"/>
    <p:sldId id="300" r:id="rId18"/>
    <p:sldId id="302" r:id="rId19"/>
    <p:sldId id="263" r:id="rId20"/>
    <p:sldId id="301" r:id="rId21"/>
    <p:sldId id="297" r:id="rId22"/>
    <p:sldId id="303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1EC14-EB41-44CA-85F0-D58A93ABBC19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0CBB6-E980-4891-98AA-5B94EB00C1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715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026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199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27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97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649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06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316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375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275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318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391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836C-A100-4209-B9EB-25BE150B810F}" type="datetimeFigureOut">
              <a:rPr lang="en-GB" smtClean="0"/>
              <a:pPr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0314-8B4D-4CD7-8057-04D4D4E4CD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598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5562" y="4933496"/>
            <a:ext cx="1976438" cy="1787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73492">
            <a:off x="381000" y="4885872"/>
            <a:ext cx="1976438" cy="1787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181456">
            <a:off x="144027" y="162418"/>
            <a:ext cx="1976438" cy="1787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552559">
            <a:off x="10140613" y="244155"/>
            <a:ext cx="1976438" cy="1787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9049" y="971550"/>
            <a:ext cx="5057776" cy="4872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3601330" y="5946455"/>
            <a:ext cx="6100763" cy="728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3080825" y="0"/>
            <a:ext cx="6100763" cy="728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887695" y="3054117"/>
            <a:ext cx="3038625" cy="728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10251576" y="3192450"/>
            <a:ext cx="3038625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742050" y="0"/>
            <a:ext cx="7239000" cy="1524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Many apples ?</a:t>
            </a:r>
            <a:endParaRPr lang="en-US" sz="3200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2858086" y="2057400"/>
            <a:ext cx="5867400" cy="3200400"/>
          </a:xfrm>
          <a:prstGeom prst="flowChartMagneticDisk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5320" y="2218006"/>
            <a:ext cx="774571" cy="757510"/>
          </a:xfrm>
          <a:prstGeom prst="rect">
            <a:avLst/>
          </a:prstGeom>
        </p:spPr>
      </p:pic>
      <p:pic>
        <p:nvPicPr>
          <p:cNvPr id="5" name="Picture 4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1781" y="2243797"/>
            <a:ext cx="774571" cy="757510"/>
          </a:xfrm>
          <a:prstGeom prst="rect">
            <a:avLst/>
          </a:prstGeom>
        </p:spPr>
      </p:pic>
      <p:pic>
        <p:nvPicPr>
          <p:cNvPr id="6" name="Picture 5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1973" y="2227384"/>
            <a:ext cx="774571" cy="757510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1463040" y="5492262"/>
            <a:ext cx="9144000" cy="1143000"/>
          </a:xfrm>
          <a:prstGeom prst="flowChartTerminator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Now,There</a:t>
            </a:r>
            <a:r>
              <a:rPr lang="en-US" sz="6000" dirty="0" smtClean="0">
                <a:solidFill>
                  <a:srgbClr val="FF0000"/>
                </a:solidFill>
              </a:rPr>
              <a:t> are 2 apples.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041246" y="2730560"/>
            <a:ext cx="5345723" cy="728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8985480" y="2756351"/>
            <a:ext cx="5345723" cy="72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121877" y="0"/>
            <a:ext cx="7239000" cy="1524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Many apple ?</a:t>
            </a:r>
            <a:endParaRPr lang="en-US" sz="3200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2759613" y="2029265"/>
            <a:ext cx="5867400" cy="3200400"/>
          </a:xfrm>
          <a:prstGeom prst="flowChartMagneticDisk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4344" y="2218006"/>
            <a:ext cx="774571" cy="757510"/>
          </a:xfrm>
          <a:prstGeom prst="rect">
            <a:avLst/>
          </a:prstGeom>
        </p:spPr>
      </p:pic>
      <p:pic>
        <p:nvPicPr>
          <p:cNvPr id="5" name="Picture 4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7754" y="2243797"/>
            <a:ext cx="774571" cy="757510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942536" y="5478194"/>
            <a:ext cx="9144000" cy="1143000"/>
          </a:xfrm>
          <a:prstGeom prst="flowChartTerminator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Now,There</a:t>
            </a:r>
            <a:r>
              <a:rPr lang="en-US" sz="6000" dirty="0" smtClean="0">
                <a:solidFill>
                  <a:srgbClr val="FF0000"/>
                </a:solidFill>
              </a:rPr>
              <a:t> are 1 apple.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210062" y="2730560"/>
            <a:ext cx="5345723" cy="728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9126670" y="2686012"/>
            <a:ext cx="5345723" cy="72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079673" y="0"/>
            <a:ext cx="7239000" cy="1524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Many apple ?</a:t>
            </a:r>
            <a:endParaRPr lang="en-US" sz="3200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3139440" y="1944859"/>
            <a:ext cx="5867400" cy="3200400"/>
          </a:xfrm>
          <a:prstGeom prst="flowChartMagneticDisk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3505" y="2139462"/>
            <a:ext cx="774571" cy="757510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1505243" y="5464126"/>
            <a:ext cx="9144000" cy="1143000"/>
          </a:xfrm>
          <a:prstGeom prst="flowChartTerminator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Now,There</a:t>
            </a:r>
            <a:r>
              <a:rPr lang="en-US" sz="6000" dirty="0" smtClean="0">
                <a:solidFill>
                  <a:srgbClr val="FF0000"/>
                </a:solidFill>
              </a:rPr>
              <a:t> are no apple.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181926" y="2730560"/>
            <a:ext cx="5345723" cy="728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9154806" y="2798554"/>
            <a:ext cx="5345723" cy="72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9486" y="509954"/>
            <a:ext cx="6477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Now, write </a:t>
            </a:r>
            <a:r>
              <a:rPr lang="en-US" sz="9600" dirty="0" smtClean="0">
                <a:solidFill>
                  <a:srgbClr val="FF0000"/>
                </a:solidFill>
              </a:rPr>
              <a:t>1</a:t>
            </a:r>
            <a:r>
              <a:rPr lang="en-US" sz="9600" dirty="0" smtClean="0"/>
              <a:t> ,</a:t>
            </a:r>
            <a:r>
              <a:rPr lang="en-US" sz="9600" dirty="0" smtClean="0">
                <a:solidFill>
                  <a:srgbClr val="00B050"/>
                </a:solidFill>
              </a:rPr>
              <a:t>2</a:t>
            </a:r>
            <a:r>
              <a:rPr lang="en-US" sz="9600" dirty="0" smtClean="0"/>
              <a:t> , 3, </a:t>
            </a:r>
            <a:r>
              <a:rPr lang="en-US" sz="9600" dirty="0" smtClean="0">
                <a:solidFill>
                  <a:srgbClr val="00B0F0"/>
                </a:solidFill>
              </a:rPr>
              <a:t>4</a:t>
            </a:r>
            <a:r>
              <a:rPr lang="en-US" sz="9600" dirty="0" smtClean="0"/>
              <a:t> , </a:t>
            </a:r>
            <a:r>
              <a:rPr lang="en-US" sz="9600" dirty="0" smtClean="0">
                <a:solidFill>
                  <a:srgbClr val="7030A0"/>
                </a:solidFill>
              </a:rPr>
              <a:t>5</a:t>
            </a:r>
            <a:r>
              <a:rPr lang="en-US" sz="9600" dirty="0" smtClean="0"/>
              <a:t> , </a:t>
            </a:r>
            <a:r>
              <a:rPr lang="en-US" sz="9600" dirty="0" smtClean="0">
                <a:solidFill>
                  <a:srgbClr val="C00000"/>
                </a:solidFill>
              </a:rPr>
              <a:t>6</a:t>
            </a:r>
            <a:r>
              <a:rPr lang="en-US" sz="9600" dirty="0" smtClean="0"/>
              <a:t> , </a:t>
            </a:r>
            <a:r>
              <a:rPr lang="en-US" sz="9600" dirty="0" smtClean="0">
                <a:solidFill>
                  <a:srgbClr val="FFC000"/>
                </a:solidFill>
              </a:rPr>
              <a:t>7</a:t>
            </a:r>
            <a:r>
              <a:rPr lang="en-US" sz="9600" dirty="0" smtClean="0"/>
              <a:t> , </a:t>
            </a:r>
            <a:r>
              <a:rPr lang="en-US" sz="9600" dirty="0" smtClean="0">
                <a:solidFill>
                  <a:srgbClr val="00FF00"/>
                </a:solidFill>
              </a:rPr>
              <a:t>8</a:t>
            </a:r>
            <a:r>
              <a:rPr lang="en-US" sz="9600" dirty="0" smtClean="0"/>
              <a:t> , </a:t>
            </a:r>
            <a:r>
              <a:rPr lang="en-US" sz="9600" dirty="0" smtClean="0">
                <a:solidFill>
                  <a:srgbClr val="3333FF"/>
                </a:solidFill>
              </a:rPr>
              <a:t>9</a:t>
            </a:r>
            <a:r>
              <a:rPr lang="en-US" sz="9600" dirty="0" smtClean="0"/>
              <a:t> ,           			</a:t>
            </a:r>
            <a:r>
              <a:rPr lang="en-US" sz="9600" dirty="0" smtClean="0">
                <a:solidFill>
                  <a:srgbClr val="FF66FF"/>
                </a:solidFill>
              </a:rPr>
              <a:t>10</a:t>
            </a:r>
            <a:endParaRPr lang="en-US" sz="9600" dirty="0">
              <a:solidFill>
                <a:srgbClr val="FF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859563" y="2575815"/>
            <a:ext cx="5430130" cy="728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6793264" y="2955643"/>
            <a:ext cx="5598941" cy="72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211" y="242886"/>
            <a:ext cx="538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 are there?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04" t="34039" r="55288" b="53470"/>
          <a:stretch/>
        </p:blipFill>
        <p:spPr>
          <a:xfrm>
            <a:off x="10229850" y="3443287"/>
            <a:ext cx="928688" cy="91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714" y="1257300"/>
            <a:ext cx="785812" cy="67999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00250" y="3605211"/>
            <a:ext cx="6253162" cy="903834"/>
            <a:chOff x="2000250" y="3605211"/>
            <a:chExt cx="6253162" cy="90383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00250" y="3757613"/>
              <a:ext cx="676274" cy="72762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1338" y="3781425"/>
              <a:ext cx="676274" cy="72762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9575" y="3733800"/>
              <a:ext cx="676274" cy="72762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14962" y="3743324"/>
              <a:ext cx="676274" cy="72762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56067" y="3662642"/>
              <a:ext cx="787683" cy="752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77138" y="3605211"/>
              <a:ext cx="676274" cy="72762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396240" y="2424113"/>
            <a:ext cx="3295197" cy="822869"/>
            <a:chOff x="4396240" y="2424113"/>
            <a:chExt cx="3295197" cy="82286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96240" y="2500313"/>
              <a:ext cx="742497" cy="74666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05928" y="2424113"/>
              <a:ext cx="742497" cy="74666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48940" y="2481263"/>
              <a:ext cx="742497" cy="74666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00025" y="4857750"/>
            <a:ext cx="9519068" cy="1051470"/>
            <a:chOff x="0" y="4914900"/>
            <a:chExt cx="9519068" cy="105147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4967289"/>
              <a:ext cx="689393" cy="87525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2500" y="5005388"/>
              <a:ext cx="689393" cy="87525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4999" y="5072064"/>
              <a:ext cx="689393" cy="8752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71787" y="5053014"/>
              <a:ext cx="689393" cy="87525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52863" y="5091113"/>
              <a:ext cx="689393" cy="87525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48237" y="5043489"/>
              <a:ext cx="689393" cy="87525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86450" y="5038726"/>
              <a:ext cx="689393" cy="87525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96087" y="5005388"/>
              <a:ext cx="689393" cy="87525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0011" y="4914900"/>
              <a:ext cx="689393" cy="87525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05530" y="4986337"/>
              <a:ext cx="813538" cy="818108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6" t="65960" r="52043" b="22937"/>
          <a:stretch/>
        </p:blipFill>
        <p:spPr>
          <a:xfrm>
            <a:off x="10015537" y="4943476"/>
            <a:ext cx="1185862" cy="88582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84" t="4200" r="28245" b="82615"/>
          <a:stretch/>
        </p:blipFill>
        <p:spPr>
          <a:xfrm>
            <a:off x="10001251" y="2128839"/>
            <a:ext cx="1285874" cy="94297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5" t="3854" r="77645" b="83308"/>
          <a:stretch/>
        </p:blipFill>
        <p:spPr>
          <a:xfrm>
            <a:off x="10161703" y="900112"/>
            <a:ext cx="1168285" cy="9572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0" y="5915023"/>
            <a:ext cx="6362701" cy="9429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829299" y="5915023"/>
            <a:ext cx="6362701" cy="9429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8539161" y="2709862"/>
            <a:ext cx="6362701" cy="94297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041246" y="2730560"/>
            <a:ext cx="5345723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4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3194" y="485775"/>
            <a:ext cx="516284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How many birds are there?</a:t>
            </a:r>
            <a:endParaRPr lang="en-GB" sz="3600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349" y="510469"/>
            <a:ext cx="300513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GB" sz="3600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48" y="2462213"/>
            <a:ext cx="1509713" cy="13096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198" y="2571750"/>
            <a:ext cx="1509713" cy="13096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924" y="2524125"/>
            <a:ext cx="1509713" cy="13096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486" y="2533650"/>
            <a:ext cx="1509713" cy="13096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399" y="4357688"/>
            <a:ext cx="1509713" cy="13096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5724" y="4467225"/>
            <a:ext cx="1509713" cy="13096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6911" y="4291012"/>
            <a:ext cx="1509713" cy="13096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6636" y="4214813"/>
            <a:ext cx="1509713" cy="1309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136" y="2586037"/>
            <a:ext cx="1509713" cy="13096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249" y="4438650"/>
            <a:ext cx="1509713" cy="1309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6" t="65960" r="52043" b="22937"/>
          <a:stretch/>
        </p:blipFill>
        <p:spPr>
          <a:xfrm>
            <a:off x="9829799" y="3729039"/>
            <a:ext cx="1185862" cy="8858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829299" y="5915023"/>
            <a:ext cx="6362701" cy="9429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8539161" y="2709862"/>
            <a:ext cx="6362701" cy="9429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1612182" y="3159624"/>
            <a:ext cx="4487594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8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8976" y="442912"/>
            <a:ext cx="542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 are there?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365" y="438150"/>
            <a:ext cx="300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is this?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38274" y="3886200"/>
            <a:ext cx="631347" cy="6810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419348" y="3924300"/>
            <a:ext cx="631347" cy="6810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86149" y="3862389"/>
            <a:ext cx="631347" cy="6810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395787" y="3857626"/>
            <a:ext cx="631347" cy="6810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62574" y="3881439"/>
            <a:ext cx="631347" cy="6810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47799" y="3109912"/>
            <a:ext cx="631347" cy="6810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86011" y="3090862"/>
            <a:ext cx="631347" cy="6810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24236" y="3071813"/>
            <a:ext cx="631347" cy="6810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33886" y="3024188"/>
            <a:ext cx="631347" cy="6810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86374" y="3048001"/>
            <a:ext cx="631347" cy="6810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72224" y="3433764"/>
            <a:ext cx="631347" cy="6810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26" t="64573" r="27885" b="22242"/>
          <a:stretch/>
        </p:blipFill>
        <p:spPr>
          <a:xfrm>
            <a:off x="8543925" y="3214688"/>
            <a:ext cx="1528762" cy="12430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829299" y="5915023"/>
            <a:ext cx="6362701" cy="9429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8539161" y="2709862"/>
            <a:ext cx="6362701" cy="9429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041246" y="2730560"/>
            <a:ext cx="5345723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5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113" y="52863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flowers are there?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2628" y="423862"/>
            <a:ext cx="300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is this?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25" y="2324100"/>
            <a:ext cx="2843213" cy="1876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0" y="2433637"/>
            <a:ext cx="2895601" cy="18764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7989" y="2481262"/>
            <a:ext cx="2843213" cy="1876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03" t="64573" r="3726" b="21549"/>
          <a:stretch/>
        </p:blipFill>
        <p:spPr>
          <a:xfrm>
            <a:off x="9772651" y="2700338"/>
            <a:ext cx="1385888" cy="108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829299" y="5915023"/>
            <a:ext cx="6362701" cy="942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8539161" y="2709862"/>
            <a:ext cx="6362701" cy="9429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266334" y="2730560"/>
            <a:ext cx="5345723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9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8851" y="35718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oranges are there?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2628" y="423862"/>
            <a:ext cx="300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 is this?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438" y="1914524"/>
            <a:ext cx="1538374" cy="1343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750" y="1938336"/>
            <a:ext cx="1538374" cy="1343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0176" y="2038348"/>
            <a:ext cx="1538374" cy="1343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050" y="1976436"/>
            <a:ext cx="1538374" cy="1343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01" y="3367087"/>
            <a:ext cx="1538374" cy="1343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9738" y="3324224"/>
            <a:ext cx="1538374" cy="1343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376" y="3381375"/>
            <a:ext cx="1538374" cy="1343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038" y="3467099"/>
            <a:ext cx="1538374" cy="1343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908" y="4657356"/>
            <a:ext cx="1538374" cy="1343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735" y="4598449"/>
            <a:ext cx="1538374" cy="13430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780" y="4599548"/>
            <a:ext cx="1538374" cy="1343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498" y="4670106"/>
            <a:ext cx="1538374" cy="13430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7501" y="3452811"/>
            <a:ext cx="1538374" cy="134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57" t="40077" r="35512" b="38462"/>
          <a:stretch/>
        </p:blipFill>
        <p:spPr>
          <a:xfrm>
            <a:off x="9729788" y="3114675"/>
            <a:ext cx="1243013" cy="13287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0" y="5915023"/>
            <a:ext cx="6362701" cy="9429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829299" y="5915023"/>
            <a:ext cx="6362701" cy="9429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8539161" y="2709862"/>
            <a:ext cx="6362701" cy="9429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055314" y="2871240"/>
            <a:ext cx="5345723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7416" y="350150"/>
            <a:ext cx="72537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16</a:t>
            </a:r>
            <a:endParaRPr lang="en-GB" sz="3600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425" y="1214439"/>
            <a:ext cx="4162223" cy="460958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1" name="Group 20"/>
          <p:cNvGrpSpPr/>
          <p:nvPr/>
        </p:nvGrpSpPr>
        <p:grpSpPr>
          <a:xfrm>
            <a:off x="6500811" y="1443037"/>
            <a:ext cx="3726401" cy="4493529"/>
            <a:chOff x="-2790" y="0"/>
            <a:chExt cx="6830249" cy="8777691"/>
          </a:xfrm>
        </p:grpSpPr>
        <p:pic>
          <p:nvPicPr>
            <p:cNvPr id="22" name="Picture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827459" cy="604717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23" name="Picture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790" y="6044016"/>
              <a:ext cx="6829425" cy="27336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0" y="5915023"/>
            <a:ext cx="6362701" cy="942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829299" y="5915023"/>
            <a:ext cx="6362701" cy="94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8539161" y="2709862"/>
            <a:ext cx="6362701" cy="942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210062" y="2843104"/>
            <a:ext cx="5345723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7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056908" y="893102"/>
            <a:ext cx="2483273" cy="685800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Identity</a:t>
            </a:r>
            <a:endParaRPr lang="en-US" sz="32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Picture 9" descr="imageg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/>
        </p:nvSpPr>
        <p:spPr>
          <a:xfrm rot="704550">
            <a:off x="5721021" y="2048018"/>
            <a:ext cx="6355436" cy="224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i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A.K.M.SHAHAJAHAN KABIR</a:t>
            </a:r>
          </a:p>
          <a:p>
            <a:pPr marL="0" indent="0">
              <a:buNone/>
            </a:pPr>
            <a:r>
              <a:rPr lang="en-US" sz="2800" i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HEAD TEACHER</a:t>
            </a:r>
          </a:p>
          <a:p>
            <a:pPr marL="0" indent="0">
              <a:buNone/>
            </a:pPr>
            <a:r>
              <a:rPr lang="en-US" sz="2800" i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CHANDUAL GOVT. PRIMARY SCHOOL </a:t>
            </a:r>
            <a:endParaRPr lang="en-US" sz="2800" i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KALMAKANDA,NETRAKONA. </a:t>
            </a:r>
          </a:p>
          <a:p>
            <a:pPr marL="0" indent="0">
              <a:buNone/>
            </a:pP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1970" y="584982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Teacher’s Identity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14" name="Picture 13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7073">
            <a:off x="938363" y="2880805"/>
            <a:ext cx="3630563" cy="330708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749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/>
          <a:srcRect l="2030" t="20273" r="15868" b="47696"/>
          <a:stretch/>
        </p:blipFill>
        <p:spPr>
          <a:xfrm>
            <a:off x="200025" y="1628774"/>
            <a:ext cx="8815387" cy="4443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63" y="328612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mangoes are there?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38" y="371474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apples are there?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7327" y="34289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oranges are there?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57" t="40077" r="35512" b="38462"/>
          <a:stretch/>
        </p:blipFill>
        <p:spPr>
          <a:xfrm>
            <a:off x="9915526" y="4700587"/>
            <a:ext cx="1243013" cy="1328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26" t="64573" r="27885" b="22242"/>
          <a:stretch/>
        </p:blipFill>
        <p:spPr>
          <a:xfrm>
            <a:off x="9886950" y="1600200"/>
            <a:ext cx="1528762" cy="1243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03" t="64573" r="3726" b="21549"/>
          <a:stretch/>
        </p:blipFill>
        <p:spPr>
          <a:xfrm>
            <a:off x="9844088" y="3271838"/>
            <a:ext cx="1385888" cy="1085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0" y="5915023"/>
            <a:ext cx="6362701" cy="9429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829299" y="5915023"/>
            <a:ext cx="6362701" cy="942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8539161" y="2709862"/>
            <a:ext cx="6362701" cy="9429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252266" y="2829036"/>
            <a:ext cx="5345723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20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57305" y="553916"/>
            <a:ext cx="7486650" cy="557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 and match the picture.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6688" y="166687"/>
            <a:ext cx="230505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172325" y="2471738"/>
            <a:ext cx="3086100" cy="2586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629400" y="2200275"/>
            <a:ext cx="2957513" cy="1728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72200" y="3971925"/>
            <a:ext cx="3971925" cy="16144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38274" y="3886200"/>
            <a:ext cx="631347" cy="6810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419348" y="3924300"/>
            <a:ext cx="631347" cy="6810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86149" y="3862389"/>
            <a:ext cx="631347" cy="6810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395787" y="3857626"/>
            <a:ext cx="631347" cy="6810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62574" y="3881439"/>
            <a:ext cx="631347" cy="6810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47799" y="3109912"/>
            <a:ext cx="631347" cy="6810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86011" y="3090862"/>
            <a:ext cx="631347" cy="6810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24236" y="3071813"/>
            <a:ext cx="631347" cy="6810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33886" y="3024188"/>
            <a:ext cx="631347" cy="6810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86374" y="3048001"/>
            <a:ext cx="631347" cy="6810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1487" y="4005264"/>
            <a:ext cx="631347" cy="6810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5287" y="3171826"/>
            <a:ext cx="631347" cy="6810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58" y="4986338"/>
            <a:ext cx="932842" cy="8143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182" y="4995863"/>
            <a:ext cx="932842" cy="8143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545" y="4891088"/>
            <a:ext cx="932842" cy="8143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620" y="4857750"/>
            <a:ext cx="932842" cy="8143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545" y="4824413"/>
            <a:ext cx="932842" cy="81438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907" y="4762500"/>
            <a:ext cx="932842" cy="8143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7533" y="5157788"/>
            <a:ext cx="932842" cy="8143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95" y="5838825"/>
            <a:ext cx="932842" cy="8143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419" y="5848350"/>
            <a:ext cx="932842" cy="8143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782" y="5743575"/>
            <a:ext cx="932842" cy="81438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857" y="5710237"/>
            <a:ext cx="932842" cy="81438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782" y="5676900"/>
            <a:ext cx="932842" cy="81438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144" y="5614987"/>
            <a:ext cx="932842" cy="814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6" y="1085850"/>
            <a:ext cx="1000126" cy="7429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701" y="966787"/>
            <a:ext cx="1000126" cy="7429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925" y="1033462"/>
            <a:ext cx="1000126" cy="7429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9013" y="1000125"/>
            <a:ext cx="1000126" cy="7429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538" y="1081087"/>
            <a:ext cx="1000126" cy="7429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063" y="1690687"/>
            <a:ext cx="1000126" cy="74295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13" y="2009775"/>
            <a:ext cx="1000126" cy="74295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388" y="1890712"/>
            <a:ext cx="1000126" cy="7429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612" y="1957387"/>
            <a:ext cx="1000126" cy="7429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700" y="1924050"/>
            <a:ext cx="1000126" cy="7429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8225" y="2005012"/>
            <a:ext cx="1000126" cy="7429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26" t="64573" r="27885" b="22242"/>
          <a:stretch/>
        </p:blipFill>
        <p:spPr>
          <a:xfrm>
            <a:off x="10115550" y="4957763"/>
            <a:ext cx="1528762" cy="12430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57" t="40077" r="35512" b="38462"/>
          <a:stretch/>
        </p:blipFill>
        <p:spPr>
          <a:xfrm>
            <a:off x="10272713" y="3186112"/>
            <a:ext cx="1243013" cy="132873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03" t="64573" r="3726" b="21549"/>
          <a:stretch/>
        </p:blipFill>
        <p:spPr>
          <a:xfrm>
            <a:off x="10029826" y="1757363"/>
            <a:ext cx="1385888" cy="10858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829299" y="6091311"/>
            <a:ext cx="6362701" cy="7666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829299" y="0"/>
            <a:ext cx="6362701" cy="6752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9154806" y="3335470"/>
            <a:ext cx="5345723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3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169846" y="582051"/>
            <a:ext cx="7486650" cy="557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and match the picture.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6688" y="166687"/>
            <a:ext cx="230505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n>
                  <a:solidFill>
                    <a:srgbClr val="FF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Evaluation.</a:t>
            </a:r>
            <a:endParaRPr lang="en-GB" sz="3200" dirty="0">
              <a:ln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172325" y="2471738"/>
            <a:ext cx="3086100" cy="2586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629400" y="2200275"/>
            <a:ext cx="2957513" cy="1728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172200" y="3971925"/>
            <a:ext cx="3971925" cy="16144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38274" y="3886200"/>
            <a:ext cx="631347" cy="6810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419348" y="3924300"/>
            <a:ext cx="631347" cy="6810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86149" y="3862389"/>
            <a:ext cx="631347" cy="6810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395787" y="3857626"/>
            <a:ext cx="631347" cy="6810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62574" y="3881439"/>
            <a:ext cx="631347" cy="6810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447799" y="3109912"/>
            <a:ext cx="631347" cy="6810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386011" y="3090862"/>
            <a:ext cx="631347" cy="6810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24236" y="3071813"/>
            <a:ext cx="631347" cy="6810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33886" y="3024188"/>
            <a:ext cx="631347" cy="6810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86374" y="3048001"/>
            <a:ext cx="631347" cy="6810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1487" y="4005264"/>
            <a:ext cx="631347" cy="6810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5287" y="3171826"/>
            <a:ext cx="631347" cy="6810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58" y="4986338"/>
            <a:ext cx="932842" cy="81438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182" y="4995863"/>
            <a:ext cx="932842" cy="8143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545" y="4891088"/>
            <a:ext cx="932842" cy="81438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620" y="4857750"/>
            <a:ext cx="932842" cy="81438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545" y="4824413"/>
            <a:ext cx="932842" cy="81438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7907" y="4762500"/>
            <a:ext cx="932842" cy="8143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7533" y="5157788"/>
            <a:ext cx="932842" cy="81438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95" y="5838825"/>
            <a:ext cx="932842" cy="81438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419" y="5848350"/>
            <a:ext cx="932842" cy="81438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782" y="5743575"/>
            <a:ext cx="932842" cy="81438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857" y="5710237"/>
            <a:ext cx="932842" cy="81438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782" y="5676900"/>
            <a:ext cx="932842" cy="81438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144" y="5614987"/>
            <a:ext cx="932842" cy="814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6" y="1085850"/>
            <a:ext cx="1000126" cy="7429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701" y="966787"/>
            <a:ext cx="1000126" cy="7429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925" y="1033462"/>
            <a:ext cx="1000126" cy="7429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9013" y="1000125"/>
            <a:ext cx="1000126" cy="7429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538" y="1081087"/>
            <a:ext cx="1000126" cy="7429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063" y="1690687"/>
            <a:ext cx="1000126" cy="74295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13" y="2009775"/>
            <a:ext cx="1000126" cy="74295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6388" y="1890712"/>
            <a:ext cx="1000126" cy="74295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4612" y="1957387"/>
            <a:ext cx="1000126" cy="7429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700" y="1924050"/>
            <a:ext cx="1000126" cy="7429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8225" y="2005012"/>
            <a:ext cx="1000126" cy="7429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26" t="64573" r="27885" b="22242"/>
          <a:stretch/>
        </p:blipFill>
        <p:spPr>
          <a:xfrm>
            <a:off x="10115550" y="4957763"/>
            <a:ext cx="1528762" cy="124301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57" t="40077" r="35512" b="38462"/>
          <a:stretch/>
        </p:blipFill>
        <p:spPr>
          <a:xfrm>
            <a:off x="10272713" y="3186112"/>
            <a:ext cx="1243013" cy="132873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03" t="64573" r="3726" b="21549"/>
          <a:stretch/>
        </p:blipFill>
        <p:spPr>
          <a:xfrm>
            <a:off x="10029826" y="1757363"/>
            <a:ext cx="1385888" cy="10858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6035040" y="6077243"/>
            <a:ext cx="6156960" cy="7807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829299" y="0"/>
            <a:ext cx="6362701" cy="6752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237272">
            <a:off x="8778899" y="3256765"/>
            <a:ext cx="6362701" cy="7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7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150" y="238124"/>
            <a:ext cx="5248276" cy="2219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6570" y="2585598"/>
            <a:ext cx="4762500" cy="3886200"/>
          </a:xfrm>
          <a:prstGeom prst="rect">
            <a:avLst/>
          </a:prstGeom>
        </p:spPr>
      </p:pic>
      <p:pic>
        <p:nvPicPr>
          <p:cNvPr id="5" name="Picture 4" descr="featured_chi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6252" y="2099603"/>
            <a:ext cx="2927105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041246" y="2730560"/>
            <a:ext cx="5345723" cy="728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9154806" y="3487871"/>
            <a:ext cx="5345723" cy="728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11939" y="5898760"/>
            <a:ext cx="6362701" cy="94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355321" y="5915023"/>
            <a:ext cx="6362701" cy="9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1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0" y="6129335"/>
            <a:ext cx="6100763" cy="728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686049" y="2964104"/>
            <a:ext cx="6100763" cy="728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6091237" y="6129335"/>
            <a:ext cx="6100763" cy="728665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2613800" y="0"/>
            <a:ext cx="7162800" cy="1295400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Lesson Introducing</a:t>
            </a:r>
            <a:endParaRPr lang="en-US" sz="5400" dirty="0"/>
          </a:p>
        </p:txBody>
      </p:sp>
      <p:pic>
        <p:nvPicPr>
          <p:cNvPr id="6" name="Picture 5" descr="imageuk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830" y="1540747"/>
            <a:ext cx="11350170" cy="4673489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3309257" y="2235201"/>
            <a:ext cx="6110514" cy="361405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Unit—8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Lesson—4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Page--17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( How many…………..?)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094038" y="3182938"/>
          <a:ext cx="6002337" cy="490537"/>
        </p:xfrm>
        <a:graphic>
          <a:graphicData uri="http://schemas.openxmlformats.org/presentationml/2006/ole">
            <p:oleObj spid="_x0000_s3088" name="Packager Shell Object" showAsIcon="1" r:id="rId3" imgW="6001560" imgH="491040" progId="Package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2571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600825"/>
            <a:ext cx="12192000" cy="2571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185737"/>
            <a:ext cx="214313" cy="642937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977687" y="195262"/>
            <a:ext cx="214313" cy="642937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43238" y="685801"/>
            <a:ext cx="6472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the video.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6243638" y="5857876"/>
            <a:ext cx="5672138" cy="700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428625" y="5772148"/>
            <a:ext cx="6100763" cy="728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041246" y="2730560"/>
            <a:ext cx="5345723" cy="728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8816668" y="3023637"/>
            <a:ext cx="5345723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7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1901" y="371477"/>
            <a:ext cx="450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Todays lesson.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2850" y="4995863"/>
            <a:ext cx="450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6200775" y="5800725"/>
            <a:ext cx="5991225" cy="942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041246" y="2730560"/>
            <a:ext cx="5345723" cy="728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8999553" y="2939230"/>
            <a:ext cx="5345723" cy="7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98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Down Ribbon 4"/>
          <p:cNvSpPr/>
          <p:nvPr/>
        </p:nvSpPr>
        <p:spPr>
          <a:xfrm>
            <a:off x="2200276" y="157163"/>
            <a:ext cx="7924800" cy="914400"/>
          </a:xfrm>
          <a:prstGeom prst="ellipseRibb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686550"/>
            <a:ext cx="12192000" cy="1714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200025"/>
            <a:ext cx="114300" cy="65293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2087224" y="171450"/>
            <a:ext cx="104775" cy="6553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00049" y="1300161"/>
            <a:ext cx="11615739" cy="47863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will be able to-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Listening: 1.1.1    become familiar with English sounds by listening to command English words.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Speaking: 1.1.1 repeat after the teacher simple words and phrases with proper sounds and stress.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1.1.2 say simple words and phrases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proper sounds and stress.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Reading: 2.1.1 recognize and read cardinal numbers up to 30.</a:t>
            </a:r>
          </a:p>
          <a:p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166687" y="5772148"/>
            <a:ext cx="6362701" cy="942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>
            <a:off x="5636674" y="5699465"/>
            <a:ext cx="6362701" cy="9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5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1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294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9763" y="22391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What is this ?</a:t>
            </a:r>
            <a:endParaRPr lang="en-US" sz="7200" dirty="0"/>
          </a:p>
        </p:txBody>
      </p:sp>
      <p:pic>
        <p:nvPicPr>
          <p:cNvPr id="4" name="Picture 3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8055" y="2310618"/>
            <a:ext cx="1229497" cy="1202415"/>
          </a:xfrm>
          <a:prstGeom prst="rect">
            <a:avLst/>
          </a:prstGeom>
        </p:spPr>
      </p:pic>
      <p:pic>
        <p:nvPicPr>
          <p:cNvPr id="5" name="Picture 4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1292" y="2294206"/>
            <a:ext cx="1229497" cy="1202415"/>
          </a:xfrm>
          <a:prstGeom prst="rect">
            <a:avLst/>
          </a:prstGeom>
        </p:spPr>
      </p:pic>
      <p:pic>
        <p:nvPicPr>
          <p:cNvPr id="6" name="Picture 5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7409" y="2305929"/>
            <a:ext cx="1229497" cy="1202415"/>
          </a:xfrm>
          <a:prstGeom prst="rect">
            <a:avLst/>
          </a:prstGeom>
        </p:spPr>
      </p:pic>
      <p:pic>
        <p:nvPicPr>
          <p:cNvPr id="7" name="Picture 6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9920" y="3675185"/>
            <a:ext cx="1229497" cy="1202415"/>
          </a:xfrm>
          <a:prstGeom prst="rect">
            <a:avLst/>
          </a:prstGeom>
        </p:spPr>
      </p:pic>
      <p:pic>
        <p:nvPicPr>
          <p:cNvPr id="8" name="Picture 7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1292" y="3686908"/>
            <a:ext cx="1229497" cy="1202415"/>
          </a:xfrm>
          <a:prstGeom prst="rect">
            <a:avLst/>
          </a:prstGeom>
        </p:spPr>
      </p:pic>
      <p:pic>
        <p:nvPicPr>
          <p:cNvPr id="9" name="Picture 8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5883" y="3642360"/>
            <a:ext cx="1229497" cy="1202415"/>
          </a:xfrm>
          <a:prstGeom prst="rect">
            <a:avLst/>
          </a:prstGeom>
        </p:spPr>
      </p:pic>
      <p:sp>
        <p:nvSpPr>
          <p:cNvPr id="10" name="Flowchart: Terminator 9"/>
          <p:cNvSpPr/>
          <p:nvPr/>
        </p:nvSpPr>
        <p:spPr>
          <a:xfrm>
            <a:off x="2556803" y="5294141"/>
            <a:ext cx="6324600" cy="1371600"/>
          </a:xfrm>
          <a:prstGeom prst="flowChartTerminator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Apples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276621" y="0"/>
            <a:ext cx="7239000" cy="1524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Many apples 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2766646" y="2105464"/>
            <a:ext cx="7086600" cy="3200400"/>
          </a:xfrm>
          <a:prstGeom prst="flowChartMagneticDisk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4071" y="2271932"/>
            <a:ext cx="774571" cy="757510"/>
          </a:xfrm>
          <a:prstGeom prst="rect">
            <a:avLst/>
          </a:prstGeom>
        </p:spPr>
      </p:pic>
      <p:pic>
        <p:nvPicPr>
          <p:cNvPr id="5" name="Picture 4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464" y="2325859"/>
            <a:ext cx="774571" cy="757510"/>
          </a:xfrm>
          <a:prstGeom prst="rect">
            <a:avLst/>
          </a:prstGeom>
        </p:spPr>
      </p:pic>
      <p:pic>
        <p:nvPicPr>
          <p:cNvPr id="7" name="Picture 6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9678" y="2269588"/>
            <a:ext cx="774571" cy="757510"/>
          </a:xfrm>
          <a:prstGeom prst="rect">
            <a:avLst/>
          </a:prstGeom>
        </p:spPr>
      </p:pic>
      <p:pic>
        <p:nvPicPr>
          <p:cNvPr id="8" name="Picture 7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123" y="2255520"/>
            <a:ext cx="774571" cy="757510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1223889" y="5478194"/>
            <a:ext cx="9144000" cy="1143000"/>
          </a:xfrm>
          <a:prstGeom prst="flowChartTerminator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There are 4 apples.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041246" y="2730560"/>
            <a:ext cx="5345723" cy="728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9154806" y="3108043"/>
            <a:ext cx="5345723" cy="72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812388" y="0"/>
            <a:ext cx="7239000" cy="1524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Many apples ?</a:t>
            </a:r>
            <a:endParaRPr lang="en-US" sz="3200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2421988" y="2113671"/>
            <a:ext cx="5867400" cy="3200400"/>
          </a:xfrm>
          <a:prstGeom prst="flowChartMagneticDisk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4665" y="2336409"/>
            <a:ext cx="774571" cy="757510"/>
          </a:xfrm>
          <a:prstGeom prst="rect">
            <a:avLst/>
          </a:prstGeom>
        </p:spPr>
      </p:pic>
      <p:pic>
        <p:nvPicPr>
          <p:cNvPr id="5" name="Picture 4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4517" y="2348133"/>
            <a:ext cx="774571" cy="757510"/>
          </a:xfrm>
          <a:prstGeom prst="rect">
            <a:avLst/>
          </a:prstGeom>
        </p:spPr>
      </p:pic>
      <p:pic>
        <p:nvPicPr>
          <p:cNvPr id="6" name="Picture 5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0640" y="2359855"/>
            <a:ext cx="774571" cy="757510"/>
          </a:xfrm>
          <a:prstGeom prst="rect">
            <a:avLst/>
          </a:prstGeom>
        </p:spPr>
      </p:pic>
      <p:pic>
        <p:nvPicPr>
          <p:cNvPr id="7" name="Picture 6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1169" y="2357510"/>
            <a:ext cx="774571" cy="757510"/>
          </a:xfrm>
          <a:prstGeom prst="rect">
            <a:avLst/>
          </a:prstGeom>
        </p:spPr>
      </p:pic>
      <p:sp>
        <p:nvSpPr>
          <p:cNvPr id="16" name="Flowchart: Terminator 15"/>
          <p:cNvSpPr/>
          <p:nvPr/>
        </p:nvSpPr>
        <p:spPr>
          <a:xfrm>
            <a:off x="1128933" y="5458264"/>
            <a:ext cx="8458200" cy="1143000"/>
          </a:xfrm>
          <a:prstGeom prst="flowChartTerminator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Now,There</a:t>
            </a:r>
            <a:r>
              <a:rPr lang="en-US" sz="6000" dirty="0" smtClean="0">
                <a:solidFill>
                  <a:srgbClr val="FF0000"/>
                </a:solidFill>
              </a:rPr>
              <a:t> are 3 apples.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-2041246" y="2730560"/>
            <a:ext cx="5345723" cy="728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57" b="7355"/>
          <a:stretch/>
        </p:blipFill>
        <p:spPr>
          <a:xfrm rot="5400000">
            <a:off x="9154806" y="3009570"/>
            <a:ext cx="5345723" cy="72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264</Words>
  <Application>Microsoft Office PowerPoint</Application>
  <PresentationFormat>Custom</PresentationFormat>
  <Paragraphs>51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D</cp:lastModifiedBy>
  <cp:revision>67</cp:revision>
  <dcterms:created xsi:type="dcterms:W3CDTF">2020-03-21T13:03:17Z</dcterms:created>
  <dcterms:modified xsi:type="dcterms:W3CDTF">2021-12-17T10:27:08Z</dcterms:modified>
</cp:coreProperties>
</file>