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67" r:id="rId4"/>
    <p:sldId id="259" r:id="rId5"/>
    <p:sldId id="260" r:id="rId6"/>
    <p:sldId id="262" r:id="rId7"/>
    <p:sldId id="263" r:id="rId8"/>
    <p:sldId id="264" r:id="rId9"/>
    <p:sldId id="265" r:id="rId10"/>
    <p:sldId id="268" r:id="rId1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B2334-DF6C-437E-A332-B4F83A965273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A5DBA-06FA-4B58-9A82-DFB544740F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5775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A5DBA-06FA-4B58-9A82-DFB544740F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9944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3350" y="381001"/>
            <a:ext cx="11109950" cy="5750781"/>
            <a:chOff x="-213350" y="381001"/>
            <a:chExt cx="11109950" cy="5750781"/>
          </a:xfrm>
        </p:grpSpPr>
        <p:grpSp>
          <p:nvGrpSpPr>
            <p:cNvPr id="3" name="Group 2"/>
            <p:cNvGrpSpPr/>
            <p:nvPr/>
          </p:nvGrpSpPr>
          <p:grpSpPr>
            <a:xfrm>
              <a:off x="-213350" y="381001"/>
              <a:ext cx="11109950" cy="5750781"/>
              <a:chOff x="-213350" y="381000"/>
              <a:chExt cx="11109950" cy="5750781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4800600" y="381000"/>
                <a:ext cx="6096000" cy="584775"/>
              </a:xfrm>
              <a:prstGeom prst="rect">
                <a:avLst/>
              </a:prstGeom>
              <a:noFill/>
              <a:effectLst>
                <a:reflection blurRad="584200" stA="45000" endPos="41000" dist="393700" dir="5400000" sy="-100000" algn="bl" rotWithShape="0"/>
              </a:effectLst>
              <a:scene3d>
                <a:camera prst="isometricOffAxis2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Happy New Year 2022 </a:t>
                </a:r>
                <a:endPara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 rot="490464">
                <a:off x="-213350" y="5547006"/>
                <a:ext cx="5181600" cy="584775"/>
              </a:xfrm>
              <a:prstGeom prst="rect">
                <a:avLst/>
              </a:prstGeom>
              <a:noFill/>
              <a:effectLst>
                <a:reflection blurRad="584200" stA="45000" endPos="41000" dist="393700" dir="5400000" sy="-100000" algn="bl" rotWithShape="0"/>
              </a:effectLst>
              <a:scene3d>
                <a:camera prst="isometricOffAxis2Right"/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Happy New Year 2022 </a:t>
                </a:r>
                <a:endParaRPr lang="en-US" sz="32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2576" t="28686" r="20152" b="3435"/>
              <a:stretch/>
            </p:blipFill>
            <p:spPr bwMode="auto">
              <a:xfrm>
                <a:off x="2057400" y="1752600"/>
                <a:ext cx="5410200" cy="33528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Picture 5" descr="flow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1600200"/>
              <a:ext cx="6019800" cy="36939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22895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2362200"/>
            <a:ext cx="5981125" cy="1446550"/>
          </a:xfrm>
          <a:prstGeom prst="rect">
            <a:avLst/>
          </a:prstGeom>
          <a:solidFill>
            <a:srgbClr val="FFFF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GOOD BYE</a:t>
            </a:r>
            <a:endParaRPr lang="en-US" sz="88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5947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ভিয়েতনাম ছবি\20190630_151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1295400"/>
            <a:ext cx="4876800" cy="2154436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EDUCATOR’S INTRODUCTION</a:t>
            </a:r>
          </a:p>
          <a:p>
            <a:pPr algn="ctr"/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MAHBUBUL  ALAM 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HATIRDIA GPS 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MONOHARDI , NARSINGDI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01716474455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38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010452"/>
            <a:ext cx="8077200" cy="1323439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COLLACATIONS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973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400050"/>
            <a:ext cx="8636000" cy="40011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COLLOCATIONS WITH SOME USEFUL WORDS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English learn\FB_IMG_1576961211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8534400" cy="5200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84291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English learn\FB_IMG_15769612251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8763000" cy="64008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66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English learn\FB_IMG_1576961233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3653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English learn\FB_IMG_15769612502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1"/>
            <a:ext cx="8686800" cy="62484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6827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English learn\FB_IMG_15769612666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1"/>
            <a:ext cx="8458200" cy="63246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759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English learn\FB_IMG_15769612816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6328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29</Words>
  <Application>Microsoft Office PowerPoint</Application>
  <PresentationFormat>On-screen Show (4:3)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This PC</cp:lastModifiedBy>
  <cp:revision>25</cp:revision>
  <dcterms:created xsi:type="dcterms:W3CDTF">2006-08-16T00:00:00Z</dcterms:created>
  <dcterms:modified xsi:type="dcterms:W3CDTF">2021-12-19T15:15:20Z</dcterms:modified>
</cp:coreProperties>
</file>