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2" r:id="rId3"/>
    <p:sldId id="259" r:id="rId4"/>
    <p:sldId id="257" r:id="rId5"/>
    <p:sldId id="260" r:id="rId6"/>
    <p:sldId id="258" r:id="rId7"/>
    <p:sldId id="265" r:id="rId8"/>
    <p:sldId id="271" r:id="rId9"/>
    <p:sldId id="264" r:id="rId10"/>
    <p:sldId id="263" r:id="rId11"/>
    <p:sldId id="266" r:id="rId12"/>
    <p:sldId id="267" r:id="rId13"/>
    <p:sldId id="270" r:id="rId14"/>
    <p:sldId id="256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E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C8214-2016-4CEF-9E76-66B636ED3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6AABD-CB4D-4E7D-ACCD-CF9ACAC89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01F4B-A4FD-4FC8-A6F7-431AFFE5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BC34-AC19-4B31-BCF9-B3262FDC2435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7AD15-3619-431B-9582-4C70D0E58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645FA-B0FB-4046-AC01-E0FB8E2C8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1889-6937-4464-A185-76D3D3D4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40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73741-0A1C-4FE9-A159-FE7991AC4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0B32A-ADE4-43AC-A4B0-6B4D05952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B64DD-21D6-4631-84B2-07948FD18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BC34-AC19-4B31-BCF9-B3262FDC2435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6B958-8D9D-414A-BEBC-20859188E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D9D82-6243-4730-8F6D-0C7D8984A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1889-6937-4464-A185-76D3D3D4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1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8F5256-4C34-4C85-899F-780BBCF0A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0C994-E47D-4652-B632-D18BE19E9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2C727-047F-4B21-847E-B53D19E4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BC34-AC19-4B31-BCF9-B3262FDC2435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0FE1B-E3B1-4FC9-A139-E01631BBD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317BB-7C61-4075-8BB8-AA164A7A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1889-6937-4464-A185-76D3D3D4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9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0C185-D2AE-4E26-B474-32F2D2B80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422EF-6948-4181-AAD9-A527A4A07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8BEBE-0606-4C58-81B2-9FC8A671A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BC34-AC19-4B31-BCF9-B3262FDC2435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6CB99-1341-4426-ABB6-3DED8108D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EDDE3-5B5D-43BD-B003-905D19EC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1889-6937-4464-A185-76D3D3D4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3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27801-D27F-49F9-8DAA-22FB2A3B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0BC5A-2B9A-4581-8EBA-5C8F8F217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24904-01AE-4627-83AC-9F0683F6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BC34-AC19-4B31-BCF9-B3262FDC2435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E0D77-45C8-412A-849D-DF58CE2E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DED4A-E260-4C07-9D8E-FA439775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1889-6937-4464-A185-76D3D3D4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5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4CA5-2800-4019-B4DC-F092B290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4FD16-DA4D-4CFD-8D8F-36C275E2C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F1A2A-BB6F-428D-A513-6C586F7F0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09B76-543D-4FC6-9273-D56427C27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BC34-AC19-4B31-BCF9-B3262FDC2435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A10CE-6FBB-4B16-8F09-79648967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DD950-EDF5-4D23-958B-D5B8B2A5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1889-6937-4464-A185-76D3D3D4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0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C9A01-0769-4C5E-8C7E-8532A391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619F4-A08D-4B62-85B5-2EC28AA96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A2E82-7394-4603-B663-FAB1957E0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AA269-6473-4339-BF25-9337A0828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845DAB-769D-42B1-8078-03CC8588D8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7CC703-5B44-4513-862B-90AD340B1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BC34-AC19-4B31-BCF9-B3262FDC2435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6E6212-DA8F-4EC2-9E40-131D628C8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0FF192-5F17-4EFF-A4F7-A951C146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1889-6937-4464-A185-76D3D3D4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1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9564-8E15-4B15-9BBD-8852BD8C8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822831-5647-4459-9F22-6601D291E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BC34-AC19-4B31-BCF9-B3262FDC2435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FDB879-2BA0-4FDD-A491-CCC5B333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185D0-0E9C-4ED6-99BB-1BFF2D11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1889-6937-4464-A185-76D3D3D4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3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DE2A0-3E28-4898-8B80-220E83D4E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BC34-AC19-4B31-BCF9-B3262FDC2435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BD58DF-414A-4117-A68D-811243795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C2528-AEEB-45D1-B6E5-B169C1E8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1889-6937-4464-A185-76D3D3D4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662A2-C1A8-4146-A5C0-999FDABCB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F7B47-5F4A-4FD3-8C5B-5A1588453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8A387-531E-4ADE-BF8C-C520BE15C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40457-31FB-4211-AD09-C57B82D62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BC34-AC19-4B31-BCF9-B3262FDC2435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A2D31-B365-4CB0-8502-5D1E3A10A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C21EB-3F74-4F41-A525-7D5E78BBA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1889-6937-4464-A185-76D3D3D4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3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ED685-39EF-454C-82BC-3A7E7C5E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7FFEE0-431C-4136-91CF-DE5AD6333E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9757D-C430-4401-875B-540586258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398F5-73B9-400A-81D6-B66A5F165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BC34-AC19-4B31-BCF9-B3262FDC2435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7F0BF-09A0-4CEB-9957-C716BB196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BFCF0-B32F-40B3-85FB-65F11B1AC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1889-6937-4464-A185-76D3D3D4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3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E2D6F-5FB1-4F39-AA73-83C7F114E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63E59-0566-44A8-AE70-C8810278C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52315-D9A0-4169-907B-50E680A25D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DBC34-AC19-4B31-BCF9-B3262FDC2435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0A0B4-3861-4B0E-8342-D99B54ED4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B3032-2183-4E02-B6BC-84C8D7330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B1889-6937-4464-A185-76D3D3D4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3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6342A9-7AC6-4C57-B097-29D40757D894}"/>
              </a:ext>
            </a:extLst>
          </p:cNvPr>
          <p:cNvSpPr txBox="1"/>
          <p:nvPr/>
        </p:nvSpPr>
        <p:spPr>
          <a:xfrm>
            <a:off x="3080823" y="492370"/>
            <a:ext cx="6625885" cy="8721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b="1" dirty="0"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b="1" dirty="0"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8981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DD6803-998B-4297-AF1B-4B493CD85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t="10462" r="885" b="9744"/>
          <a:stretch/>
        </p:blipFill>
        <p:spPr>
          <a:xfrm>
            <a:off x="-1" y="1167618"/>
            <a:ext cx="12192001" cy="56903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91841B-9938-4452-9397-26EF3369325D}"/>
              </a:ext>
            </a:extLst>
          </p:cNvPr>
          <p:cNvSpPr/>
          <p:nvPr/>
        </p:nvSpPr>
        <p:spPr>
          <a:xfrm>
            <a:off x="4886651" y="124769"/>
            <a:ext cx="23342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B7C34A-DECD-43C6-A887-A182AE82EEB4}"/>
              </a:ext>
            </a:extLst>
          </p:cNvPr>
          <p:cNvSpPr/>
          <p:nvPr/>
        </p:nvSpPr>
        <p:spPr>
          <a:xfrm>
            <a:off x="0" y="3526971"/>
            <a:ext cx="5791200" cy="2641600"/>
          </a:xfrm>
          <a:prstGeom prst="rect">
            <a:avLst/>
          </a:prstGeom>
          <a:solidFill>
            <a:srgbClr val="B1E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CFB497-A710-4D4C-B4B9-3856BF57BC9D}"/>
              </a:ext>
            </a:extLst>
          </p:cNvPr>
          <p:cNvSpPr/>
          <p:nvPr/>
        </p:nvSpPr>
        <p:spPr>
          <a:xfrm>
            <a:off x="6371770" y="3708400"/>
            <a:ext cx="5609771" cy="2641600"/>
          </a:xfrm>
          <a:prstGeom prst="rect">
            <a:avLst/>
          </a:prstGeom>
          <a:solidFill>
            <a:srgbClr val="B1E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20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Summing Junction 4">
            <a:extLst>
              <a:ext uri="{FF2B5EF4-FFF2-40B4-BE49-F238E27FC236}">
                <a16:creationId xmlns:a16="http://schemas.microsoft.com/office/drawing/2014/main" id="{693A5DB3-A679-44A1-820D-77D453788B31}"/>
              </a:ext>
            </a:extLst>
          </p:cNvPr>
          <p:cNvSpPr/>
          <p:nvPr/>
        </p:nvSpPr>
        <p:spPr>
          <a:xfrm>
            <a:off x="2841674" y="689317"/>
            <a:ext cx="6203852" cy="6020972"/>
          </a:xfrm>
          <a:prstGeom prst="flowChartSummingJunc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Summing Junction 1">
            <a:extLst>
              <a:ext uri="{FF2B5EF4-FFF2-40B4-BE49-F238E27FC236}">
                <a16:creationId xmlns:a16="http://schemas.microsoft.com/office/drawing/2014/main" id="{966F0DB7-3333-445D-B4DB-7F178C16003A}"/>
              </a:ext>
            </a:extLst>
          </p:cNvPr>
          <p:cNvSpPr/>
          <p:nvPr/>
        </p:nvSpPr>
        <p:spPr>
          <a:xfrm>
            <a:off x="3685733" y="1491176"/>
            <a:ext cx="4459459" cy="4290646"/>
          </a:xfrm>
          <a:prstGeom prst="flowChartSummingJunction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A1023E6-5F07-4F80-978C-6D3205D156B2}"/>
              </a:ext>
            </a:extLst>
          </p:cNvPr>
          <p:cNvSpPr/>
          <p:nvPr/>
        </p:nvSpPr>
        <p:spPr>
          <a:xfrm>
            <a:off x="5430129" y="3151163"/>
            <a:ext cx="1012874" cy="95660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E32202-C2B2-414C-AA8B-3E2101A0B767}"/>
              </a:ext>
            </a:extLst>
          </p:cNvPr>
          <p:cNvSpPr/>
          <p:nvPr/>
        </p:nvSpPr>
        <p:spPr>
          <a:xfrm>
            <a:off x="5679612" y="3164283"/>
            <a:ext cx="663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D5076A-D297-4F95-A9E3-C6262B3037AE}"/>
              </a:ext>
            </a:extLst>
          </p:cNvPr>
          <p:cNvSpPr/>
          <p:nvPr/>
        </p:nvSpPr>
        <p:spPr>
          <a:xfrm>
            <a:off x="5466501" y="1938049"/>
            <a:ext cx="832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C75335-385F-4E7A-8169-A63122229085}"/>
              </a:ext>
            </a:extLst>
          </p:cNvPr>
          <p:cNvSpPr/>
          <p:nvPr/>
        </p:nvSpPr>
        <p:spPr>
          <a:xfrm>
            <a:off x="6849395" y="3061119"/>
            <a:ext cx="678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0B669E-7022-409E-9713-321CBDD83FDB}"/>
              </a:ext>
            </a:extLst>
          </p:cNvPr>
          <p:cNvSpPr/>
          <p:nvPr/>
        </p:nvSpPr>
        <p:spPr>
          <a:xfrm>
            <a:off x="4010791" y="3185383"/>
            <a:ext cx="808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DE1284-66DF-4DD2-8283-D0F1F6E6A463}"/>
              </a:ext>
            </a:extLst>
          </p:cNvPr>
          <p:cNvSpPr/>
          <p:nvPr/>
        </p:nvSpPr>
        <p:spPr>
          <a:xfrm>
            <a:off x="5565704" y="4435063"/>
            <a:ext cx="647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0D266C-6D2B-4E76-A58B-59D1789FABB9}"/>
              </a:ext>
            </a:extLst>
          </p:cNvPr>
          <p:cNvSpPr/>
          <p:nvPr/>
        </p:nvSpPr>
        <p:spPr>
          <a:xfrm>
            <a:off x="5387553" y="5811352"/>
            <a:ext cx="1083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9AFFCC-7884-41C6-86D4-406C58DC39AB}"/>
              </a:ext>
            </a:extLst>
          </p:cNvPr>
          <p:cNvSpPr/>
          <p:nvPr/>
        </p:nvSpPr>
        <p:spPr>
          <a:xfrm>
            <a:off x="8126998" y="3108010"/>
            <a:ext cx="946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EE7C2A-9220-46FC-BE94-5BD80BD9AC38}"/>
              </a:ext>
            </a:extLst>
          </p:cNvPr>
          <p:cNvSpPr/>
          <p:nvPr/>
        </p:nvSpPr>
        <p:spPr>
          <a:xfrm>
            <a:off x="5520719" y="615683"/>
            <a:ext cx="808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775D09-819A-4FF7-96FA-E136CAC1FEB9}"/>
              </a:ext>
            </a:extLst>
          </p:cNvPr>
          <p:cNvSpPr/>
          <p:nvPr/>
        </p:nvSpPr>
        <p:spPr>
          <a:xfrm>
            <a:off x="3050751" y="3145523"/>
            <a:ext cx="707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F2AD05-17E0-4C54-B2EA-1A66523B6658}"/>
              </a:ext>
            </a:extLst>
          </p:cNvPr>
          <p:cNvSpPr/>
          <p:nvPr/>
        </p:nvSpPr>
        <p:spPr>
          <a:xfrm>
            <a:off x="3393460" y="0"/>
            <a:ext cx="5320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গুণের চাকতি ব্যবহার করে গুণ করি 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E593A8-1144-4393-8850-C2F0566A0B8F}"/>
              </a:ext>
            </a:extLst>
          </p:cNvPr>
          <p:cNvSpPr/>
          <p:nvPr/>
        </p:nvSpPr>
        <p:spPr>
          <a:xfrm>
            <a:off x="4884607" y="266338"/>
            <a:ext cx="23102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 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8BA661-3E1B-437C-898C-32EC4D48E1A7}"/>
              </a:ext>
            </a:extLst>
          </p:cNvPr>
          <p:cNvSpPr/>
          <p:nvPr/>
        </p:nvSpPr>
        <p:spPr>
          <a:xfrm>
            <a:off x="1617297" y="5798794"/>
            <a:ext cx="92704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 ডটের গুণ ব্যবহার করে ২ এর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নামতা লেখ।  </a:t>
            </a:r>
            <a:r>
              <a:rPr lang="bn-I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AAA3D-8A93-4F3E-AA2B-C176F77CF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t="28662" r="43986" b="40128"/>
          <a:stretch/>
        </p:blipFill>
        <p:spPr>
          <a:xfrm>
            <a:off x="3305905" y="1083211"/>
            <a:ext cx="5036235" cy="446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0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FDAAF1-F773-406E-A97B-9705BA559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183" y="1360461"/>
            <a:ext cx="3519064" cy="4674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D8433B-1E7F-4EAA-81DD-9D2B72F62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27" y="1364566"/>
            <a:ext cx="3354982" cy="47046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C0F89F-E96D-4546-BFE4-29B78EE79E39}"/>
              </a:ext>
            </a:extLst>
          </p:cNvPr>
          <p:cNvSpPr/>
          <p:nvPr/>
        </p:nvSpPr>
        <p:spPr>
          <a:xfrm>
            <a:off x="2334918" y="326462"/>
            <a:ext cx="69349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৪৩ ও ৪৪ পৃষ্ঠা বের কর।   </a:t>
            </a:r>
            <a:r>
              <a:rPr lang="bn-I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08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-1638940161">
            <a:hlinkClick r:id="" action="ppaction://media"/>
            <a:extLst>
              <a:ext uri="{FF2B5EF4-FFF2-40B4-BE49-F238E27FC236}">
                <a16:creationId xmlns:a16="http://schemas.microsoft.com/office/drawing/2014/main" id="{C4BEBDD8-320F-4B59-B4ED-92E28FB675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54" t="11329" r="1692" b="7693"/>
          <a:stretch/>
        </p:blipFill>
        <p:spPr>
          <a:xfrm>
            <a:off x="323557" y="759655"/>
            <a:ext cx="11662118" cy="54301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E832EC-6095-427C-BFAD-2FB139F82F83}"/>
              </a:ext>
            </a:extLst>
          </p:cNvPr>
          <p:cNvSpPr/>
          <p:nvPr/>
        </p:nvSpPr>
        <p:spPr>
          <a:xfrm>
            <a:off x="5230102" y="0"/>
            <a:ext cx="1648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</a:t>
            </a:r>
            <a:r>
              <a:rPr lang="bn-I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1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4A81C-A182-4D42-ABB0-A8D632DC09D5}"/>
              </a:ext>
            </a:extLst>
          </p:cNvPr>
          <p:cNvSpPr/>
          <p:nvPr/>
        </p:nvSpPr>
        <p:spPr>
          <a:xfrm>
            <a:off x="4904692" y="0"/>
            <a:ext cx="27238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 </a:t>
            </a:r>
            <a:r>
              <a:rPr lang="bn-I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11FED7-1639-44E1-B974-51C6544240C3}"/>
              </a:ext>
            </a:extLst>
          </p:cNvPr>
          <p:cNvSpPr/>
          <p:nvPr/>
        </p:nvSpPr>
        <p:spPr>
          <a:xfrm>
            <a:off x="1567471" y="5840997"/>
            <a:ext cx="98203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খাতায় সুন্দর করে ২ এর নামতা লিখে আনবে।  </a:t>
            </a:r>
            <a:r>
              <a:rPr lang="bn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5FD37C-4087-424C-8C58-684AA3665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97" y="798415"/>
            <a:ext cx="7905750" cy="48672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63508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2C6967D-6977-4226-98D3-8D9917EC2A74}"/>
              </a:ext>
            </a:extLst>
          </p:cNvPr>
          <p:cNvSpPr/>
          <p:nvPr/>
        </p:nvSpPr>
        <p:spPr>
          <a:xfrm>
            <a:off x="4118894" y="2869809"/>
            <a:ext cx="5573747" cy="10128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IN" dirty="0">
                <a:ln w="0">
                  <a:solidFill>
                    <a:schemeClr val="tx1"/>
                  </a:solidFill>
                </a:ln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b="0" cap="none" spc="0" dirty="0">
              <a:ln w="0">
                <a:solidFill>
                  <a:schemeClr val="tx1"/>
                </a:solidFill>
              </a:ln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009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66B244-40DF-4810-9A14-F6E22F227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149" y="485789"/>
            <a:ext cx="2571689" cy="3266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2E4078-ABAD-4026-BE6B-7EED6E1F58EA}"/>
              </a:ext>
            </a:extLst>
          </p:cNvPr>
          <p:cNvSpPr txBox="1"/>
          <p:nvPr/>
        </p:nvSpPr>
        <p:spPr>
          <a:xfrm>
            <a:off x="8044082" y="4194147"/>
            <a:ext cx="3712757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    </a:t>
            </a: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সময়-৪৫মি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7FB163-4359-40CF-AAB0-E3222E9B6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2" b="9717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058" y="1289154"/>
            <a:ext cx="2125266" cy="49467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DA5247-9E97-4893-B399-276C3B759F4F}"/>
              </a:ext>
            </a:extLst>
          </p:cNvPr>
          <p:cNvSpPr txBox="1"/>
          <p:nvPr/>
        </p:nvSpPr>
        <p:spPr>
          <a:xfrm>
            <a:off x="542574" y="3915495"/>
            <a:ext cx="5513452" cy="26930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28625">
              <a:spcBef>
                <a:spcPts val="525"/>
              </a:spcBef>
              <a:spcAft>
                <a:spcPts val="525"/>
              </a:spcAft>
            </a:pP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শাহাকুল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428625">
              <a:spcBef>
                <a:spcPts val="525"/>
              </a:spcBef>
              <a:spcAft>
                <a:spcPts val="525"/>
              </a:spcAft>
            </a:pP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28625">
              <a:spcBef>
                <a:spcPts val="525"/>
              </a:spcBef>
              <a:spcAft>
                <a:spcPts val="525"/>
              </a:spcAft>
            </a:pP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গাংগইল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 প্রাথ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মিক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</a:t>
            </a:r>
          </a:p>
          <a:p>
            <a:pPr defTabSz="428625">
              <a:spcBef>
                <a:spcPts val="525"/>
              </a:spcBef>
              <a:spcAft>
                <a:spcPts val="525"/>
              </a:spcAft>
            </a:pP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00AC37-B5C3-405C-B6EB-08B1791CD407}"/>
              </a:ext>
            </a:extLst>
          </p:cNvPr>
          <p:cNvSpPr txBox="1"/>
          <p:nvPr/>
        </p:nvSpPr>
        <p:spPr>
          <a:xfrm>
            <a:off x="5250894" y="255895"/>
            <a:ext cx="2162292" cy="8497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defTabSz="428625"/>
            <a:r>
              <a:rPr lang="en-US" sz="4922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22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4922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22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C944C5-6A0F-4BB4-9C66-A29CC7AFC3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93" y="484814"/>
            <a:ext cx="2378823" cy="33850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9393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1639459618">
            <a:hlinkClick r:id="" action="ppaction://media"/>
            <a:extLst>
              <a:ext uri="{FF2B5EF4-FFF2-40B4-BE49-F238E27FC236}">
                <a16:creationId xmlns:a16="http://schemas.microsoft.com/office/drawing/2014/main" id="{786255FD-46E5-487A-9F30-0148E54541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8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9D8CF6-936A-46B7-B7C8-9F383F8FB846}"/>
              </a:ext>
            </a:extLst>
          </p:cNvPr>
          <p:cNvSpPr/>
          <p:nvPr/>
        </p:nvSpPr>
        <p:spPr>
          <a:xfrm>
            <a:off x="4538623" y="709817"/>
            <a:ext cx="1151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34AEA5-862A-453B-8E98-930C69363CBA}"/>
              </a:ext>
            </a:extLst>
          </p:cNvPr>
          <p:cNvSpPr/>
          <p:nvPr/>
        </p:nvSpPr>
        <p:spPr>
          <a:xfrm>
            <a:off x="5607400" y="823704"/>
            <a:ext cx="22990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99F4F4-6471-45EE-A656-90F45B0BBF9C}"/>
              </a:ext>
            </a:extLst>
          </p:cNvPr>
          <p:cNvSpPr/>
          <p:nvPr/>
        </p:nvSpPr>
        <p:spPr>
          <a:xfrm>
            <a:off x="1563605" y="242085"/>
            <a:ext cx="24224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9D7EC-C470-4EDC-AFD8-A51C9A532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38" y="1768839"/>
            <a:ext cx="8794230" cy="49467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50377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BF5F4A-8DED-4C82-B0F0-7BE82AD3BB4D}"/>
              </a:ext>
            </a:extLst>
          </p:cNvPr>
          <p:cNvSpPr/>
          <p:nvPr/>
        </p:nvSpPr>
        <p:spPr>
          <a:xfrm>
            <a:off x="4723482" y="442531"/>
            <a:ext cx="19078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007B79-C2E1-49BD-A67A-900793B4DA46}"/>
              </a:ext>
            </a:extLst>
          </p:cNvPr>
          <p:cNvSpPr/>
          <p:nvPr/>
        </p:nvSpPr>
        <p:spPr>
          <a:xfrm>
            <a:off x="1248464" y="2562979"/>
            <a:ext cx="74366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১২.১.১  উপকরণ ব্যবহার করে গুণ করতে পারবে।।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528D7D-B348-4584-8386-4E776E8FF87D}"/>
              </a:ext>
            </a:extLst>
          </p:cNvPr>
          <p:cNvSpPr/>
          <p:nvPr/>
        </p:nvSpPr>
        <p:spPr>
          <a:xfrm>
            <a:off x="1255714" y="3558928"/>
            <a:ext cx="103124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১২.২.১   গুণের নামতা ( ১-১০ পর্যন্ত ) বলতে ও ব্যবহার করতে পারবে।  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62CF71-F8BA-4C55-AE22-E1019F949F1E}"/>
              </a:ext>
            </a:extLst>
          </p:cNvPr>
          <p:cNvSpPr/>
          <p:nvPr/>
        </p:nvSpPr>
        <p:spPr>
          <a:xfrm>
            <a:off x="404733" y="1888761"/>
            <a:ext cx="11557417" cy="3282846"/>
          </a:xfrm>
          <a:prstGeom prst="roundRect">
            <a:avLst>
              <a:gd name="adj" fmla="val 49544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86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1638940316">
            <a:hlinkClick r:id="" action="ppaction://media"/>
            <a:extLst>
              <a:ext uri="{FF2B5EF4-FFF2-40B4-BE49-F238E27FC236}">
                <a16:creationId xmlns:a16="http://schemas.microsoft.com/office/drawing/2014/main" id="{CEFA00D8-83B4-4226-BF6B-427E69913A7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162" t="10406" r="1540" b="8239"/>
          <a:stretch/>
        </p:blipFill>
        <p:spPr>
          <a:xfrm>
            <a:off x="-1" y="-1"/>
            <a:ext cx="12193973" cy="614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6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2F63CA-EC41-4458-9F81-160C2DDB3C85}"/>
              </a:ext>
            </a:extLst>
          </p:cNvPr>
          <p:cNvSpPr/>
          <p:nvPr/>
        </p:nvSpPr>
        <p:spPr>
          <a:xfrm>
            <a:off x="5496758" y="-99422"/>
            <a:ext cx="20425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289B32-5E29-460D-8C18-A2B1A2ED3EB1}"/>
              </a:ext>
            </a:extLst>
          </p:cNvPr>
          <p:cNvSpPr/>
          <p:nvPr/>
        </p:nvSpPr>
        <p:spPr>
          <a:xfrm>
            <a:off x="145481" y="559414"/>
            <a:ext cx="61286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নামতাটি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B2A20-D25D-425C-942E-B48ED62DE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10" r="39639"/>
          <a:stretch/>
        </p:blipFill>
        <p:spPr>
          <a:xfrm>
            <a:off x="436098" y="1336431"/>
            <a:ext cx="464235" cy="1280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72C03F-01DC-4D06-B5E2-990ED7A116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68" r="41498"/>
          <a:stretch/>
        </p:blipFill>
        <p:spPr>
          <a:xfrm>
            <a:off x="759655" y="1320020"/>
            <a:ext cx="309489" cy="12801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6ACA48-9F61-4AA9-88C2-FCCB4D1D3B8B}"/>
              </a:ext>
            </a:extLst>
          </p:cNvPr>
          <p:cNvSpPr/>
          <p:nvPr/>
        </p:nvSpPr>
        <p:spPr>
          <a:xfrm>
            <a:off x="3910042" y="1431612"/>
            <a:ext cx="18069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×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=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39ACF7-B9F4-42CE-A42C-EB2B0A923249}"/>
              </a:ext>
            </a:extLst>
          </p:cNvPr>
          <p:cNvSpPr/>
          <p:nvPr/>
        </p:nvSpPr>
        <p:spPr>
          <a:xfrm>
            <a:off x="5535800" y="1491176"/>
            <a:ext cx="731520" cy="53457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935B2C-8995-4E39-894E-F8CC0E79B284}"/>
              </a:ext>
            </a:extLst>
          </p:cNvPr>
          <p:cNvSpPr/>
          <p:nvPr/>
        </p:nvSpPr>
        <p:spPr>
          <a:xfrm>
            <a:off x="5622251" y="1430161"/>
            <a:ext cx="7280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56A15F-9E32-4D3F-8C3F-8EA7C8AE56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4" r="39639"/>
          <a:stretch/>
        </p:blipFill>
        <p:spPr>
          <a:xfrm>
            <a:off x="661182" y="2710376"/>
            <a:ext cx="407964" cy="12801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030B84-CA85-4FFE-9E5F-5E555D8F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00" r="39092"/>
          <a:stretch/>
        </p:blipFill>
        <p:spPr>
          <a:xfrm>
            <a:off x="407963" y="2722098"/>
            <a:ext cx="478302" cy="12801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FEDA8A-3F20-4B2B-BE16-CA5EFE9978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1139483" y="2708031"/>
            <a:ext cx="422031" cy="12801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500924-8715-452E-A0E2-BBD665A996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1320020" y="2719755"/>
            <a:ext cx="422031" cy="12801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EB8B51-EC0F-44BB-AFAC-E38B43ABB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518160" y="4112455"/>
            <a:ext cx="422031" cy="12801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6B78C9-F188-4060-8F82-74B2F8753D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726831" y="4138247"/>
            <a:ext cx="422031" cy="12801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B097F5-98D1-44E5-8DDA-6067511C77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1120726" y="4152313"/>
            <a:ext cx="422031" cy="12801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28BD91-B35F-4D73-BA7E-83A082C776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1315330" y="4149970"/>
            <a:ext cx="422031" cy="12801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133E19-90AA-49D1-86DA-B3D6641053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1793631" y="4135901"/>
            <a:ext cx="422031" cy="12801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25B2F1-EA9E-4698-9083-4FC3A20015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1988234" y="4119489"/>
            <a:ext cx="422031" cy="128015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705CCA2-3CA6-4E9E-A7DE-E7AA4218EC80}"/>
              </a:ext>
            </a:extLst>
          </p:cNvPr>
          <p:cNvSpPr/>
          <p:nvPr/>
        </p:nvSpPr>
        <p:spPr>
          <a:xfrm>
            <a:off x="3895674" y="2906376"/>
            <a:ext cx="1830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×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=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721EC8-5A35-4342-A459-C88369650438}"/>
              </a:ext>
            </a:extLst>
          </p:cNvPr>
          <p:cNvSpPr/>
          <p:nvPr/>
        </p:nvSpPr>
        <p:spPr>
          <a:xfrm>
            <a:off x="3830289" y="4212327"/>
            <a:ext cx="18726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×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=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F7F5632-19F9-438D-A7F5-C5A5D4B14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1397391" y="5577841"/>
            <a:ext cx="422031" cy="12801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8C7D3BA-B194-4180-AAF3-1E9A86FBB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1212167" y="5577841"/>
            <a:ext cx="422031" cy="12801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DFAC689-320B-40E4-BE00-BE501D41E3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550985" y="5577841"/>
            <a:ext cx="422031" cy="12801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A1E2E48-4BE6-4A62-87E3-383360F26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745588" y="5561429"/>
            <a:ext cx="422031" cy="128015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ABF4505-9228-441B-A0B9-A7179612AE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2014025" y="5577841"/>
            <a:ext cx="422031" cy="12801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D3929A7-4E78-4105-A759-697E1D4761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1828801" y="5577841"/>
            <a:ext cx="422031" cy="12801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C6F78F8-D839-4D9D-8765-1E981BA811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2630659" y="5577841"/>
            <a:ext cx="422031" cy="12801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DAB8969-10D7-4D55-88CC-6870B4448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2445435" y="5577841"/>
            <a:ext cx="422031" cy="128015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EF6E8A0-C336-4E51-AF3C-3A87DF3E2924}"/>
              </a:ext>
            </a:extLst>
          </p:cNvPr>
          <p:cNvSpPr/>
          <p:nvPr/>
        </p:nvSpPr>
        <p:spPr>
          <a:xfrm>
            <a:off x="3899002" y="5743361"/>
            <a:ext cx="18149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×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=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062518B-5DEC-4817-BF1D-909BFED71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7992794" y="1327054"/>
            <a:ext cx="422031" cy="12801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2BF5F9B-E855-498D-9096-7039EAC960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7807570" y="1327054"/>
            <a:ext cx="422031" cy="12801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618FC2-49E8-4B05-8DE1-7074A89E7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7146388" y="1327054"/>
            <a:ext cx="422031" cy="12801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4B6E059-DD56-40BB-BF3E-B1BD2FC710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7340991" y="1310642"/>
            <a:ext cx="422031" cy="12801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43F6632-327C-418F-ADF2-E9FB42295F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8609428" y="1327054"/>
            <a:ext cx="422031" cy="12801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9E43FE3-41BD-4A7F-BE5F-5ACCF40781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8424204" y="1327054"/>
            <a:ext cx="422031" cy="12801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1EDE210-3BB0-4EB3-B6FB-EC6127EF8C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9226062" y="1327054"/>
            <a:ext cx="422031" cy="12801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6CAD752-DAD5-41CC-8933-74C20860B4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9040838" y="1327054"/>
            <a:ext cx="422031" cy="12801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7AC726A-44E6-424E-836E-769009E77D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8114826" y="3622210"/>
            <a:ext cx="422031" cy="128015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17E04FD-6A24-495C-88B4-E2861DDAC1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7929602" y="3622210"/>
            <a:ext cx="422031" cy="128015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D50D7FE-83F4-4AAB-ACF5-87D7E2014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7268420" y="3622210"/>
            <a:ext cx="422031" cy="128015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CECD102-0B1E-45FA-AB48-69266CB897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7463023" y="3605798"/>
            <a:ext cx="422031" cy="12801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662A1E9-4ED1-4C61-8D27-A484B2FA2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8731460" y="3622210"/>
            <a:ext cx="422031" cy="12801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79148C9-9849-42F0-B4D6-2845D0A143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8546236" y="3622210"/>
            <a:ext cx="422031" cy="128015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B295C24-B8D2-4C8B-83AF-BBEA70339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9348094" y="3622210"/>
            <a:ext cx="422031" cy="128015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A9DAE8A-11B5-4659-A41E-804CEA2832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9162870" y="3622210"/>
            <a:ext cx="422031" cy="128015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46F5377-3965-4459-AB9F-103258EB8B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9682145" y="1327387"/>
            <a:ext cx="422031" cy="128015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22AE6A0-D952-4927-918E-7401BB969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9876748" y="1310975"/>
            <a:ext cx="422031" cy="128015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14DF0CD-AC89-42E2-B6AC-C49B67CABE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9776488" y="3642415"/>
            <a:ext cx="422031" cy="128015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C6EA0B7-C873-4FBC-8B5B-FB7F425E3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9971091" y="3626003"/>
            <a:ext cx="422031" cy="128015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2E7883E-18E2-4294-90DD-A118152E54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10451403" y="3664186"/>
            <a:ext cx="422031" cy="128015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1B607FC-0C08-4D07-AB00-2486E5B73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10646006" y="3647774"/>
            <a:ext cx="422031" cy="1280159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7A8D6069-04DF-42B2-AC7D-C71182A7D01F}"/>
              </a:ext>
            </a:extLst>
          </p:cNvPr>
          <p:cNvSpPr/>
          <p:nvPr/>
        </p:nvSpPr>
        <p:spPr>
          <a:xfrm>
            <a:off x="7642808" y="2839499"/>
            <a:ext cx="18405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×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=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08F3AAA-6FF4-4A89-9957-C5672B3E4AD5}"/>
              </a:ext>
            </a:extLst>
          </p:cNvPr>
          <p:cNvSpPr/>
          <p:nvPr/>
        </p:nvSpPr>
        <p:spPr>
          <a:xfrm>
            <a:off x="7725129" y="5343214"/>
            <a:ext cx="18646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×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=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C23C388-E5FA-4436-86B4-682D16EF4902}"/>
              </a:ext>
            </a:extLst>
          </p:cNvPr>
          <p:cNvSpPr/>
          <p:nvPr/>
        </p:nvSpPr>
        <p:spPr>
          <a:xfrm>
            <a:off x="5551714" y="2995860"/>
            <a:ext cx="731520" cy="53457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41E5235-6B5E-411E-A4A1-0FD1F11BD5AD}"/>
              </a:ext>
            </a:extLst>
          </p:cNvPr>
          <p:cNvSpPr/>
          <p:nvPr/>
        </p:nvSpPr>
        <p:spPr>
          <a:xfrm>
            <a:off x="5558078" y="4248891"/>
            <a:ext cx="731520" cy="53457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F835526-AAE0-4DD5-8F31-8E4FC8A2B22C}"/>
              </a:ext>
            </a:extLst>
          </p:cNvPr>
          <p:cNvSpPr/>
          <p:nvPr/>
        </p:nvSpPr>
        <p:spPr>
          <a:xfrm>
            <a:off x="5558078" y="5758376"/>
            <a:ext cx="731520" cy="53457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45B17DE-1927-4201-B774-48D4905A0799}"/>
              </a:ext>
            </a:extLst>
          </p:cNvPr>
          <p:cNvSpPr/>
          <p:nvPr/>
        </p:nvSpPr>
        <p:spPr>
          <a:xfrm>
            <a:off x="9266478" y="2906319"/>
            <a:ext cx="731520" cy="53457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4C9D462-8DE1-40FD-AB96-3311D1231756}"/>
              </a:ext>
            </a:extLst>
          </p:cNvPr>
          <p:cNvSpPr/>
          <p:nvPr/>
        </p:nvSpPr>
        <p:spPr>
          <a:xfrm>
            <a:off x="9331792" y="5395521"/>
            <a:ext cx="731520" cy="53457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D5C1C80-1AF8-48BF-9B80-D170399A9D47}"/>
              </a:ext>
            </a:extLst>
          </p:cNvPr>
          <p:cNvSpPr/>
          <p:nvPr/>
        </p:nvSpPr>
        <p:spPr>
          <a:xfrm>
            <a:off x="5673988" y="2920331"/>
            <a:ext cx="712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5C770D9-DBD8-4C03-9E0B-57F26FDB108F}"/>
              </a:ext>
            </a:extLst>
          </p:cNvPr>
          <p:cNvSpPr/>
          <p:nvPr/>
        </p:nvSpPr>
        <p:spPr>
          <a:xfrm>
            <a:off x="5606684" y="4251669"/>
            <a:ext cx="7617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668C593-D811-4C78-BEDA-7564CD36D2D9}"/>
              </a:ext>
            </a:extLst>
          </p:cNvPr>
          <p:cNvSpPr/>
          <p:nvPr/>
        </p:nvSpPr>
        <p:spPr>
          <a:xfrm>
            <a:off x="5610863" y="5689149"/>
            <a:ext cx="7569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9902BD-3321-4DE2-9261-971839616AF8}"/>
              </a:ext>
            </a:extLst>
          </p:cNvPr>
          <p:cNvSpPr/>
          <p:nvPr/>
        </p:nvSpPr>
        <p:spPr>
          <a:xfrm>
            <a:off x="9250306" y="2866596"/>
            <a:ext cx="9156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500BADD-1B35-440D-B927-5BF64B2812A8}"/>
              </a:ext>
            </a:extLst>
          </p:cNvPr>
          <p:cNvSpPr/>
          <p:nvPr/>
        </p:nvSpPr>
        <p:spPr>
          <a:xfrm>
            <a:off x="9290302" y="5327242"/>
            <a:ext cx="798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13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21" grpId="0"/>
      <p:bldP spid="22" grpId="0"/>
      <p:bldP spid="31" grpId="0"/>
      <p:bldP spid="54" grpId="0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2F63CA-EC41-4458-9F81-160C2DDB3C85}"/>
              </a:ext>
            </a:extLst>
          </p:cNvPr>
          <p:cNvSpPr/>
          <p:nvPr/>
        </p:nvSpPr>
        <p:spPr>
          <a:xfrm>
            <a:off x="5347513" y="0"/>
            <a:ext cx="22284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289B32-5E29-460D-8C18-A2B1A2ED3EB1}"/>
              </a:ext>
            </a:extLst>
          </p:cNvPr>
          <p:cNvSpPr/>
          <p:nvPr/>
        </p:nvSpPr>
        <p:spPr>
          <a:xfrm>
            <a:off x="243955" y="601618"/>
            <a:ext cx="61286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নামতাটি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B2A20-D25D-425C-942E-B48ED62DE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10" r="39639"/>
          <a:stretch/>
        </p:blipFill>
        <p:spPr>
          <a:xfrm>
            <a:off x="239150" y="1280160"/>
            <a:ext cx="464235" cy="1280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72C03F-01DC-4D06-B5E2-990ED7A116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68" r="41498"/>
          <a:stretch/>
        </p:blipFill>
        <p:spPr>
          <a:xfrm>
            <a:off x="520503" y="1291884"/>
            <a:ext cx="309489" cy="12801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6ACA48-9F61-4AA9-88C2-FCCB4D1D3B8B}"/>
              </a:ext>
            </a:extLst>
          </p:cNvPr>
          <p:cNvSpPr/>
          <p:nvPr/>
        </p:nvSpPr>
        <p:spPr>
          <a:xfrm>
            <a:off x="7677660" y="1360828"/>
            <a:ext cx="1821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×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=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39ACF7-B9F4-42CE-A42C-EB2B0A923249}"/>
              </a:ext>
            </a:extLst>
          </p:cNvPr>
          <p:cNvSpPr/>
          <p:nvPr/>
        </p:nvSpPr>
        <p:spPr>
          <a:xfrm>
            <a:off x="9244038" y="1448973"/>
            <a:ext cx="731520" cy="53457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935B2C-8995-4E39-894E-F8CC0E79B284}"/>
              </a:ext>
            </a:extLst>
          </p:cNvPr>
          <p:cNvSpPr/>
          <p:nvPr/>
        </p:nvSpPr>
        <p:spPr>
          <a:xfrm>
            <a:off x="9314490" y="1402502"/>
            <a:ext cx="6703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56A15F-9E32-4D3F-8C3F-8EA7C8AE56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4" r="39639"/>
          <a:stretch/>
        </p:blipFill>
        <p:spPr>
          <a:xfrm>
            <a:off x="548640" y="2625970"/>
            <a:ext cx="407964" cy="12801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030B84-CA85-4FFE-9E5F-5E555D8F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00" r="39092"/>
          <a:stretch/>
        </p:blipFill>
        <p:spPr>
          <a:xfrm>
            <a:off x="281355" y="2651759"/>
            <a:ext cx="478302" cy="12801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FEDA8A-3F20-4B2B-BE16-CA5EFE9978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914400" y="2637694"/>
            <a:ext cx="422031" cy="12801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500924-8715-452E-A0E2-BBD665A996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1094936" y="2649418"/>
            <a:ext cx="422031" cy="12801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EB8B51-EC0F-44BB-AFAC-E38B43ABB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335279" y="4013982"/>
            <a:ext cx="422031" cy="12801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6B78C9-F188-4060-8F82-74B2F8753D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529883" y="4025705"/>
            <a:ext cx="422031" cy="12801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B097F5-98D1-44E5-8DDA-6067511C77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965980" y="4011637"/>
            <a:ext cx="422031" cy="12801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28BD91-B35F-4D73-BA7E-83A082C776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1132449" y="3995225"/>
            <a:ext cx="422031" cy="12801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133E19-90AA-49D1-86DA-B3D6641053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1568547" y="4051495"/>
            <a:ext cx="422031" cy="12801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25B2F1-EA9E-4698-9083-4FC3A20015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1735015" y="4035083"/>
            <a:ext cx="422031" cy="128015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705CCA2-3CA6-4E9E-A7DE-E7AA4218EC80}"/>
              </a:ext>
            </a:extLst>
          </p:cNvPr>
          <p:cNvSpPr/>
          <p:nvPr/>
        </p:nvSpPr>
        <p:spPr>
          <a:xfrm>
            <a:off x="7614321" y="2739797"/>
            <a:ext cx="18598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×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721EC8-5A35-4342-A459-C88369650438}"/>
              </a:ext>
            </a:extLst>
          </p:cNvPr>
          <p:cNvSpPr/>
          <p:nvPr/>
        </p:nvSpPr>
        <p:spPr>
          <a:xfrm>
            <a:off x="7681983" y="4298967"/>
            <a:ext cx="17251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×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 =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3E8C0A-7314-4D2E-AF6A-AF837719C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10" r="39639"/>
          <a:stretch/>
        </p:blipFill>
        <p:spPr>
          <a:xfrm>
            <a:off x="813580" y="1249681"/>
            <a:ext cx="464235" cy="12801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CC1A72-FACF-4710-A6C8-71A3D53CF7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68" r="41498"/>
          <a:stretch/>
        </p:blipFill>
        <p:spPr>
          <a:xfrm>
            <a:off x="1080867" y="1261405"/>
            <a:ext cx="309489" cy="12801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98AC3A-29F1-43BF-B281-7D2357CE8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10" r="39639"/>
          <a:stretch/>
        </p:blipFill>
        <p:spPr>
          <a:xfrm>
            <a:off x="1402078" y="1275472"/>
            <a:ext cx="464235" cy="12801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DCB68E-E240-4A90-B728-0FD16AB0C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68" r="41498"/>
          <a:stretch/>
        </p:blipFill>
        <p:spPr>
          <a:xfrm>
            <a:off x="1670288" y="1287196"/>
            <a:ext cx="309489" cy="128015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A4D2B6A-804B-4165-B097-12D0875C09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10" r="39639"/>
          <a:stretch/>
        </p:blipFill>
        <p:spPr>
          <a:xfrm>
            <a:off x="1962442" y="1259060"/>
            <a:ext cx="464235" cy="12801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A29B6D2-85CB-4ED8-8655-08048280EB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68" r="41498"/>
          <a:stretch/>
        </p:blipFill>
        <p:spPr>
          <a:xfrm>
            <a:off x="2274699" y="1253950"/>
            <a:ext cx="309489" cy="12801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1BD743E-EF47-4F7A-8D18-AA5196A188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4" r="39639"/>
          <a:stretch/>
        </p:blipFill>
        <p:spPr>
          <a:xfrm>
            <a:off x="1671711" y="2623627"/>
            <a:ext cx="407964" cy="12801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E518D8E-7E66-4399-9962-52EFBB2064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00" r="39092"/>
          <a:stretch/>
        </p:blipFill>
        <p:spPr>
          <a:xfrm>
            <a:off x="1446627" y="2635348"/>
            <a:ext cx="478302" cy="12801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575BC7C-9035-4CED-83F2-D9F5CC6E77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4" r="39639"/>
          <a:stretch/>
        </p:blipFill>
        <p:spPr>
          <a:xfrm>
            <a:off x="2836986" y="2663485"/>
            <a:ext cx="407964" cy="12801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4EFD5F8-26FF-4C39-8368-80CBB0C1A7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00" r="39092"/>
          <a:stretch/>
        </p:blipFill>
        <p:spPr>
          <a:xfrm>
            <a:off x="2597834" y="2647072"/>
            <a:ext cx="478302" cy="12801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7F6AADF-2DC8-475D-82AE-D0B066CFBC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4" r="39639"/>
          <a:stretch/>
        </p:blipFill>
        <p:spPr>
          <a:xfrm>
            <a:off x="2271934" y="2661142"/>
            <a:ext cx="407964" cy="12801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EAE7367-ABE8-49D0-BC00-634A3B66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00" r="39092"/>
          <a:stretch/>
        </p:blipFill>
        <p:spPr>
          <a:xfrm>
            <a:off x="2032783" y="2658796"/>
            <a:ext cx="478302" cy="12801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D3DCA5F-14C6-46A0-9BCE-8876B6E708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2142978" y="4049151"/>
            <a:ext cx="422031" cy="12801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7D43753-0CA4-476F-BCEC-8F065624AB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2309446" y="4032739"/>
            <a:ext cx="422031" cy="12801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606498F-31D7-4025-B62B-2080E7CB18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2717409" y="4046807"/>
            <a:ext cx="422031" cy="12801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203D29B-3C44-4EDD-82CD-09B2D17C9F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2883877" y="4044463"/>
            <a:ext cx="422031" cy="12801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93E8CA-1C7F-4711-BC86-E6D7199B3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3291840" y="4044463"/>
            <a:ext cx="422031" cy="12801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FC8F61A-EA34-4F8D-B835-690AE6B0D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3458308" y="4042119"/>
            <a:ext cx="422031" cy="128015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998A262-3C75-4DA2-89CC-B215A410C1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361070" y="5460610"/>
            <a:ext cx="422031" cy="128015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AEFA08F-81EA-4208-A7B8-052106845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555674" y="5472333"/>
            <a:ext cx="422031" cy="128015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1C89E34-9567-4C92-B600-CC3BC711F8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921433" y="5458265"/>
            <a:ext cx="422031" cy="12801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F6636C2-387C-42C1-A106-D4527F446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1116037" y="5469988"/>
            <a:ext cx="422031" cy="12801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31FB8A9-0DC1-4376-82DF-6916926AE3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1481796" y="5455920"/>
            <a:ext cx="422031" cy="128015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CFB681A-8AFF-4A18-8D24-D7E25463A0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1676400" y="5467643"/>
            <a:ext cx="422031" cy="128015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9561BF2-3138-4A01-9357-95918E39F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2042159" y="5453575"/>
            <a:ext cx="422031" cy="128015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986ADF2-15C3-4455-B264-713537DA1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2236763" y="5465298"/>
            <a:ext cx="422031" cy="128015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8D2E256-61D2-4A67-90A5-67F37F85E1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2602522" y="5451230"/>
            <a:ext cx="422031" cy="128015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5054708-30B9-47D0-8834-C7EC40A36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2797126" y="5462953"/>
            <a:ext cx="422031" cy="128015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A856989-2834-4B2C-ADC4-3E37EA811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3162885" y="5448885"/>
            <a:ext cx="422031" cy="128015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5930993-CB49-4DC5-B32A-37DDAEEDB9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3357489" y="5460608"/>
            <a:ext cx="422031" cy="128015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387DB23-F9BF-47FC-972D-175F4331D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3723248" y="5446540"/>
            <a:ext cx="422031" cy="128015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56C8565-5F53-4D6D-8C67-417E2EBFB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7" r="39530"/>
          <a:stretch/>
        </p:blipFill>
        <p:spPr>
          <a:xfrm>
            <a:off x="3917852" y="5458263"/>
            <a:ext cx="422031" cy="1280159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EDBAA6F8-B7D4-4419-8907-AFFEA096C6A7}"/>
              </a:ext>
            </a:extLst>
          </p:cNvPr>
          <p:cNvSpPr/>
          <p:nvPr/>
        </p:nvSpPr>
        <p:spPr>
          <a:xfrm>
            <a:off x="7574556" y="5688431"/>
            <a:ext cx="19062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×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=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E4E0348-0127-432A-A026-9A602DA6C1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10" r="39639"/>
          <a:stretch/>
        </p:blipFill>
        <p:spPr>
          <a:xfrm>
            <a:off x="2565008" y="1242647"/>
            <a:ext cx="464235" cy="128015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6C7B007-C729-4FAA-8220-9F622CA348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68" r="41498"/>
          <a:stretch/>
        </p:blipFill>
        <p:spPr>
          <a:xfrm>
            <a:off x="2832295" y="1282507"/>
            <a:ext cx="309489" cy="128015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F51C15F-37EC-4306-8CB6-40B82A97A9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10" r="39639"/>
          <a:stretch/>
        </p:blipFill>
        <p:spPr>
          <a:xfrm>
            <a:off x="3167574" y="2647072"/>
            <a:ext cx="464235" cy="128015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981B6DD-4803-492F-AF77-2C7D31AF8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68" r="41498"/>
          <a:stretch/>
        </p:blipFill>
        <p:spPr>
          <a:xfrm>
            <a:off x="3434861" y="2630661"/>
            <a:ext cx="309489" cy="128015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60E8C86-6DD2-42F0-914B-17020857EA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10" r="39639"/>
          <a:stretch/>
        </p:blipFill>
        <p:spPr>
          <a:xfrm>
            <a:off x="3798276" y="4037428"/>
            <a:ext cx="464235" cy="128015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3990E16-8EC6-4B50-99C8-8A19D82CC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68" r="41498"/>
          <a:stretch/>
        </p:blipFill>
        <p:spPr>
          <a:xfrm>
            <a:off x="4065563" y="4077288"/>
            <a:ext cx="309489" cy="128015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69F1FC0-3517-450C-BF94-B1A660530E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10" r="39639"/>
          <a:stretch/>
        </p:blipFill>
        <p:spPr>
          <a:xfrm>
            <a:off x="4246095" y="5455921"/>
            <a:ext cx="464235" cy="128015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ACFAE08-B042-4ECF-B275-CC9F000A03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68" r="41498"/>
          <a:stretch/>
        </p:blipFill>
        <p:spPr>
          <a:xfrm>
            <a:off x="4527450" y="5453577"/>
            <a:ext cx="309489" cy="128015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AE6A437-CB6B-4AD2-8EAD-E827346ABD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10" r="39639"/>
          <a:stretch/>
        </p:blipFill>
        <p:spPr>
          <a:xfrm>
            <a:off x="3123808" y="1278932"/>
            <a:ext cx="464235" cy="128015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66B6964-7018-4302-B575-E374715805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68" r="41498"/>
          <a:stretch/>
        </p:blipFill>
        <p:spPr>
          <a:xfrm>
            <a:off x="3391095" y="1289764"/>
            <a:ext cx="309489" cy="128015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5DE7D72-0046-46E5-8093-9A2768EE26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10" r="39639"/>
          <a:stretch/>
        </p:blipFill>
        <p:spPr>
          <a:xfrm>
            <a:off x="3682608" y="1286189"/>
            <a:ext cx="464235" cy="128015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7255173-6BC0-4B52-998C-12D8B41CD0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68" r="41498"/>
          <a:stretch/>
        </p:blipFill>
        <p:spPr>
          <a:xfrm>
            <a:off x="3949895" y="1297021"/>
            <a:ext cx="309489" cy="128015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AF3E22D2-4218-4AFF-8EF2-5E3864A4E8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10" r="39639"/>
          <a:stretch/>
        </p:blipFill>
        <p:spPr>
          <a:xfrm>
            <a:off x="3747922" y="2657790"/>
            <a:ext cx="464235" cy="128015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FF0D607-CF44-4267-8882-A97EED07D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68" r="41498"/>
          <a:stretch/>
        </p:blipFill>
        <p:spPr>
          <a:xfrm>
            <a:off x="4015209" y="2697650"/>
            <a:ext cx="309489" cy="128015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2BDB243-67CA-43E2-9071-622A9ED7B6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10" r="39639"/>
          <a:stretch/>
        </p:blipFill>
        <p:spPr>
          <a:xfrm>
            <a:off x="4350265" y="2650534"/>
            <a:ext cx="464235" cy="128015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A68FA674-1B77-4207-BB83-3F2C77B1BD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68" r="41498"/>
          <a:stretch/>
        </p:blipFill>
        <p:spPr>
          <a:xfrm>
            <a:off x="4617552" y="2690394"/>
            <a:ext cx="309489" cy="128015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520D412-913E-4A05-8EB0-BD654A057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10" r="39639"/>
          <a:stretch/>
        </p:blipFill>
        <p:spPr>
          <a:xfrm>
            <a:off x="4386551" y="4065677"/>
            <a:ext cx="464235" cy="128015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C76D21C-823E-43BE-AF95-71ABDC1703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68" r="41498"/>
          <a:stretch/>
        </p:blipFill>
        <p:spPr>
          <a:xfrm>
            <a:off x="4653838" y="4061995"/>
            <a:ext cx="309489" cy="128015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0C332B9-3ECA-4341-AEEA-6CB2A7E047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10" r="39639"/>
          <a:stretch/>
        </p:blipFill>
        <p:spPr>
          <a:xfrm>
            <a:off x="4872780" y="4101964"/>
            <a:ext cx="464235" cy="128015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E6348A4-298F-4CEB-85EF-AFAAF0896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68" r="41498"/>
          <a:stretch/>
        </p:blipFill>
        <p:spPr>
          <a:xfrm>
            <a:off x="5140067" y="4112796"/>
            <a:ext cx="309489" cy="128015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4C24E2B2-D83F-4018-AD59-9A21BEB74E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10" r="39639"/>
          <a:stretch/>
        </p:blipFill>
        <p:spPr>
          <a:xfrm>
            <a:off x="4851009" y="5430021"/>
            <a:ext cx="464235" cy="128015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99DBE880-6D11-4CFE-AC7C-B735D427E5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68" r="41498"/>
          <a:stretch/>
        </p:blipFill>
        <p:spPr>
          <a:xfrm>
            <a:off x="5118296" y="5440853"/>
            <a:ext cx="309489" cy="128015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92BCBC6-82A8-4A59-A521-70612CAF7A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10" r="39639"/>
          <a:stretch/>
        </p:blipFill>
        <p:spPr>
          <a:xfrm>
            <a:off x="5409811" y="5437278"/>
            <a:ext cx="464235" cy="128015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F98F498-9231-4381-8228-64E980AF5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68" r="41498"/>
          <a:stretch/>
        </p:blipFill>
        <p:spPr>
          <a:xfrm>
            <a:off x="5691612" y="5448110"/>
            <a:ext cx="309489" cy="1280159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FFA58847-0D83-4F15-9278-10FE099D45E7}"/>
              </a:ext>
            </a:extLst>
          </p:cNvPr>
          <p:cNvSpPr/>
          <p:nvPr/>
        </p:nvSpPr>
        <p:spPr>
          <a:xfrm>
            <a:off x="9403695" y="5701659"/>
            <a:ext cx="731520" cy="53457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58D87F6-B07C-4238-9190-9277F6A5B665}"/>
              </a:ext>
            </a:extLst>
          </p:cNvPr>
          <p:cNvSpPr/>
          <p:nvPr/>
        </p:nvSpPr>
        <p:spPr>
          <a:xfrm>
            <a:off x="9322439" y="4359088"/>
            <a:ext cx="731520" cy="53457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FD44C3A-EDFE-4824-8A85-C8D1E340566E}"/>
              </a:ext>
            </a:extLst>
          </p:cNvPr>
          <p:cNvSpPr/>
          <p:nvPr/>
        </p:nvSpPr>
        <p:spPr>
          <a:xfrm>
            <a:off x="9331124" y="2842345"/>
            <a:ext cx="731520" cy="53457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236ED22-AC9D-444B-A0D6-51F8DCC7A5ED}"/>
              </a:ext>
            </a:extLst>
          </p:cNvPr>
          <p:cNvSpPr/>
          <p:nvPr/>
        </p:nvSpPr>
        <p:spPr>
          <a:xfrm>
            <a:off x="9428957" y="2759111"/>
            <a:ext cx="7200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8B6844D-7284-4453-A1FA-E250405F9669}"/>
              </a:ext>
            </a:extLst>
          </p:cNvPr>
          <p:cNvSpPr/>
          <p:nvPr/>
        </p:nvSpPr>
        <p:spPr>
          <a:xfrm>
            <a:off x="9395075" y="4261340"/>
            <a:ext cx="7152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C2494C9-5C17-4860-8382-7239406C43D8}"/>
              </a:ext>
            </a:extLst>
          </p:cNvPr>
          <p:cNvSpPr/>
          <p:nvPr/>
        </p:nvSpPr>
        <p:spPr>
          <a:xfrm>
            <a:off x="9449730" y="5646503"/>
            <a:ext cx="8274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 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0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0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00"/>
                            </p:stCondLst>
                            <p:childTnLst>
                              <p:par>
                                <p:cTn id="2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500"/>
                            </p:stCondLst>
                            <p:childTnLst>
                              <p:par>
                                <p:cTn id="2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0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000"/>
                            </p:stCondLst>
                            <p:childTnLst>
                              <p:par>
                                <p:cTn id="2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500"/>
                            </p:stCondLst>
                            <p:childTnLst>
                              <p:par>
                                <p:cTn id="2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0"/>
                            </p:stCondLst>
                            <p:childTnLst>
                              <p:par>
                                <p:cTn id="2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500"/>
                            </p:stCondLst>
                            <p:childTnLst>
                              <p:par>
                                <p:cTn id="2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21" grpId="0"/>
      <p:bldP spid="22" grpId="0"/>
      <p:bldP spid="55" grpId="0"/>
      <p:bldP spid="81" grpId="0" animBg="1"/>
      <p:bldP spid="82" grpId="0" animBg="1"/>
      <p:bldP spid="83" grpId="0" animBg="1"/>
      <p:bldP spid="84" grpId="0"/>
      <p:bldP spid="85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2CA86-6195-41CB-9D08-70648EA39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t="10159" r="53677" b="76139"/>
          <a:stretch/>
        </p:blipFill>
        <p:spPr>
          <a:xfrm>
            <a:off x="4659087" y="188686"/>
            <a:ext cx="3483428" cy="8708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8809E2-5E06-489D-ADD0-EC30CE9DFB50}"/>
              </a:ext>
            </a:extLst>
          </p:cNvPr>
          <p:cNvSpPr/>
          <p:nvPr/>
        </p:nvSpPr>
        <p:spPr>
          <a:xfrm>
            <a:off x="649114" y="1465944"/>
            <a:ext cx="44262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গুণের কার্ড তৈরি করি-  </a:t>
            </a:r>
            <a:r>
              <a:rPr lang="bn-I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F941AE-857B-4C73-B70C-62DADFF49F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t="31968" r="52061" b="31037"/>
          <a:stretch/>
        </p:blipFill>
        <p:spPr>
          <a:xfrm>
            <a:off x="4419599" y="2525487"/>
            <a:ext cx="4230914" cy="274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66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216</Words>
  <Application>Microsoft Office PowerPoint</Application>
  <PresentationFormat>Widescreen</PresentationFormat>
  <Paragraphs>59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9</cp:revision>
  <dcterms:created xsi:type="dcterms:W3CDTF">2021-12-04T05:18:54Z</dcterms:created>
  <dcterms:modified xsi:type="dcterms:W3CDTF">2021-12-19T08:40:44Z</dcterms:modified>
</cp:coreProperties>
</file>