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304" r:id="rId6"/>
    <p:sldId id="277" r:id="rId7"/>
    <p:sldId id="267" r:id="rId8"/>
    <p:sldId id="279" r:id="rId9"/>
    <p:sldId id="280" r:id="rId10"/>
    <p:sldId id="259" r:id="rId11"/>
    <p:sldId id="269" r:id="rId12"/>
    <p:sldId id="262" r:id="rId13"/>
    <p:sldId id="270" r:id="rId14"/>
    <p:sldId id="282" r:id="rId15"/>
    <p:sldId id="291" r:id="rId16"/>
    <p:sldId id="281" r:id="rId17"/>
    <p:sldId id="297" r:id="rId18"/>
    <p:sldId id="292" r:id="rId19"/>
    <p:sldId id="257" r:id="rId20"/>
    <p:sldId id="293" r:id="rId21"/>
    <p:sldId id="284" r:id="rId22"/>
    <p:sldId id="294" r:id="rId23"/>
    <p:sldId id="274" r:id="rId24"/>
    <p:sldId id="278" r:id="rId25"/>
    <p:sldId id="303" r:id="rId26"/>
    <p:sldId id="295" r:id="rId27"/>
    <p:sldId id="296" r:id="rId28"/>
    <p:sldId id="272" r:id="rId29"/>
    <p:sldId id="298" r:id="rId30"/>
    <p:sldId id="299" r:id="rId31"/>
    <p:sldId id="300" r:id="rId32"/>
    <p:sldId id="265" r:id="rId33"/>
    <p:sldId id="301" r:id="rId34"/>
    <p:sldId id="264" r:id="rId35"/>
    <p:sldId id="26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2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0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6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2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4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92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61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2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39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65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6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7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7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50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8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7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02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02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72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66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541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881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7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24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672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503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3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73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88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4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31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08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9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 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7620000" cy="6096000"/>
          </a:xfrm>
          <a:prstGeom prst="rect">
            <a:avLst/>
          </a:prstGeom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90800" y="1600200"/>
            <a:ext cx="495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24" y="332656"/>
            <a:ext cx="8013591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9884" y="259764"/>
            <a:ext cx="8460432" cy="9732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3565" y="2066278"/>
            <a:ext cx="8277799" cy="400826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معنى الخديث لغة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হাদিসের আভিধানিক অর্থঃ-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خديث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শব্দটি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اسم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বিশেষ্য, এটা একবচন, বহুবচনে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احاديث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মূল অক্ষর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ث-د-ح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এর আভিধানিক অর্থ হলো-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ضد القديم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পুরাতনের বিপরীত।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القول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কথা, বাণী।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যেমন আল্লাহর বাণী-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ومن اصدق من الله حديثا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الوعظ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তথা উপদেশ। যেমন আল্লাহর বাণী-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وجعلنا هم اْحاديث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1233055"/>
            <a:ext cx="1295400" cy="8243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380312" cy="553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বক্তিতা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3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23900" y="443767"/>
            <a:ext cx="8172400" cy="7563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9090" y="2132856"/>
            <a:ext cx="8256234" cy="38613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/>
            <a:r>
              <a:rPr lang="ar-SA" dirty="0" smtClean="0">
                <a:latin typeface="NikoshBAN" pitchFamily="2" charset="0"/>
                <a:cs typeface="NikoshBAN" pitchFamily="2" charset="0"/>
              </a:rPr>
              <a:t>معنى الخديث اصطلاحا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হাদিসের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পারিভাষিক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সঙ্গা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خديث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এর পারিভাষিক সংজ্ঞা দিতে গিয়ে হাদিস বিশারদগণ বিভিন্ন অভিমত ব্যক্ত  করেছেন।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জমহুর মুহাদ্দিসীনের মতে</a:t>
            </a:r>
          </a:p>
          <a:p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الحديث ما اْضيف اْلى النبى صلى الله عليه وسلم من قول اْو فعل اْو تقرير وكذلك يطاق على قول الصحابي والتابعى وفعلهم وتقريرهم                            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অর্থাৎ, নবী করীম (স) এর কথা, কাজ ওঁ 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ৌন সমর্থন, অনুরুপভাবে  সাহাবী ওঁ তাবেয়ীগণের  কথা,  কাজ ওঁ মৌন সমর্থনকেও হাদিস বলে।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শায়খ আবদুল হক মুহাদ্দিস দেহলভী (রহ) বলেন-</a:t>
            </a:r>
          </a:p>
          <a:p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الحديث يطلق على قول النبي صلى الله عليه وسلم وفعله وتقريره        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অর্থাৎ - হাদীস শব্দটি রাসূলুল্লাহ (সা) কথা, কাজ ওঁ অনুমোদন অর্থে ব্যবহৃত হয়।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1233055"/>
            <a:ext cx="1295400" cy="8243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212" y="387981"/>
            <a:ext cx="7956376" cy="4641219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590800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3" y="501509"/>
            <a:ext cx="7884367" cy="413929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2439" y="332656"/>
            <a:ext cx="8109758" cy="8103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হাদিসের আলোচ্য বিষয়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57620" y="1142984"/>
            <a:ext cx="1285884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9110" y="1732374"/>
            <a:ext cx="8316416" cy="25111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আল্লামা কিরমানী (র) বলেন- </a:t>
            </a:r>
          </a:p>
          <a:p>
            <a:r>
              <a:rPr lang="ar-SA" sz="3200" dirty="0" smtClean="0">
                <a:latin typeface="NikoshBAN" pitchFamily="2" charset="0"/>
              </a:rPr>
              <a:t> موضوع الحديث ذات النّبى (ص) من حيث انّه رسول الله-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হাদীসের আলোচ্য বিষয় হচ্ছে আল্লাহ তায়ালার রাসূল হিসেবে হযরত নবী করীম (স) এর সত্ত্বা তথা তাঁর জীবনের পুরো অবকাঠামোর বিস্তারিত বর্ণনা।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2962" y="4589755"/>
            <a:ext cx="8362765" cy="183841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নুকাতুদ্দুরার গ্রন্থ প্রণেতা বলেন-</a:t>
            </a:r>
          </a:p>
          <a:p>
            <a:r>
              <a:rPr lang="ar-SA" sz="2400" dirty="0">
                <a:latin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400" dirty="0" smtClean="0">
                <a:latin typeface="NikoshBAN" pitchFamily="2" charset="0"/>
              </a:rPr>
              <a:t>موضوع الحديث ذات النبي صلى الله عليه وسلم من حيث اْفعاله واْقواله وتقريراته-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হাদীসের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আলোচ্য বিষয় হচ্ছে নবী করীম (স) যাত, যেখানে নবীজীর কর্ম পদ্বতি, কথোপকথন ওঁ সমর্থন ইত্যাদি বিভিন্ন দিক আলোচনা করা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SULLABAD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616" y="332656"/>
            <a:ext cx="7884368" cy="4270698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>
            <a:off x="3962400" y="49530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71802" y="5638800"/>
            <a:ext cx="33528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896645"/>
            <a:ext cx="8362765" cy="38921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হাদিসের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লক্ষ্য ওঁ উদ্দেশ্য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929058" y="1285860"/>
            <a:ext cx="1143008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39697" y="2176504"/>
            <a:ext cx="8532440" cy="38610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হাদীসবেত্তাগণের মতে, হাদীসের উদ্দেশ্য হলো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 </a:t>
            </a:r>
            <a:endParaRPr lang="ar-SA" sz="3600" dirty="0" smtClean="0">
              <a:latin typeface="NikoshBAN" pitchFamily="2" charset="0"/>
            </a:endParaRPr>
          </a:p>
          <a:p>
            <a:r>
              <a:rPr lang="ar-SA" sz="3600" dirty="0" smtClean="0">
                <a:latin typeface="NikoshBAN" pitchFamily="2" charset="0"/>
              </a:rPr>
              <a:t>حصول سعادة الدارين باتباع النبى صلى الله عليه وسلم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হাদিসের উদ্দেশ্য হচ্ছে সমগ্র মানব্জাতিকে পথভ্রষ্টতার অন্ধকার থেকে মুক্ত করে ইহকালীন কল্যাণ ওঁ পরকালীন মুক্তি নিশ্চিত করা। </a:t>
            </a:r>
            <a:endParaRPr lang="ar-SA" sz="3600" dirty="0"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4247"/>
            <a:ext cx="8136904" cy="607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650897" y="1636265"/>
            <a:ext cx="3013364" cy="789945"/>
          </a:xfrm>
          <a:prstGeom prst="ellipse">
            <a:avLst/>
          </a:prstGeom>
          <a:solidFill>
            <a:srgbClr val="91E35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3000" b="1" dirty="0" err="1">
                <a:solidFill>
                  <a:srgbClr val="000099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3000" b="1" dirty="0">
                <a:solidFill>
                  <a:srgbClr val="000099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000099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3000" b="1" dirty="0" smtClean="0">
              <a:solidFill>
                <a:srgbClr val="000099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8448" y="2734851"/>
            <a:ext cx="9039975" cy="256224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নুরুল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নবীগঞ্জ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নহরপুর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শাহজালাল</a:t>
            </a:r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(র)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সুন্দাদিল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C:\Users\UITRCE\Desktop\9acecab65c5d5cf0ecdc6698a27e4f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2193971" cy="247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36130"/>
            <a:ext cx="8316416" cy="5169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944005" y="1497724"/>
            <a:ext cx="1213946" cy="1016876"/>
          </a:xfrm>
          <a:prstGeom prst="downArrow">
            <a:avLst>
              <a:gd name="adj1" fmla="val 50000"/>
              <a:gd name="adj2" fmla="val 559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076" y="2564904"/>
            <a:ext cx="8497804" cy="1763946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857250" indent="-857250" algn="ctr">
              <a:buFont typeface="Wingdings" pitchFamily="2" charset="2"/>
              <a:buChar char="Ø"/>
              <a:defRPr/>
            </a:pPr>
            <a:r>
              <a:rPr lang="en-US" sz="6000" kern="0" dirty="0" smtClean="0">
                <a:solidFill>
                  <a:sysClr val="window" lastClr="FFFFFF"/>
                </a:solidFill>
                <a:latin typeface="NikoshBAN" pitchFamily="2" charset="0"/>
                <a:cs typeface="NikoshBAN" pitchFamily="2" charset="0"/>
              </a:rPr>
              <a:t>হাদিসের আভিধানিক অর্থ কি?</a:t>
            </a:r>
            <a:endParaRPr lang="en-US" sz="6000" kern="0" dirty="0">
              <a:solidFill>
                <a:sysClr val="window" lastClr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7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7812359" cy="410148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6"/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636818" y="1645227"/>
            <a:ext cx="1219200" cy="1295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971800"/>
            <a:ext cx="9144000" cy="3386158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marL="685800" indent="-685800">
              <a:defRPr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kern="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9144000" cy="3457596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685800" indent="-685800">
              <a:buFont typeface="Wingdings" pitchFamily="2" charset="2"/>
              <a:buChar char="v"/>
              <a:defRPr/>
            </a:pPr>
            <a:r>
              <a:rPr lang="en-US" sz="4800" b="1" kern="0" dirty="0" smtClean="0">
                <a:latin typeface="NikoshBAN" pitchFamily="2" charset="0"/>
                <a:cs typeface="NikoshBAN" pitchFamily="2" charset="0"/>
              </a:rPr>
              <a:t>হাদিস কাহাকে বলে?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তা তোমরা দুইজনে মিলে আলোচনা করে খাতায় লেখ।</a:t>
            </a:r>
            <a:r>
              <a:rPr lang="bn-BD" sz="4800" kern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kern="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692696"/>
            <a:ext cx="7308296" cy="4263173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643174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SULLABAD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600589"/>
            <a:ext cx="8028384" cy="4348707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>
            <a:off x="4214810" y="485776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5638800"/>
            <a:ext cx="33528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কাজ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5638800"/>
            <a:ext cx="2819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০৮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মিনিট 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828800"/>
            <a:ext cx="1371600" cy="1219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048000"/>
            <a:ext cx="9144000" cy="228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হাদিসের পারিভাষিক সঙ্গা ওঁ লক্ষ্য ওঁ উদ্দেশ্য</a:t>
            </a:r>
            <a:r>
              <a:rPr lang="bn-BD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কী?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তোমরা দলগত ভাবে আলোচনা করে 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খাতায় </a:t>
            </a:r>
            <a:r>
              <a:rPr lang="en-US" sz="4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2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66" y="332656"/>
            <a:ext cx="8100392" cy="604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812360" cy="585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334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590800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400"/>
            <a:ext cx="17526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739140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হাদিসের আভিধানিক অর্থ কী?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হাদিসের পারিভাষিক সঙ্গা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হাদিসের লক্ষ্য ওঁ উদ্দেশ্য কী?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1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90800"/>
            <a:ext cx="4419600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 দাখিল নবম </a:t>
            </a:r>
          </a:p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 হাদিস            অধ্যায়ঃ প্রথম </a:t>
            </a:r>
          </a:p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সময়ঃ   40 মিনিট।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19</a:t>
            </a:r>
            <a:r>
              <a:rPr lang="en-US" sz="360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/12/২০21ইং 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838200"/>
            <a:ext cx="3810000" cy="914400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6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8b659aad53336f336a49b74195d9269f_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08615"/>
            <a:ext cx="8172400" cy="612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4786322"/>
            <a:ext cx="2314582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ইসলামের দ্বিতীয় উৎস কি? তা আগামী কাল খাতায়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7812360" cy="403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সম্পর্কিত চিত্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60960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64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547894"/>
            <a:ext cx="7416825" cy="42527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776864" cy="618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66" y="260648"/>
            <a:ext cx="8100392" cy="607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18691"/>
            <a:ext cx="5486400" cy="15815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048000" y="1600200"/>
            <a:ext cx="1967656" cy="1524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923292" y="2590800"/>
            <a:ext cx="6217072" cy="2133600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6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524328" cy="564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3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48478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এ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থেকে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শিক্ষার্থীরা ----</a:t>
            </a:r>
          </a:p>
          <a:p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হাদিসের আভিধানিক অর্থ বলতে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পারিভাষিক সংজ্ঞা 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আলোচ্য বিষয় 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পারবে। 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লক্ষ ওঁ উদ্দেশ্য বর্ণনা করতে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ar-SA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490</Words>
  <Application>Microsoft Office PowerPoint</Application>
  <PresentationFormat>On-screen Show (4:3)</PresentationFormat>
  <Paragraphs>73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Office Theme</vt:lpstr>
      <vt:lpstr>1_Office Theme</vt:lpstr>
      <vt:lpstr>2_Office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RASULLABAD DM</dc:creator>
  <cp:lastModifiedBy>UITRCE</cp:lastModifiedBy>
  <cp:revision>174</cp:revision>
  <dcterms:created xsi:type="dcterms:W3CDTF">2006-08-16T00:00:00Z</dcterms:created>
  <dcterms:modified xsi:type="dcterms:W3CDTF">2021-12-19T04:28:26Z</dcterms:modified>
</cp:coreProperties>
</file>