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90" r:id="rId15"/>
    <p:sldId id="270" r:id="rId16"/>
    <p:sldId id="271" r:id="rId17"/>
    <p:sldId id="272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B4DF87"/>
    <a:srgbClr val="475F8F"/>
    <a:srgbClr val="B1BDD4"/>
    <a:srgbClr val="EDE9C0"/>
    <a:srgbClr val="B8D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403E6-7740-4BD0-971C-3F958C511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A55DB0-18CE-448F-BFED-FD4215528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CC702A-92ED-4580-AF93-FE8B5A153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7A-0D65-4EA3-94A3-029130FAE62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BADF0-E5CD-4815-A4FB-83C74D40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AC678-6255-4C62-8E73-2F2D5B7A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AF71-4892-417D-8E6D-E5875605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7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66427-21C6-42EB-B468-BD3253344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5C98FD-D79C-4B21-8292-C27012685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E5833-F13B-429A-B32D-ED877838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7A-0D65-4EA3-94A3-029130FAE62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3287A-96C7-429D-B04E-12FD45BB2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78888-38B9-4306-8265-7C411142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AF71-4892-417D-8E6D-E5875605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5F14E1-03D8-4C4D-AC33-24104180E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4B6AE2-565F-45E6-AC56-40550F247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F71AE-6004-4FEF-B9A9-B79AB2A42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7A-0D65-4EA3-94A3-029130FAE62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E531F-A697-4F98-92B7-F1D8E49C2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10833-02FE-493A-887E-2ABD4228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AF71-4892-417D-8E6D-E5875605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1C53D-06BF-40D3-A9FD-824F356A7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93CE7-34A4-4897-B8BC-2F8B70F76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076D3-31C4-413B-B5FF-083AD520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7A-0D65-4EA3-94A3-029130FAE62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6D0B9-FABC-46B7-9480-EBCE22D0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4980D-8EAE-4876-968E-991785284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AF71-4892-417D-8E6D-E5875605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2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B5375-2902-4738-8198-43887228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F0D70-564D-4948-A3BC-AC6D1C85F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57393-4664-42D3-B5FD-4547960B6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7A-0D65-4EA3-94A3-029130FAE62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A38DE-52E2-401E-8C49-9BD85609E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5CFFF-F159-4A7C-9456-ECC10F0E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AF71-4892-417D-8E6D-E5875605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9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30894-0EAD-44EA-9F30-54C69067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72344-DE7A-46E1-8FEB-B3279EAF4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F4B07-6D80-4061-8F3B-C4EC2D70A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A3D2C-14B1-411A-A923-F9DEE2E6D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7A-0D65-4EA3-94A3-029130FAE62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2FDA7-7BE3-4857-B3DC-8A82B488B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1E790-9FF0-448F-89FF-BBCF6399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AF71-4892-417D-8E6D-E5875605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9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23701-0264-4B6F-95FF-84ABA16A9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C3030-5C87-45A7-A3BA-19A404E72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1DF74-8FF6-4414-A704-0313C22B3A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DC9DD3-52CF-4586-98C2-25DB6D745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F01923-9C13-4F0D-B274-4BF8CE527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AA94C8-DF12-4932-B2D8-5572099E5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7A-0D65-4EA3-94A3-029130FAE62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AABB96-1324-44C5-BDB9-379724628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82B158-A18D-4B7E-9EB1-399E698B8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AF71-4892-417D-8E6D-E5875605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17EAC-47BD-4B22-B996-7E0D4CCB7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D1E57A-67EF-4416-93A7-73AE5A4C4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7A-0D65-4EA3-94A3-029130FAE62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CB215C-1C48-4C4E-95A0-48DA855C1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07CB63-1716-490D-BF21-B796397F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AF71-4892-417D-8E6D-E5875605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6B42B-7696-45AD-B1EE-20B6E7EF1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7A-0D65-4EA3-94A3-029130FAE62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ADA4E3-367E-46E6-ACD7-44856ED67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5B26F-ED99-4694-B8A2-62B0C570B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AF71-4892-417D-8E6D-E5875605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8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88A0-D704-4205-B77D-AFF9A029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076DC-AB45-4A01-8B6E-9D9097901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DB277-527B-4B92-9E53-C8A95479B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041C0-B238-43FA-B576-1FB2412FF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7A-0D65-4EA3-94A3-029130FAE62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69055-C4F3-442F-80C7-7EA13781F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B26A5-203A-4542-9710-615C00B30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AF71-4892-417D-8E6D-E5875605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5EC5-C8D5-4A1F-982C-455C81902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314344-6B3F-483C-A3D7-ADFA1BDF8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3D261-52D5-4ABF-87AD-1FF5C63CA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4A718-9366-4191-8DEC-D856B0731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CB7A-0D65-4EA3-94A3-029130FAE62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DCAEF-994D-4A9B-97EF-EA07E9B57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F0CF5-B693-43D0-A11D-A3837BBB5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5AF71-4892-417D-8E6D-E5875605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7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A1641E-2D03-423F-BDF5-8A68C8BD5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09900-22FC-4C64-BEAD-88D1D6E0E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8709E-8BDA-4FE4-999F-641AF2E1E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7CB7A-0D65-4EA3-94A3-029130FAE626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FFF3E-2FEE-492F-860D-ACF83CA37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C66364-8B9B-455F-9158-732D53844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5AF71-4892-417D-8E6D-E58756057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7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9BC198-5E9E-49E4-A8B2-574F8C8C697C}"/>
              </a:ext>
            </a:extLst>
          </p:cNvPr>
          <p:cNvSpPr/>
          <p:nvPr/>
        </p:nvSpPr>
        <p:spPr>
          <a:xfrm>
            <a:off x="126610" y="112541"/>
            <a:ext cx="11929403" cy="6611815"/>
          </a:xfrm>
          <a:prstGeom prst="rect">
            <a:avLst/>
          </a:prstGeom>
          <a:blipFill dpi="0" rotWithShape="1">
            <a:blip r:embed="rId2">
              <a:alphaModFix amt="28000"/>
            </a:blip>
            <a:srcRect/>
            <a:stretch>
              <a:fillRect t="-6000" b="-7000"/>
            </a:stretch>
          </a:blipFill>
          <a:ln w="212725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D2AC208-1EA8-4D95-A588-643CFC36C17A}"/>
              </a:ext>
            </a:extLst>
          </p:cNvPr>
          <p:cNvSpPr/>
          <p:nvPr/>
        </p:nvSpPr>
        <p:spPr>
          <a:xfrm>
            <a:off x="2518117" y="2700997"/>
            <a:ext cx="7638757" cy="2954215"/>
          </a:xfrm>
          <a:prstGeom prst="roundRect">
            <a:avLst/>
          </a:prstGeom>
          <a:solidFill>
            <a:schemeClr val="lt1">
              <a:alpha val="0"/>
            </a:schemeClr>
          </a:solidFill>
          <a:ln w="165100" cap="sq" cmpd="tri">
            <a:solidFill>
              <a:srgbClr val="00B05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3800" dirty="0" err="1">
                <a:solidFill>
                  <a:srgbClr val="92D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স্বাগতম</a:t>
            </a:r>
            <a:endParaRPr lang="en-US" sz="13800" dirty="0">
              <a:solidFill>
                <a:srgbClr val="92D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48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126607" y="151228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তায়াম্মুমের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ফরয</a:t>
                </a:r>
                <a:endPara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27CF42F-6312-44DC-A0BB-1546480FA80B}"/>
              </a:ext>
            </a:extLst>
          </p:cNvPr>
          <p:cNvSpPr txBox="1"/>
          <p:nvPr/>
        </p:nvSpPr>
        <p:spPr>
          <a:xfrm>
            <a:off x="3193366" y="5612471"/>
            <a:ext cx="6262647" cy="61068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পবিত্রতা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অর্জনের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নিয়ত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4DF6B9-81EE-4F69-96B7-39E89DF5E7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0"/>
          <a:stretch/>
        </p:blipFill>
        <p:spPr>
          <a:xfrm>
            <a:off x="3931922" y="1286061"/>
            <a:ext cx="4059140" cy="41235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12525B-0C04-495B-9B4E-F8863FFB5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312" y="1545484"/>
            <a:ext cx="1653494" cy="12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1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126607" y="165296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তায়াম্মুমের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ফরয</a:t>
                </a:r>
                <a:endPara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27CF42F-6312-44DC-A0BB-1546480FA80B}"/>
              </a:ext>
            </a:extLst>
          </p:cNvPr>
          <p:cNvSpPr txBox="1"/>
          <p:nvPr/>
        </p:nvSpPr>
        <p:spPr>
          <a:xfrm>
            <a:off x="2959984" y="5846076"/>
            <a:ext cx="6262647" cy="61068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পবিত্র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সমস্ত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মুখমন্ডল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মাসে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হ্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‌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29AFF8-A7F7-45CA-8D00-2769898424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93"/>
          <a:stretch/>
        </p:blipFill>
        <p:spPr>
          <a:xfrm>
            <a:off x="715616" y="1950516"/>
            <a:ext cx="10601619" cy="333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42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131298" y="123092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তায়াম্মুমের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ফরয</a:t>
                </a:r>
                <a:endPara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27CF42F-6312-44DC-A0BB-1546480FA80B}"/>
              </a:ext>
            </a:extLst>
          </p:cNvPr>
          <p:cNvSpPr txBox="1"/>
          <p:nvPr/>
        </p:nvSpPr>
        <p:spPr>
          <a:xfrm>
            <a:off x="2964676" y="5461762"/>
            <a:ext cx="6262647" cy="54585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উভয়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হাত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পবিত্র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মাটি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কুনুইসহ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মাসেহ্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‌ 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C7018C-DB95-45FD-8303-C61BBE47C7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1437032" y="1557337"/>
            <a:ext cx="9464622" cy="265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10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069D95-9F25-45C3-896D-52EFC3AC893C}"/>
              </a:ext>
            </a:extLst>
          </p:cNvPr>
          <p:cNvSpPr/>
          <p:nvPr/>
        </p:nvSpPr>
        <p:spPr>
          <a:xfrm>
            <a:off x="389209" y="302457"/>
            <a:ext cx="11404209" cy="7913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8CD9A5-E7D1-4269-BDCA-E266E6E499CF}"/>
              </a:ext>
            </a:extLst>
          </p:cNvPr>
          <p:cNvSpPr txBox="1"/>
          <p:nvPr/>
        </p:nvSpPr>
        <p:spPr>
          <a:xfrm>
            <a:off x="389209" y="5552510"/>
            <a:ext cx="6766965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তায়াম্মুমের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পোস্টারে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36FA1D-1832-4517-BDA3-4A05F324F39C}"/>
              </a:ext>
            </a:extLst>
          </p:cNvPr>
          <p:cNvGrpSpPr/>
          <p:nvPr/>
        </p:nvGrpSpPr>
        <p:grpSpPr>
          <a:xfrm>
            <a:off x="3480605" y="384194"/>
            <a:ext cx="5874410" cy="678265"/>
            <a:chOff x="3480605" y="130978"/>
            <a:chExt cx="5874410" cy="678265"/>
          </a:xfrm>
        </p:grpSpPr>
        <p:sp>
          <p:nvSpPr>
            <p:cNvPr id="18" name="Flowchart: Alternate Process 17">
              <a:extLst>
                <a:ext uri="{FF2B5EF4-FFF2-40B4-BE49-F238E27FC236}">
                  <a16:creationId xmlns:a16="http://schemas.microsoft.com/office/drawing/2014/main" id="{8D99C1CE-FA9C-4E72-9CAE-FB87472D129D}"/>
                </a:ext>
              </a:extLst>
            </p:cNvPr>
            <p:cNvSpPr/>
            <p:nvPr/>
          </p:nvSpPr>
          <p:spPr>
            <a:xfrm>
              <a:off x="3797811" y="157746"/>
              <a:ext cx="5557204" cy="578550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DB21427-9557-471A-8201-078879805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0605" y="130978"/>
              <a:ext cx="634412" cy="6782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BB0463CD-6ABC-4BE8-B2E1-C6F007FA023A}"/>
              </a:ext>
            </a:extLst>
          </p:cNvPr>
          <p:cNvSpPr/>
          <p:nvPr/>
        </p:nvSpPr>
        <p:spPr>
          <a:xfrm>
            <a:off x="8117058" y="2078500"/>
            <a:ext cx="3287151" cy="3576711"/>
          </a:xfrm>
          <a:prstGeom prst="star10">
            <a:avLst>
              <a:gd name="adj" fmla="val 31075"/>
              <a:gd name="hf" fmla="val 10514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397A77-FCFD-4F9E-8CBA-4A8DF1A8E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6"/>
          <a:stretch/>
        </p:blipFill>
        <p:spPr>
          <a:xfrm>
            <a:off x="787791" y="1392246"/>
            <a:ext cx="4572000" cy="357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3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তায়াম্মুমের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করার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নিয়ম</a:t>
                </a:r>
                <a:endPara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40B035-AD1D-45EC-83C9-3EE45DAF5DDB}"/>
              </a:ext>
            </a:extLst>
          </p:cNvPr>
          <p:cNvSpPr txBox="1"/>
          <p:nvPr/>
        </p:nvSpPr>
        <p:spPr>
          <a:xfrm>
            <a:off x="2233093" y="5463208"/>
            <a:ext cx="7725813" cy="58477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প্রথমে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নিয়ত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‘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বিস্‌মিল্লাহির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রাহ্‌মানির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রাহিম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’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পড়বে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C3E250-6855-495A-9BD8-DEF5637E1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13" y="1394792"/>
            <a:ext cx="7362200" cy="36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94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তায়াম্মুমের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করার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নিয়ম</a:t>
                </a:r>
                <a:endPara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40B035-AD1D-45EC-83C9-3EE45DAF5DDB}"/>
              </a:ext>
            </a:extLst>
          </p:cNvPr>
          <p:cNvSpPr txBox="1"/>
          <p:nvPr/>
        </p:nvSpPr>
        <p:spPr>
          <a:xfrm>
            <a:off x="386861" y="5361304"/>
            <a:ext cx="11418278" cy="107721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তারপর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দু’হাত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তালু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একটু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প্রসারিত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ঐ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মুখমন্ডল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মাসেহ্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F9E429-AEF3-4D46-8A02-2816E5F79F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7" t="1275" r="63714" b="48725"/>
          <a:stretch/>
        </p:blipFill>
        <p:spPr>
          <a:xfrm>
            <a:off x="625879" y="1528005"/>
            <a:ext cx="3790122" cy="3666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3D9BDD-A7DF-4C20-B39E-BA6A45FA8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8" r="38472" b="50000"/>
          <a:stretch/>
        </p:blipFill>
        <p:spPr>
          <a:xfrm>
            <a:off x="4849917" y="1945903"/>
            <a:ext cx="2926084" cy="3415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AFB8E8-1907-4310-B34E-BF3638FF6A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5" r="13826" b="47079"/>
          <a:stretch/>
        </p:blipFill>
        <p:spPr>
          <a:xfrm>
            <a:off x="8405787" y="1528005"/>
            <a:ext cx="2992300" cy="366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03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তায়াম্মুমের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করার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নিয়ম</a:t>
                </a:r>
                <a:endPara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40B035-AD1D-45EC-83C9-3EE45DAF5DDB}"/>
              </a:ext>
            </a:extLst>
          </p:cNvPr>
          <p:cNvSpPr txBox="1"/>
          <p:nvPr/>
        </p:nvSpPr>
        <p:spPr>
          <a:xfrm>
            <a:off x="1280386" y="5863816"/>
            <a:ext cx="9004202" cy="58477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উভয়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হাত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কুনুইসহ</a:t>
            </a:r>
            <a:r>
              <a:rPr lang="en-US" sz="32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মাসেহ্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‌ 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74509C-04E1-4632-A81C-D645C9331B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7" t="56688" r="69147"/>
          <a:stretch/>
        </p:blipFill>
        <p:spPr>
          <a:xfrm>
            <a:off x="564767" y="1793616"/>
            <a:ext cx="2440955" cy="27651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5711A6-CFF8-4613-ABB3-0966F6BD41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1" t="53301" r="52064"/>
          <a:stretch/>
        </p:blipFill>
        <p:spPr>
          <a:xfrm>
            <a:off x="3153126" y="1793616"/>
            <a:ext cx="1989394" cy="28217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8F3060-35B6-4CB9-9671-1378DC1158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8" t="53301" r="32775"/>
          <a:stretch/>
        </p:blipFill>
        <p:spPr>
          <a:xfrm>
            <a:off x="5653354" y="1793615"/>
            <a:ext cx="1996182" cy="27651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527A8C-5F20-44B7-B7BF-5E3F39843D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1" t="53301" r="13784"/>
          <a:stretch/>
        </p:blipFill>
        <p:spPr>
          <a:xfrm>
            <a:off x="8160370" y="1927289"/>
            <a:ext cx="2113203" cy="263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92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ওযুর</a:t>
                </a:r>
                <a:r>
                  <a:rPr lang="en-US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গুরুত্ব</a:t>
                </a:r>
                <a:endPara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40B035-AD1D-45EC-83C9-3EE45DAF5DDB}"/>
              </a:ext>
            </a:extLst>
          </p:cNvPr>
          <p:cNvSpPr txBox="1"/>
          <p:nvPr/>
        </p:nvSpPr>
        <p:spPr>
          <a:xfrm>
            <a:off x="986744" y="5729955"/>
            <a:ext cx="10152855" cy="61068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হাতে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ঘড়ি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থাকলে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সরিয়ে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নিচেও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মাসেহ্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‌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81D7DF-EC4B-4969-9639-0C8D1B298A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69"/>
          <a:stretch/>
        </p:blipFill>
        <p:spPr>
          <a:xfrm>
            <a:off x="716031" y="1248135"/>
            <a:ext cx="4133850" cy="2158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5B39DB-10DE-487A-A202-866042729C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3" r="26956"/>
          <a:stretch/>
        </p:blipFill>
        <p:spPr>
          <a:xfrm>
            <a:off x="4849881" y="1248135"/>
            <a:ext cx="2759357" cy="30062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857948-CF3E-41DF-AD84-1F52A81F3F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612" y="1173475"/>
            <a:ext cx="2759357" cy="367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39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C1FF2C-2B31-4671-9744-D3C7423839F9}"/>
              </a:ext>
            </a:extLst>
          </p:cNvPr>
          <p:cNvSpPr/>
          <p:nvPr/>
        </p:nvSpPr>
        <p:spPr>
          <a:xfrm>
            <a:off x="337623" y="275009"/>
            <a:ext cx="11366697" cy="7549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095133-9241-45DF-BA4F-11AA4A30A9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8" b="7672"/>
          <a:stretch/>
        </p:blipFill>
        <p:spPr>
          <a:xfrm>
            <a:off x="362141" y="1156553"/>
            <a:ext cx="5846403" cy="471860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57D90D6-E65B-4C77-AB7D-BAF76DEB15F7}"/>
              </a:ext>
            </a:extLst>
          </p:cNvPr>
          <p:cNvSpPr txBox="1"/>
          <p:nvPr/>
        </p:nvSpPr>
        <p:spPr>
          <a:xfrm>
            <a:off x="362141" y="5999315"/>
            <a:ext cx="5846403" cy="523220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তায়াম্মুমের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অনুশীলন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8" name="Star: 10 Points 17">
            <a:extLst>
              <a:ext uri="{FF2B5EF4-FFF2-40B4-BE49-F238E27FC236}">
                <a16:creationId xmlns:a16="http://schemas.microsoft.com/office/drawing/2014/main" id="{31A71CAC-3B2F-4B09-84AA-0F19CB326501}"/>
              </a:ext>
            </a:extLst>
          </p:cNvPr>
          <p:cNvSpPr/>
          <p:nvPr/>
        </p:nvSpPr>
        <p:spPr>
          <a:xfrm>
            <a:off x="8117058" y="2078500"/>
            <a:ext cx="3287151" cy="3576711"/>
          </a:xfrm>
          <a:prstGeom prst="star10">
            <a:avLst>
              <a:gd name="adj" fmla="val 31075"/>
              <a:gd name="hf" fmla="val 10514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১৫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4454D5-FA94-4F80-8AD6-DA93699458DC}"/>
              </a:ext>
            </a:extLst>
          </p:cNvPr>
          <p:cNvGrpSpPr/>
          <p:nvPr/>
        </p:nvGrpSpPr>
        <p:grpSpPr>
          <a:xfrm>
            <a:off x="3452469" y="342428"/>
            <a:ext cx="5874410" cy="678265"/>
            <a:chOff x="3480605" y="130978"/>
            <a:chExt cx="5874410" cy="678265"/>
          </a:xfrm>
        </p:grpSpPr>
        <p:sp>
          <p:nvSpPr>
            <p:cNvPr id="19" name="Flowchart: Alternate Process 18">
              <a:extLst>
                <a:ext uri="{FF2B5EF4-FFF2-40B4-BE49-F238E27FC236}">
                  <a16:creationId xmlns:a16="http://schemas.microsoft.com/office/drawing/2014/main" id="{BA07DBF6-8A46-45F4-9F9E-A4322500A9EA}"/>
                </a:ext>
              </a:extLst>
            </p:cNvPr>
            <p:cNvSpPr/>
            <p:nvPr/>
          </p:nvSpPr>
          <p:spPr>
            <a:xfrm>
              <a:off x="3797811" y="157746"/>
              <a:ext cx="5557204" cy="578550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63C6DFA-7788-407C-87ED-41A167675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0605" y="130978"/>
              <a:ext cx="634412" cy="67826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28997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dirty="0" err="1">
                    <a:solidFill>
                      <a:schemeClr val="tx1"/>
                    </a:solidFill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তায়াম্মুম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ভঙ্গের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কারণ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সমূহ</a:t>
                </a:r>
                <a:endParaRPr lang="en-US" sz="3200" dirty="0">
                  <a:solidFill>
                    <a:schemeClr val="tx1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40B035-AD1D-45EC-83C9-3EE45DAF5DDB}"/>
              </a:ext>
            </a:extLst>
          </p:cNvPr>
          <p:cNvSpPr txBox="1"/>
          <p:nvPr/>
        </p:nvSpPr>
        <p:spPr>
          <a:xfrm>
            <a:off x="3798277" y="5910901"/>
            <a:ext cx="5657736" cy="54585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পেশাব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পায়খানার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রাস্তা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বের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হওয়া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40C227-C861-406B-8D7F-9475BB1D96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3"/>
          <a:stretch/>
        </p:blipFill>
        <p:spPr>
          <a:xfrm>
            <a:off x="858136" y="1323086"/>
            <a:ext cx="4375045" cy="4250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C3F22E-02BA-4593-8954-7AECFA6096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07"/>
          <a:stretch/>
        </p:blipFill>
        <p:spPr>
          <a:xfrm>
            <a:off x="5676128" y="1470448"/>
            <a:ext cx="5657736" cy="42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6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9BC198-5E9E-49E4-A8B2-574F8C8C697C}"/>
              </a:ext>
            </a:extLst>
          </p:cNvPr>
          <p:cNvSpPr/>
          <p:nvPr/>
        </p:nvSpPr>
        <p:spPr>
          <a:xfrm>
            <a:off x="126610" y="112541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03E10B-513F-42ED-A9CC-5F7DCC7C0627}"/>
              </a:ext>
            </a:extLst>
          </p:cNvPr>
          <p:cNvSpPr/>
          <p:nvPr/>
        </p:nvSpPr>
        <p:spPr>
          <a:xfrm>
            <a:off x="255930" y="191069"/>
            <a:ext cx="2059381" cy="63810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A5076-8C24-4D82-9780-DB0386BABD08}"/>
              </a:ext>
            </a:extLst>
          </p:cNvPr>
          <p:cNvSpPr/>
          <p:nvPr/>
        </p:nvSpPr>
        <p:spPr>
          <a:xfrm>
            <a:off x="7384516" y="282207"/>
            <a:ext cx="4495099" cy="6183006"/>
          </a:xfrm>
          <a:prstGeom prst="rect">
            <a:avLst/>
          </a:prstGeom>
          <a:ln w="57150" cmpd="dbl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B1486D-57A8-4A3F-8A09-CF056C8187CD}"/>
              </a:ext>
            </a:extLst>
          </p:cNvPr>
          <p:cNvGrpSpPr/>
          <p:nvPr/>
        </p:nvGrpSpPr>
        <p:grpSpPr>
          <a:xfrm>
            <a:off x="7440788" y="3453866"/>
            <a:ext cx="4438827" cy="2944722"/>
            <a:chOff x="7370497" y="3592162"/>
            <a:chExt cx="4440508" cy="290294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5672B4-BBE9-4935-823C-ED6496A32200}"/>
                </a:ext>
              </a:extLst>
            </p:cNvPr>
            <p:cNvSpPr/>
            <p:nvPr/>
          </p:nvSpPr>
          <p:spPr>
            <a:xfrm>
              <a:off x="7370497" y="3592162"/>
              <a:ext cx="4440508" cy="290294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401075-D24B-4E54-916C-800BE10A1B10}"/>
                </a:ext>
              </a:extLst>
            </p:cNvPr>
            <p:cNvSpPr/>
            <p:nvPr/>
          </p:nvSpPr>
          <p:spPr>
            <a:xfrm>
              <a:off x="7457227" y="3649833"/>
              <a:ext cx="4276882" cy="28452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–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ষষ্ঠ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নৈতিক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- ০২,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- ০5</a:t>
              </a:r>
            </a:p>
            <a:p>
              <a:pPr algn="ctr"/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– ৪৫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78432D07-0275-41B7-8C15-A33638C7A675}"/>
              </a:ext>
            </a:extLst>
          </p:cNvPr>
          <p:cNvSpPr/>
          <p:nvPr/>
        </p:nvSpPr>
        <p:spPr>
          <a:xfrm>
            <a:off x="2326073" y="282207"/>
            <a:ext cx="4495100" cy="6126730"/>
          </a:xfrm>
          <a:prstGeom prst="rect">
            <a:avLst/>
          </a:prstGeom>
          <a:ln w="57150" cmpd="dbl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8700FA3-16B5-4A1E-9AB1-4B4BB5306895}"/>
              </a:ext>
            </a:extLst>
          </p:cNvPr>
          <p:cNvGrpSpPr/>
          <p:nvPr/>
        </p:nvGrpSpPr>
        <p:grpSpPr>
          <a:xfrm>
            <a:off x="2374888" y="366302"/>
            <a:ext cx="4350749" cy="671375"/>
            <a:chOff x="2326071" y="14257"/>
            <a:chExt cx="4848666" cy="100282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B2A944F-7806-46A1-AA72-C817BFF424E5}"/>
                </a:ext>
              </a:extLst>
            </p:cNvPr>
            <p:cNvSpPr/>
            <p:nvPr/>
          </p:nvSpPr>
          <p:spPr>
            <a:xfrm>
              <a:off x="2326071" y="14257"/>
              <a:ext cx="4848666" cy="1002825"/>
            </a:xfrm>
            <a:prstGeom prst="roundRect">
              <a:avLst/>
            </a:prstGeom>
            <a:solidFill>
              <a:schemeClr val="tx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39D03E8-46B6-4F85-BECC-4EF402E389C1}"/>
                </a:ext>
              </a:extLst>
            </p:cNvPr>
            <p:cNvGrpSpPr/>
            <p:nvPr/>
          </p:nvGrpSpPr>
          <p:grpSpPr>
            <a:xfrm>
              <a:off x="2494669" y="93823"/>
              <a:ext cx="4556064" cy="843268"/>
              <a:chOff x="2494669" y="93823"/>
              <a:chExt cx="4556064" cy="843268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1E05A1E2-3C73-4E47-A556-F5BB31CFD3C7}"/>
                  </a:ext>
                </a:extLst>
              </p:cNvPr>
              <p:cNvSpPr/>
              <p:nvPr/>
            </p:nvSpPr>
            <p:spPr>
              <a:xfrm>
                <a:off x="2626160" y="93823"/>
                <a:ext cx="4424573" cy="84326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406DB87-63AD-49F0-A9FD-47B87D99AA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94669" y="178907"/>
                <a:ext cx="480665" cy="719801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8D76A8-1114-47C8-BEC6-B0D1806666F7}"/>
              </a:ext>
            </a:extLst>
          </p:cNvPr>
          <p:cNvGrpSpPr/>
          <p:nvPr/>
        </p:nvGrpSpPr>
        <p:grpSpPr>
          <a:xfrm>
            <a:off x="2478299" y="3464762"/>
            <a:ext cx="4301930" cy="3039080"/>
            <a:chOff x="2478299" y="3464762"/>
            <a:chExt cx="4495100" cy="303908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509152-9947-4FA2-840A-FF29DCFA6870}"/>
                </a:ext>
              </a:extLst>
            </p:cNvPr>
            <p:cNvSpPr/>
            <p:nvPr/>
          </p:nvSpPr>
          <p:spPr>
            <a:xfrm>
              <a:off x="2478299" y="3464762"/>
              <a:ext cx="4495100" cy="303908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783A1FB-8FEE-4768-93EB-44E992C309E9}"/>
                </a:ext>
              </a:extLst>
            </p:cNvPr>
            <p:cNvSpPr/>
            <p:nvPr/>
          </p:nvSpPr>
          <p:spPr>
            <a:xfrm>
              <a:off x="2551367" y="3542247"/>
              <a:ext cx="4364989" cy="29229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শরীফুল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ইসলাম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ছদরুল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বালিকা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বাহুবল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হবিগঞ্জ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2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মোবাইলঃ</a:t>
              </a:r>
              <a:r>
                <a:rPr lang="en-US" sz="2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০১৭২৩৯০৫৪৫৭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1D78731-84AB-463C-9A83-4B483BB2A94E}"/>
              </a:ext>
            </a:extLst>
          </p:cNvPr>
          <p:cNvGrpSpPr/>
          <p:nvPr/>
        </p:nvGrpSpPr>
        <p:grpSpPr>
          <a:xfrm>
            <a:off x="7474156" y="364651"/>
            <a:ext cx="4306200" cy="712324"/>
            <a:chOff x="7389847" y="227615"/>
            <a:chExt cx="4675543" cy="71232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FC64697-82AE-4402-A58B-3D7DE7BD06E1}"/>
                </a:ext>
              </a:extLst>
            </p:cNvPr>
            <p:cNvSpPr/>
            <p:nvPr/>
          </p:nvSpPr>
          <p:spPr>
            <a:xfrm>
              <a:off x="7389847" y="227615"/>
              <a:ext cx="4675543" cy="712324"/>
            </a:xfrm>
            <a:prstGeom prst="roundRect">
              <a:avLst/>
            </a:prstGeom>
            <a:solidFill>
              <a:schemeClr val="tx1"/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0DED33F3-9CE9-4760-868A-E10A8107FDDA}"/>
                </a:ext>
              </a:extLst>
            </p:cNvPr>
            <p:cNvSpPr/>
            <p:nvPr/>
          </p:nvSpPr>
          <p:spPr>
            <a:xfrm>
              <a:off x="7793081" y="294241"/>
              <a:ext cx="4173135" cy="54114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D3F065-8983-43DB-91CC-B0821D6DE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562" y="241263"/>
              <a:ext cx="661842" cy="66184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F01AABBE-1C3C-4767-988E-A8893C2C4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294" y="1454490"/>
            <a:ext cx="1918832" cy="19188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 descr="JJJJ&#10;JJJ">
            <a:extLst>
              <a:ext uri="{FF2B5EF4-FFF2-40B4-BE49-F238E27FC236}">
                <a16:creationId xmlns:a16="http://schemas.microsoft.com/office/drawing/2014/main" id="{F5B86D83-7FA8-4E6C-94B8-D8EC220AA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350" y="1159840"/>
            <a:ext cx="1741718" cy="2237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  <a:alpha val="26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6F5E37F-E9FD-4C80-A97B-92080A5E74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79" y="1258191"/>
            <a:ext cx="2643269" cy="528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62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dirty="0" err="1">
                    <a:solidFill>
                      <a:schemeClr val="tx1"/>
                    </a:solidFill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তায়াম্মুম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ভঙ্গের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কারণ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সমূহ</a:t>
                </a:r>
                <a:endParaRPr lang="en-US" sz="3200" dirty="0">
                  <a:solidFill>
                    <a:schemeClr val="tx1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40B035-AD1D-45EC-83C9-3EE45DAF5DDB}"/>
              </a:ext>
            </a:extLst>
          </p:cNvPr>
          <p:cNvSpPr txBox="1"/>
          <p:nvPr/>
        </p:nvSpPr>
        <p:spPr>
          <a:xfrm>
            <a:off x="385062" y="5565688"/>
            <a:ext cx="11354340" cy="48109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পেশাব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পায়খানার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রাস্তা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ব্যতীত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শরীরের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স্থান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অপবিত্র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বস্তু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বের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গড়িয়ে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পড়া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যেমনঃ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রক্ত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পুঁজ</a:t>
            </a:r>
            <a:r>
              <a:rPr lang="en-US" sz="24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8EFA39-ABCB-4CE6-976F-24A97FD38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62" y="1665425"/>
            <a:ext cx="5896471" cy="3318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1A1DBE-A8E2-4343-92B8-DEA42B4333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017" y="1629859"/>
            <a:ext cx="5248385" cy="335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32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dirty="0" err="1">
                    <a:solidFill>
                      <a:schemeClr val="tx1"/>
                    </a:solidFill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তায়াম্মুম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ভঙ্গের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কারণ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সমূহ</a:t>
                </a:r>
                <a:endParaRPr lang="en-US" sz="3200" dirty="0">
                  <a:solidFill>
                    <a:schemeClr val="tx1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40B035-AD1D-45EC-83C9-3EE45DAF5DDB}"/>
              </a:ext>
            </a:extLst>
          </p:cNvPr>
          <p:cNvSpPr txBox="1"/>
          <p:nvPr/>
        </p:nvSpPr>
        <p:spPr>
          <a:xfrm>
            <a:off x="829991" y="5910901"/>
            <a:ext cx="10466362" cy="54585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থুথু,কাশি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ব্যতীত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বমির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রক্ত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,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পুঁজ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অথবা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অন্য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কিছু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বের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মুখভর্তি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বমি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A2C1D7-34ED-4BCE-ABBC-69F09EAE4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56" y="1202479"/>
            <a:ext cx="3432924" cy="44403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2DC1CB-3A4E-4E6C-A165-3FBBE80D7F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8" r="20286"/>
          <a:stretch/>
        </p:blipFill>
        <p:spPr>
          <a:xfrm>
            <a:off x="622853" y="1572878"/>
            <a:ext cx="4790391" cy="394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21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dirty="0" err="1">
                    <a:solidFill>
                      <a:schemeClr val="tx1"/>
                    </a:solidFill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তায়াম্মুম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ভঙ্গের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কারণ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সমূহ</a:t>
                </a:r>
                <a:endParaRPr lang="en-US" sz="3200" dirty="0">
                  <a:solidFill>
                    <a:schemeClr val="tx1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40B035-AD1D-45EC-83C9-3EE45DAF5DDB}"/>
              </a:ext>
            </a:extLst>
          </p:cNvPr>
          <p:cNvSpPr txBox="1"/>
          <p:nvPr/>
        </p:nvSpPr>
        <p:spPr>
          <a:xfrm>
            <a:off x="2372139" y="5804883"/>
            <a:ext cx="6824870" cy="54585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থুথুর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পরিমান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রক্ত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এলে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1C2DAD-EC3F-4999-B9A0-A77BC4E16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39" y="1292937"/>
            <a:ext cx="6824870" cy="426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24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dirty="0" err="1">
                    <a:solidFill>
                      <a:schemeClr val="tx1"/>
                    </a:solidFill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তায়াম্মুম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ভঙ্গের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কারণ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সমূহ</a:t>
                </a:r>
                <a:endParaRPr lang="en-US" sz="3200" dirty="0">
                  <a:solidFill>
                    <a:schemeClr val="tx1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40B035-AD1D-45EC-83C9-3EE45DAF5DDB}"/>
              </a:ext>
            </a:extLst>
          </p:cNvPr>
          <p:cNvSpPr txBox="1"/>
          <p:nvPr/>
        </p:nvSpPr>
        <p:spPr>
          <a:xfrm>
            <a:off x="2435911" y="5088235"/>
            <a:ext cx="7887532" cy="54585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চিত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কাত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অথবা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হেলান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ঘুমালে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E3CAE2-C437-46D5-AA9A-E8B29BC152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6" r="2835" b="29082"/>
          <a:stretch/>
        </p:blipFill>
        <p:spPr>
          <a:xfrm>
            <a:off x="4178091" y="1906472"/>
            <a:ext cx="3899917" cy="21527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15931C-3A0C-4822-B26C-DBD03215C0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2" r="2813" b="15356"/>
          <a:stretch/>
        </p:blipFill>
        <p:spPr>
          <a:xfrm>
            <a:off x="489350" y="1603513"/>
            <a:ext cx="3765577" cy="26997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7BC3BC-B190-461C-BCC3-AACBAC28F1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409" y="1830335"/>
            <a:ext cx="3397064" cy="199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74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dirty="0" err="1">
                    <a:solidFill>
                      <a:schemeClr val="tx1"/>
                    </a:solidFill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তায়াম্মুম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ভঙ্গের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কারণ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সমূহ</a:t>
                </a:r>
                <a:endParaRPr lang="en-US" sz="3200" dirty="0">
                  <a:solidFill>
                    <a:schemeClr val="tx1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40B035-AD1D-45EC-83C9-3EE45DAF5DDB}"/>
              </a:ext>
            </a:extLst>
          </p:cNvPr>
          <p:cNvSpPr txBox="1"/>
          <p:nvPr/>
        </p:nvSpPr>
        <p:spPr>
          <a:xfrm>
            <a:off x="2643187" y="5754492"/>
            <a:ext cx="6905625" cy="54585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বেহুশ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831DC3-05F4-4788-8C8D-A32F2D4EA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1524000"/>
            <a:ext cx="69056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59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dirty="0" err="1">
                    <a:solidFill>
                      <a:schemeClr val="tx1"/>
                    </a:solidFill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তায়াম্মুম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ভঙ্গের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কারণ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সমূহ</a:t>
                </a:r>
                <a:endParaRPr lang="en-US" sz="3200" dirty="0">
                  <a:solidFill>
                    <a:schemeClr val="tx1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40B035-AD1D-45EC-83C9-3EE45DAF5DDB}"/>
              </a:ext>
            </a:extLst>
          </p:cNvPr>
          <p:cNvSpPr txBox="1"/>
          <p:nvPr/>
        </p:nvSpPr>
        <p:spPr>
          <a:xfrm>
            <a:off x="2643187" y="5754492"/>
            <a:ext cx="6905625" cy="54585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বেহুশ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0245AB-BD94-48DB-ABC9-B221C8A3B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7" y="1509930"/>
            <a:ext cx="7097161" cy="391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98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ওযু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ভঙ্গের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কারণ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সমূহ</a:t>
                </a:r>
                <a:endParaRPr lang="en-US" sz="3200" dirty="0">
                  <a:solidFill>
                    <a:schemeClr val="tx1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40B035-AD1D-45EC-83C9-3EE45DAF5DDB}"/>
              </a:ext>
            </a:extLst>
          </p:cNvPr>
          <p:cNvSpPr txBox="1"/>
          <p:nvPr/>
        </p:nvSpPr>
        <p:spPr>
          <a:xfrm>
            <a:off x="2643187" y="5754492"/>
            <a:ext cx="6905625" cy="54585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নেশাগ্রস্ত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65BCFA-FDE6-4BF1-A4C3-0CC58B7D1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97" y="1280158"/>
            <a:ext cx="75247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61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C58650-6578-4450-82E3-80535330A0E4}"/>
              </a:ext>
            </a:extLst>
          </p:cNvPr>
          <p:cNvGrpSpPr/>
          <p:nvPr/>
        </p:nvGrpSpPr>
        <p:grpSpPr>
          <a:xfrm>
            <a:off x="386861" y="305971"/>
            <a:ext cx="11418278" cy="777240"/>
            <a:chOff x="386861" y="348175"/>
            <a:chExt cx="11418278" cy="77724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276F6B-1B76-43A3-96E5-EBCBF969D14A}"/>
                </a:ext>
              </a:extLst>
            </p:cNvPr>
            <p:cNvSpPr/>
            <p:nvPr/>
          </p:nvSpPr>
          <p:spPr>
            <a:xfrm>
              <a:off x="386861" y="348175"/>
              <a:ext cx="11418278" cy="77724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82D7A3E-AC6D-4CBE-94A7-1C53145483AC}"/>
                </a:ext>
              </a:extLst>
            </p:cNvPr>
            <p:cNvGrpSpPr/>
            <p:nvPr/>
          </p:nvGrpSpPr>
          <p:grpSpPr>
            <a:xfrm>
              <a:off x="4199216" y="438439"/>
              <a:ext cx="5256797" cy="560365"/>
              <a:chOff x="3644920" y="30420"/>
              <a:chExt cx="6306303" cy="1194900"/>
            </a:xfrm>
          </p:grpSpPr>
          <p:sp>
            <p:nvSpPr>
              <p:cNvPr id="11" name="Flowchart: Alternate Process 10">
                <a:extLst>
                  <a:ext uri="{FF2B5EF4-FFF2-40B4-BE49-F238E27FC236}">
                    <a16:creationId xmlns:a16="http://schemas.microsoft.com/office/drawing/2014/main" id="{AB56C57C-8313-4EF3-ACF9-AAD91351E76A}"/>
                  </a:ext>
                </a:extLst>
              </p:cNvPr>
              <p:cNvSpPr/>
              <p:nvPr/>
            </p:nvSpPr>
            <p:spPr>
              <a:xfrm>
                <a:off x="3904986" y="30420"/>
                <a:ext cx="6046237" cy="1109011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200" dirty="0" err="1">
                    <a:solidFill>
                      <a:schemeClr val="tx1"/>
                    </a:solidFill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তায়াম্মুম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ভঙ্গের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কারণ</a:t>
                </a:r>
                <a:r>
                  <a:rPr lang="en-US" sz="3200" dirty="0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effectLst/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সমূহ</a:t>
                </a:r>
                <a:endParaRPr lang="en-US" sz="3200" dirty="0">
                  <a:solidFill>
                    <a:schemeClr val="tx1"/>
                  </a:solidFill>
                  <a:effectLst/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8688A2EB-6071-42CB-A52B-0D391595AC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4920" y="41102"/>
                <a:ext cx="920245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40B035-AD1D-45EC-83C9-3EE45DAF5DDB}"/>
              </a:ext>
            </a:extLst>
          </p:cNvPr>
          <p:cNvSpPr txBox="1"/>
          <p:nvPr/>
        </p:nvSpPr>
        <p:spPr>
          <a:xfrm>
            <a:off x="2643187" y="5754492"/>
            <a:ext cx="6905625" cy="545855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নামাযে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অট্রহাসি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হাসলে</a:t>
            </a:r>
            <a:r>
              <a:rPr lang="en-US" sz="2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904088-3D1F-42AB-BA08-AFDEAB5BAD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7" b="18159"/>
          <a:stretch/>
        </p:blipFill>
        <p:spPr>
          <a:xfrm>
            <a:off x="386861" y="1415467"/>
            <a:ext cx="5709139" cy="39327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576A37-F10F-4387-93C8-53F3FFDC9D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390" y="1660216"/>
            <a:ext cx="5346424" cy="338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554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034E78-EDDC-4B02-A8C9-29F97D25785D}"/>
              </a:ext>
            </a:extLst>
          </p:cNvPr>
          <p:cNvSpPr/>
          <p:nvPr/>
        </p:nvSpPr>
        <p:spPr>
          <a:xfrm>
            <a:off x="531696" y="243966"/>
            <a:ext cx="11062951" cy="75349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741EF7-0157-4690-9E0F-47FFAF05726F}"/>
              </a:ext>
            </a:extLst>
          </p:cNvPr>
          <p:cNvSpPr txBox="1"/>
          <p:nvPr/>
        </p:nvSpPr>
        <p:spPr>
          <a:xfrm>
            <a:off x="669698" y="4958777"/>
            <a:ext cx="10274967" cy="584775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০৪।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ওযু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ভঙ্গের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D6BA24-DE04-4519-82A4-3C3DAC5C9443}"/>
              </a:ext>
            </a:extLst>
          </p:cNvPr>
          <p:cNvGrpSpPr/>
          <p:nvPr/>
        </p:nvGrpSpPr>
        <p:grpSpPr>
          <a:xfrm>
            <a:off x="3394867" y="239482"/>
            <a:ext cx="5877772" cy="742323"/>
            <a:chOff x="3778341" y="146764"/>
            <a:chExt cx="5877772" cy="742323"/>
          </a:xfrm>
        </p:grpSpPr>
        <p:sp>
          <p:nvSpPr>
            <p:cNvPr id="17" name="Flowchart: Alternate Process 16">
              <a:extLst>
                <a:ext uri="{FF2B5EF4-FFF2-40B4-BE49-F238E27FC236}">
                  <a16:creationId xmlns:a16="http://schemas.microsoft.com/office/drawing/2014/main" id="{ACE62CBD-87E2-43CC-88AF-05CDD4D62208}"/>
                </a:ext>
              </a:extLst>
            </p:cNvPr>
            <p:cNvSpPr/>
            <p:nvPr/>
          </p:nvSpPr>
          <p:spPr>
            <a:xfrm>
              <a:off x="4149503" y="197025"/>
              <a:ext cx="5506610" cy="596233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মূল্যায়ণ</a:t>
              </a: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95308FD-9870-4FA2-8F3B-3A09DBAD6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341" y="146764"/>
              <a:ext cx="742323" cy="74232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63B3733-CF20-42F6-A279-1455A5BB1463}"/>
              </a:ext>
            </a:extLst>
          </p:cNvPr>
          <p:cNvSpPr txBox="1"/>
          <p:nvPr/>
        </p:nvSpPr>
        <p:spPr>
          <a:xfrm>
            <a:off x="638721" y="1091197"/>
            <a:ext cx="10305944" cy="584775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তায়াম্মুমের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কয়টি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FCD2E6-E898-4CDF-BE12-0E19D12A23D0}"/>
              </a:ext>
            </a:extLst>
          </p:cNvPr>
          <p:cNvSpPr txBox="1"/>
          <p:nvPr/>
        </p:nvSpPr>
        <p:spPr>
          <a:xfrm>
            <a:off x="1189826" y="1811342"/>
            <a:ext cx="12870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৭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376991-EE27-48D6-968B-930ABA03B104}"/>
              </a:ext>
            </a:extLst>
          </p:cNvPr>
          <p:cNvSpPr txBox="1"/>
          <p:nvPr/>
        </p:nvSpPr>
        <p:spPr>
          <a:xfrm>
            <a:off x="3887684" y="1757866"/>
            <a:ext cx="12870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14B952-42AD-4302-9025-B04C7C04B614}"/>
              </a:ext>
            </a:extLst>
          </p:cNvPr>
          <p:cNvSpPr txBox="1"/>
          <p:nvPr/>
        </p:nvSpPr>
        <p:spPr>
          <a:xfrm>
            <a:off x="6868611" y="1742729"/>
            <a:ext cx="12870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৩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4DC308-CCE5-4D90-9ED7-5F61EC7F992F}"/>
              </a:ext>
            </a:extLst>
          </p:cNvPr>
          <p:cNvSpPr txBox="1"/>
          <p:nvPr/>
        </p:nvSpPr>
        <p:spPr>
          <a:xfrm>
            <a:off x="9304421" y="1845303"/>
            <a:ext cx="128707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৯টি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34C266-1B61-4641-8357-EC0415B34829}"/>
              </a:ext>
            </a:extLst>
          </p:cNvPr>
          <p:cNvSpPr txBox="1"/>
          <p:nvPr/>
        </p:nvSpPr>
        <p:spPr>
          <a:xfrm>
            <a:off x="638720" y="2415440"/>
            <a:ext cx="10305945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০২।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তায়াম্মুম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F625C4D-5EF2-41A7-AFFA-42325897AD9A}"/>
              </a:ext>
            </a:extLst>
          </p:cNvPr>
          <p:cNvSpPr txBox="1"/>
          <p:nvPr/>
        </p:nvSpPr>
        <p:spPr>
          <a:xfrm>
            <a:off x="1342722" y="3060322"/>
            <a:ext cx="1912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01A271-69F3-40B0-B2AA-3205D5018C7E}"/>
              </a:ext>
            </a:extLst>
          </p:cNvPr>
          <p:cNvSpPr txBox="1"/>
          <p:nvPr/>
        </p:nvSpPr>
        <p:spPr>
          <a:xfrm>
            <a:off x="3394868" y="3074626"/>
            <a:ext cx="38938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1CCDCB-B8E4-49D1-8964-C4BE9AE89E4F}"/>
              </a:ext>
            </a:extLst>
          </p:cNvPr>
          <p:cNvSpPr txBox="1"/>
          <p:nvPr/>
        </p:nvSpPr>
        <p:spPr>
          <a:xfrm>
            <a:off x="6959482" y="3069189"/>
            <a:ext cx="205262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৪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B7300E-8D78-45A7-8810-53CBA5E7A17A}"/>
              </a:ext>
            </a:extLst>
          </p:cNvPr>
          <p:cNvSpPr txBox="1"/>
          <p:nvPr/>
        </p:nvSpPr>
        <p:spPr>
          <a:xfrm>
            <a:off x="9304421" y="3089628"/>
            <a:ext cx="186931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ময়দা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B93AD0-79D8-4E59-AC20-7AB5090D617C}"/>
              </a:ext>
            </a:extLst>
          </p:cNvPr>
          <p:cNvSpPr txBox="1"/>
          <p:nvPr/>
        </p:nvSpPr>
        <p:spPr>
          <a:xfrm>
            <a:off x="638719" y="3680755"/>
            <a:ext cx="1030594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তায়াম্মুম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26EF89-5928-49CD-B484-1B9994596181}"/>
              </a:ext>
            </a:extLst>
          </p:cNvPr>
          <p:cNvSpPr txBox="1"/>
          <p:nvPr/>
        </p:nvSpPr>
        <p:spPr>
          <a:xfrm>
            <a:off x="1210268" y="4342250"/>
            <a:ext cx="23839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CA6674-866A-4FEA-8AFA-D02BA2A7688C}"/>
              </a:ext>
            </a:extLst>
          </p:cNvPr>
          <p:cNvSpPr txBox="1"/>
          <p:nvPr/>
        </p:nvSpPr>
        <p:spPr>
          <a:xfrm>
            <a:off x="3957025" y="4342119"/>
            <a:ext cx="20780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764B60-713B-43BC-9D54-3016CADCE17B}"/>
              </a:ext>
            </a:extLst>
          </p:cNvPr>
          <p:cNvSpPr txBox="1"/>
          <p:nvPr/>
        </p:nvSpPr>
        <p:spPr>
          <a:xfrm>
            <a:off x="6465702" y="4272746"/>
            <a:ext cx="209288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9CB232-43A7-4C3D-A356-35BED5D8EC96}"/>
              </a:ext>
            </a:extLst>
          </p:cNvPr>
          <p:cNvSpPr txBox="1"/>
          <p:nvPr/>
        </p:nvSpPr>
        <p:spPr>
          <a:xfrm>
            <a:off x="8784255" y="4296063"/>
            <a:ext cx="21929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64CAB5-17A9-4611-A350-BBCEB11B936D}"/>
              </a:ext>
            </a:extLst>
          </p:cNvPr>
          <p:cNvSpPr txBox="1"/>
          <p:nvPr/>
        </p:nvSpPr>
        <p:spPr>
          <a:xfrm>
            <a:off x="1251784" y="5590435"/>
            <a:ext cx="207190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বেহুশ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44F8C38-D069-4FD0-BF72-D923CE2D08E1}"/>
              </a:ext>
            </a:extLst>
          </p:cNvPr>
          <p:cNvSpPr txBox="1"/>
          <p:nvPr/>
        </p:nvSpPr>
        <p:spPr>
          <a:xfrm>
            <a:off x="3766029" y="5591097"/>
            <a:ext cx="30164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(ii)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AC33B4-840A-4218-8FB6-4564E117504C}"/>
              </a:ext>
            </a:extLst>
          </p:cNvPr>
          <p:cNvSpPr txBox="1"/>
          <p:nvPr/>
        </p:nvSpPr>
        <p:spPr>
          <a:xfrm>
            <a:off x="6716966" y="5609715"/>
            <a:ext cx="215134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(iii)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পাগল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D18F9B-5B31-4209-86E6-6372DDA06B24}"/>
              </a:ext>
            </a:extLst>
          </p:cNvPr>
          <p:cNvSpPr txBox="1"/>
          <p:nvPr/>
        </p:nvSpPr>
        <p:spPr>
          <a:xfrm>
            <a:off x="8903401" y="5543800"/>
            <a:ext cx="290428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(iv)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DA30259-8F9C-4318-ADD7-544B5901B78B}"/>
              </a:ext>
            </a:extLst>
          </p:cNvPr>
          <p:cNvSpPr txBox="1"/>
          <p:nvPr/>
        </p:nvSpPr>
        <p:spPr>
          <a:xfrm>
            <a:off x="1294936" y="6023496"/>
            <a:ext cx="1856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ii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DB944D-8785-4BAB-881E-82D6FC47A9A9}"/>
              </a:ext>
            </a:extLst>
          </p:cNvPr>
          <p:cNvSpPr txBox="1"/>
          <p:nvPr/>
        </p:nvSpPr>
        <p:spPr>
          <a:xfrm>
            <a:off x="3866468" y="6089757"/>
            <a:ext cx="169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(খ) ii  ও iii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E27FB3-F9DA-4608-B495-0AC846A44CB4}"/>
              </a:ext>
            </a:extLst>
          </p:cNvPr>
          <p:cNvSpPr txBox="1"/>
          <p:nvPr/>
        </p:nvSpPr>
        <p:spPr>
          <a:xfrm>
            <a:off x="6602066" y="6049423"/>
            <a:ext cx="1902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(গ) iii  ও iv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63AEA9B-0858-4FC3-AEAE-CC9940E63151}"/>
              </a:ext>
            </a:extLst>
          </p:cNvPr>
          <p:cNvSpPr txBox="1"/>
          <p:nvPr/>
        </p:nvSpPr>
        <p:spPr>
          <a:xfrm>
            <a:off x="8748906" y="5945733"/>
            <a:ext cx="2424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  ও iv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214253AF-EC1F-4999-A76C-C50E9D6F44EF}"/>
              </a:ext>
            </a:extLst>
          </p:cNvPr>
          <p:cNvSpPr/>
          <p:nvPr/>
        </p:nvSpPr>
        <p:spPr>
          <a:xfrm>
            <a:off x="6964440" y="1615439"/>
            <a:ext cx="647114" cy="661777"/>
          </a:xfrm>
          <a:custGeom>
            <a:avLst/>
            <a:gdLst>
              <a:gd name="connsiteX0" fmla="*/ 0 w 1589651"/>
              <a:gd name="connsiteY0" fmla="*/ 590843 h 970671"/>
              <a:gd name="connsiteX1" fmla="*/ 70338 w 1589651"/>
              <a:gd name="connsiteY1" fmla="*/ 675250 h 970671"/>
              <a:gd name="connsiteX2" fmla="*/ 239151 w 1589651"/>
              <a:gd name="connsiteY2" fmla="*/ 970671 h 970671"/>
              <a:gd name="connsiteX3" fmla="*/ 1266092 w 1589651"/>
              <a:gd name="connsiteY3" fmla="*/ 211016 h 970671"/>
              <a:gd name="connsiteX4" fmla="*/ 1589649 w 1589651"/>
              <a:gd name="connsiteY4" fmla="*/ 0 h 9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651" h="970671">
                <a:moveTo>
                  <a:pt x="0" y="590843"/>
                </a:moveTo>
                <a:cubicBezTo>
                  <a:pt x="23446" y="618979"/>
                  <a:pt x="50824" y="644257"/>
                  <a:pt x="70338" y="675250"/>
                </a:cubicBezTo>
                <a:cubicBezTo>
                  <a:pt x="130768" y="771227"/>
                  <a:pt x="239151" y="970671"/>
                  <a:pt x="239151" y="970671"/>
                </a:cubicBezTo>
                <a:cubicBezTo>
                  <a:pt x="581465" y="717453"/>
                  <a:pt x="918636" y="457131"/>
                  <a:pt x="1266092" y="211016"/>
                </a:cubicBezTo>
                <a:cubicBezTo>
                  <a:pt x="1593655" y="-21008"/>
                  <a:pt x="1589649" y="141542"/>
                  <a:pt x="1589649" y="0"/>
                </a:cubicBezTo>
              </a:path>
            </a:pathLst>
          </a:custGeom>
          <a:noFill/>
          <a:ln w="76200">
            <a:solidFill>
              <a:srgbClr val="07B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78CF38D-74B7-430C-9D27-A21B22741988}"/>
              </a:ext>
            </a:extLst>
          </p:cNvPr>
          <p:cNvGrpSpPr/>
          <p:nvPr/>
        </p:nvGrpSpPr>
        <p:grpSpPr>
          <a:xfrm>
            <a:off x="1226161" y="1766082"/>
            <a:ext cx="453887" cy="462407"/>
            <a:chOff x="3412581" y="2037147"/>
            <a:chExt cx="453887" cy="46240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6630501-50B1-4194-85E3-D608AEE61539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1F3C3CA-4C3D-4CCD-8B34-096C86E4A9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1622BAB-E1F8-4895-991F-D6B8FD30128F}"/>
              </a:ext>
            </a:extLst>
          </p:cNvPr>
          <p:cNvGrpSpPr/>
          <p:nvPr/>
        </p:nvGrpSpPr>
        <p:grpSpPr>
          <a:xfrm>
            <a:off x="3903225" y="1875709"/>
            <a:ext cx="453887" cy="462407"/>
            <a:chOff x="3412581" y="2037147"/>
            <a:chExt cx="453887" cy="462407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BFB613C-E93B-4AD9-91B1-3314211E45D0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59D11CD-911D-4BAB-AF11-95CA571EFA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84F9AA4-E60E-4C50-8480-E22231FD9C32}"/>
              </a:ext>
            </a:extLst>
          </p:cNvPr>
          <p:cNvGrpSpPr/>
          <p:nvPr/>
        </p:nvGrpSpPr>
        <p:grpSpPr>
          <a:xfrm>
            <a:off x="9343219" y="1822353"/>
            <a:ext cx="453887" cy="462407"/>
            <a:chOff x="3412581" y="2037147"/>
            <a:chExt cx="453887" cy="462407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9D50AA12-C513-44B4-B959-A278380A73C4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622ED295-88E4-480B-8E1A-F03C43C46F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ED0E6D6-A356-4358-BC48-EDE21406680F}"/>
              </a:ext>
            </a:extLst>
          </p:cNvPr>
          <p:cNvSpPr/>
          <p:nvPr/>
        </p:nvSpPr>
        <p:spPr>
          <a:xfrm>
            <a:off x="3420757" y="2973025"/>
            <a:ext cx="647114" cy="661777"/>
          </a:xfrm>
          <a:custGeom>
            <a:avLst/>
            <a:gdLst>
              <a:gd name="connsiteX0" fmla="*/ 0 w 1589651"/>
              <a:gd name="connsiteY0" fmla="*/ 590843 h 970671"/>
              <a:gd name="connsiteX1" fmla="*/ 70338 w 1589651"/>
              <a:gd name="connsiteY1" fmla="*/ 675250 h 970671"/>
              <a:gd name="connsiteX2" fmla="*/ 239151 w 1589651"/>
              <a:gd name="connsiteY2" fmla="*/ 970671 h 970671"/>
              <a:gd name="connsiteX3" fmla="*/ 1266092 w 1589651"/>
              <a:gd name="connsiteY3" fmla="*/ 211016 h 970671"/>
              <a:gd name="connsiteX4" fmla="*/ 1589649 w 1589651"/>
              <a:gd name="connsiteY4" fmla="*/ 0 h 9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651" h="970671">
                <a:moveTo>
                  <a:pt x="0" y="590843"/>
                </a:moveTo>
                <a:cubicBezTo>
                  <a:pt x="23446" y="618979"/>
                  <a:pt x="50824" y="644257"/>
                  <a:pt x="70338" y="675250"/>
                </a:cubicBezTo>
                <a:cubicBezTo>
                  <a:pt x="130768" y="771227"/>
                  <a:pt x="239151" y="970671"/>
                  <a:pt x="239151" y="970671"/>
                </a:cubicBezTo>
                <a:cubicBezTo>
                  <a:pt x="581465" y="717453"/>
                  <a:pt x="918636" y="457131"/>
                  <a:pt x="1266092" y="211016"/>
                </a:cubicBezTo>
                <a:cubicBezTo>
                  <a:pt x="1593655" y="-21008"/>
                  <a:pt x="1589649" y="141542"/>
                  <a:pt x="1589649" y="0"/>
                </a:cubicBezTo>
              </a:path>
            </a:pathLst>
          </a:custGeom>
          <a:noFill/>
          <a:ln w="76200">
            <a:solidFill>
              <a:srgbClr val="07B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CD63F5B-64B4-4720-A62B-3CD13D89CC39}"/>
              </a:ext>
            </a:extLst>
          </p:cNvPr>
          <p:cNvGrpSpPr/>
          <p:nvPr/>
        </p:nvGrpSpPr>
        <p:grpSpPr>
          <a:xfrm>
            <a:off x="7023261" y="3148121"/>
            <a:ext cx="453887" cy="462407"/>
            <a:chOff x="3412581" y="2037147"/>
            <a:chExt cx="453887" cy="46240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AA16FFF-B510-4B86-A78A-28DA7721E0EA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7385243-F357-4995-B3BD-5B8C4D93BC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5427F9E-9A7A-42E3-8870-9D62F5153BF3}"/>
              </a:ext>
            </a:extLst>
          </p:cNvPr>
          <p:cNvGrpSpPr/>
          <p:nvPr/>
        </p:nvGrpSpPr>
        <p:grpSpPr>
          <a:xfrm>
            <a:off x="1341403" y="3134869"/>
            <a:ext cx="453887" cy="462407"/>
            <a:chOff x="3412581" y="2037147"/>
            <a:chExt cx="453887" cy="462407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D9AF5BD-298A-4372-8C3C-041F8DEEEB00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0CB5379-95F2-4F0B-9B44-BB2F0B9E4F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0036084-6608-4BB9-9324-EF3F0B66C678}"/>
              </a:ext>
            </a:extLst>
          </p:cNvPr>
          <p:cNvGrpSpPr/>
          <p:nvPr/>
        </p:nvGrpSpPr>
        <p:grpSpPr>
          <a:xfrm>
            <a:off x="9352727" y="3176252"/>
            <a:ext cx="453887" cy="462407"/>
            <a:chOff x="3412581" y="2037147"/>
            <a:chExt cx="453887" cy="46240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4E5F1E2-2D87-4A7F-8A48-70001890D95D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A5E28FD-A230-42A1-9A16-4674077318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D32F968-B631-41AB-B2CC-D2F53A8A9121}"/>
              </a:ext>
            </a:extLst>
          </p:cNvPr>
          <p:cNvSpPr/>
          <p:nvPr/>
        </p:nvSpPr>
        <p:spPr>
          <a:xfrm>
            <a:off x="3989534" y="4236831"/>
            <a:ext cx="647114" cy="661777"/>
          </a:xfrm>
          <a:custGeom>
            <a:avLst/>
            <a:gdLst>
              <a:gd name="connsiteX0" fmla="*/ 0 w 1589651"/>
              <a:gd name="connsiteY0" fmla="*/ 590843 h 970671"/>
              <a:gd name="connsiteX1" fmla="*/ 70338 w 1589651"/>
              <a:gd name="connsiteY1" fmla="*/ 675250 h 970671"/>
              <a:gd name="connsiteX2" fmla="*/ 239151 w 1589651"/>
              <a:gd name="connsiteY2" fmla="*/ 970671 h 970671"/>
              <a:gd name="connsiteX3" fmla="*/ 1266092 w 1589651"/>
              <a:gd name="connsiteY3" fmla="*/ 211016 h 970671"/>
              <a:gd name="connsiteX4" fmla="*/ 1589649 w 1589651"/>
              <a:gd name="connsiteY4" fmla="*/ 0 h 9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651" h="970671">
                <a:moveTo>
                  <a:pt x="0" y="590843"/>
                </a:moveTo>
                <a:cubicBezTo>
                  <a:pt x="23446" y="618979"/>
                  <a:pt x="50824" y="644257"/>
                  <a:pt x="70338" y="675250"/>
                </a:cubicBezTo>
                <a:cubicBezTo>
                  <a:pt x="130768" y="771227"/>
                  <a:pt x="239151" y="970671"/>
                  <a:pt x="239151" y="970671"/>
                </a:cubicBezTo>
                <a:cubicBezTo>
                  <a:pt x="581465" y="717453"/>
                  <a:pt x="918636" y="457131"/>
                  <a:pt x="1266092" y="211016"/>
                </a:cubicBezTo>
                <a:cubicBezTo>
                  <a:pt x="1593655" y="-21008"/>
                  <a:pt x="1589649" y="141542"/>
                  <a:pt x="1589649" y="0"/>
                </a:cubicBezTo>
              </a:path>
            </a:pathLst>
          </a:custGeom>
          <a:noFill/>
          <a:ln w="76200">
            <a:solidFill>
              <a:srgbClr val="07B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397C06E-1606-4AC0-826D-E0439ECB6A81}"/>
              </a:ext>
            </a:extLst>
          </p:cNvPr>
          <p:cNvGrpSpPr/>
          <p:nvPr/>
        </p:nvGrpSpPr>
        <p:grpSpPr>
          <a:xfrm>
            <a:off x="6384303" y="4323355"/>
            <a:ext cx="453887" cy="462407"/>
            <a:chOff x="3412581" y="2037147"/>
            <a:chExt cx="453887" cy="46240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B45EBBA-D66A-458C-91DC-5D99E774E734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0ECF233-B8E4-4411-AEBA-81D20E5CA4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15E9F7C-EF19-427E-85E9-32C774F2ACD2}"/>
              </a:ext>
            </a:extLst>
          </p:cNvPr>
          <p:cNvGrpSpPr/>
          <p:nvPr/>
        </p:nvGrpSpPr>
        <p:grpSpPr>
          <a:xfrm>
            <a:off x="1259476" y="4438362"/>
            <a:ext cx="453887" cy="462407"/>
            <a:chOff x="3412581" y="2037147"/>
            <a:chExt cx="453887" cy="462407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C14C1E4-56C9-4852-9E27-E012FC264075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79EA4B1-7D0A-4E23-88CA-303AEF42BF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B905DAB-CDA5-4313-AB1C-A66817998CA2}"/>
              </a:ext>
            </a:extLst>
          </p:cNvPr>
          <p:cNvGrpSpPr/>
          <p:nvPr/>
        </p:nvGrpSpPr>
        <p:grpSpPr>
          <a:xfrm>
            <a:off x="8889332" y="4302505"/>
            <a:ext cx="453887" cy="462407"/>
            <a:chOff x="3412581" y="2037147"/>
            <a:chExt cx="453887" cy="462407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37A37E9-AAFC-4B61-AA75-8B097949578F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CB6F81B-9412-49B8-9F9E-85DB9F468C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ED32BECE-25B4-4AF5-829A-C0558F063BFA}"/>
              </a:ext>
            </a:extLst>
          </p:cNvPr>
          <p:cNvSpPr/>
          <p:nvPr/>
        </p:nvSpPr>
        <p:spPr>
          <a:xfrm>
            <a:off x="8711599" y="5939697"/>
            <a:ext cx="647114" cy="661777"/>
          </a:xfrm>
          <a:custGeom>
            <a:avLst/>
            <a:gdLst>
              <a:gd name="connsiteX0" fmla="*/ 0 w 1589651"/>
              <a:gd name="connsiteY0" fmla="*/ 590843 h 970671"/>
              <a:gd name="connsiteX1" fmla="*/ 70338 w 1589651"/>
              <a:gd name="connsiteY1" fmla="*/ 675250 h 970671"/>
              <a:gd name="connsiteX2" fmla="*/ 239151 w 1589651"/>
              <a:gd name="connsiteY2" fmla="*/ 970671 h 970671"/>
              <a:gd name="connsiteX3" fmla="*/ 1266092 w 1589651"/>
              <a:gd name="connsiteY3" fmla="*/ 211016 h 970671"/>
              <a:gd name="connsiteX4" fmla="*/ 1589649 w 1589651"/>
              <a:gd name="connsiteY4" fmla="*/ 0 h 970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651" h="970671">
                <a:moveTo>
                  <a:pt x="0" y="590843"/>
                </a:moveTo>
                <a:cubicBezTo>
                  <a:pt x="23446" y="618979"/>
                  <a:pt x="50824" y="644257"/>
                  <a:pt x="70338" y="675250"/>
                </a:cubicBezTo>
                <a:cubicBezTo>
                  <a:pt x="130768" y="771227"/>
                  <a:pt x="239151" y="970671"/>
                  <a:pt x="239151" y="970671"/>
                </a:cubicBezTo>
                <a:cubicBezTo>
                  <a:pt x="581465" y="717453"/>
                  <a:pt x="918636" y="457131"/>
                  <a:pt x="1266092" y="211016"/>
                </a:cubicBezTo>
                <a:cubicBezTo>
                  <a:pt x="1593655" y="-21008"/>
                  <a:pt x="1589649" y="141542"/>
                  <a:pt x="1589649" y="0"/>
                </a:cubicBezTo>
              </a:path>
            </a:pathLst>
          </a:custGeom>
          <a:noFill/>
          <a:ln w="76200">
            <a:solidFill>
              <a:srgbClr val="07B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6F25FDF-AD2B-4E1F-B592-7F92F0276461}"/>
              </a:ext>
            </a:extLst>
          </p:cNvPr>
          <p:cNvGrpSpPr/>
          <p:nvPr/>
        </p:nvGrpSpPr>
        <p:grpSpPr>
          <a:xfrm>
            <a:off x="6618280" y="6044553"/>
            <a:ext cx="453887" cy="462407"/>
            <a:chOff x="3412581" y="2037147"/>
            <a:chExt cx="453887" cy="46240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1C20C7B2-D3B2-4C91-B427-744A4D782980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224B97B0-2CBA-4E0C-80E3-FCBF7EFEDF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E28FB99-9FD6-49EC-A815-8A1819A814C3}"/>
              </a:ext>
            </a:extLst>
          </p:cNvPr>
          <p:cNvGrpSpPr/>
          <p:nvPr/>
        </p:nvGrpSpPr>
        <p:grpSpPr>
          <a:xfrm>
            <a:off x="3854319" y="6071839"/>
            <a:ext cx="453887" cy="462407"/>
            <a:chOff x="3412581" y="2037147"/>
            <a:chExt cx="453887" cy="462407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065461D-2CE1-43C4-8FB8-5476FAD3BA8F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628FF7D-C0DC-4C8B-9CE8-42F33792FE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04E00F0-0366-489D-85E4-FC8EC0A6EF19}"/>
              </a:ext>
            </a:extLst>
          </p:cNvPr>
          <p:cNvGrpSpPr/>
          <p:nvPr/>
        </p:nvGrpSpPr>
        <p:grpSpPr>
          <a:xfrm>
            <a:off x="1294936" y="6122016"/>
            <a:ext cx="453887" cy="462407"/>
            <a:chOff x="3412581" y="2037147"/>
            <a:chExt cx="453887" cy="462407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65A6CD7-E401-4E09-B38D-4BF13055CB69}"/>
                </a:ext>
              </a:extLst>
            </p:cNvPr>
            <p:cNvCxnSpPr>
              <a:cxnSpLocks/>
            </p:cNvCxnSpPr>
            <p:nvPr/>
          </p:nvCxnSpPr>
          <p:spPr>
            <a:xfrm>
              <a:off x="3426649" y="2037147"/>
              <a:ext cx="439819" cy="4475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D560E88-B9EE-4339-AF34-0AB4DB4EE6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581" y="2038713"/>
              <a:ext cx="404981" cy="4608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993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/>
      <p:bldP spid="21" grpId="0"/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 animBg="1"/>
      <p:bldP spid="52" grpId="0" animBg="1"/>
      <p:bldP spid="62" grpId="0" animBg="1"/>
      <p:bldP spid="7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B0F6C-0FF3-45C2-94CE-CD8E7CA2FA52}"/>
              </a:ext>
            </a:extLst>
          </p:cNvPr>
          <p:cNvSpPr/>
          <p:nvPr/>
        </p:nvSpPr>
        <p:spPr>
          <a:xfrm>
            <a:off x="457199" y="273773"/>
            <a:ext cx="11277601" cy="9000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72967F-EC05-48BF-8340-CF9C832EDED2}"/>
              </a:ext>
            </a:extLst>
          </p:cNvPr>
          <p:cNvGrpSpPr/>
          <p:nvPr/>
        </p:nvGrpSpPr>
        <p:grpSpPr>
          <a:xfrm>
            <a:off x="3499536" y="361181"/>
            <a:ext cx="5877772" cy="742323"/>
            <a:chOff x="3778341" y="146764"/>
            <a:chExt cx="5877772" cy="742323"/>
          </a:xfrm>
        </p:grpSpPr>
        <p:sp>
          <p:nvSpPr>
            <p:cNvPr id="15" name="Flowchart: Alternate Process 14">
              <a:extLst>
                <a:ext uri="{FF2B5EF4-FFF2-40B4-BE49-F238E27FC236}">
                  <a16:creationId xmlns:a16="http://schemas.microsoft.com/office/drawing/2014/main" id="{902DCFF4-4ED7-42E4-964F-E92D828761B3}"/>
                </a:ext>
              </a:extLst>
            </p:cNvPr>
            <p:cNvSpPr/>
            <p:nvPr/>
          </p:nvSpPr>
          <p:spPr>
            <a:xfrm>
              <a:off x="4149503" y="197025"/>
              <a:ext cx="5506610" cy="596233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583C978-0F25-46AD-B7F6-F5B3B6397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341" y="146764"/>
              <a:ext cx="742323" cy="74232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A6B1A2A-F3A4-421E-880F-71C1503788DB}"/>
              </a:ext>
            </a:extLst>
          </p:cNvPr>
          <p:cNvSpPr txBox="1"/>
          <p:nvPr/>
        </p:nvSpPr>
        <p:spPr>
          <a:xfrm>
            <a:off x="3199043" y="5871476"/>
            <a:ext cx="610537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তায়াম্মুম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ভঙ্গের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4EA48A-F02B-4F04-8C48-AA26E4D83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88" y="1364934"/>
            <a:ext cx="4319222" cy="431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7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9BC198-5E9E-49E4-A8B2-574F8C8C697C}"/>
              </a:ext>
            </a:extLst>
          </p:cNvPr>
          <p:cNvSpPr/>
          <p:nvPr/>
        </p:nvSpPr>
        <p:spPr>
          <a:xfrm>
            <a:off x="126610" y="112541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AF1832-5E6C-4405-9F80-092E88F31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2" y="241190"/>
            <a:ext cx="10747717" cy="982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23E703-1DD0-46DD-A4C6-E95A49172E4B}"/>
              </a:ext>
            </a:extLst>
          </p:cNvPr>
          <p:cNvSpPr txBox="1"/>
          <p:nvPr/>
        </p:nvSpPr>
        <p:spPr>
          <a:xfrm>
            <a:off x="1744391" y="5458400"/>
            <a:ext cx="936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852735-A57C-4E3E-A531-530B0790B814}"/>
              </a:ext>
            </a:extLst>
          </p:cNvPr>
          <p:cNvSpPr txBox="1"/>
          <p:nvPr/>
        </p:nvSpPr>
        <p:spPr>
          <a:xfrm>
            <a:off x="1744390" y="5893181"/>
            <a:ext cx="9369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তায়াম্মুম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96E464-C57F-48D2-A24B-F865081E5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907" y="1223890"/>
            <a:ext cx="7244767" cy="406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5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98471" y="109024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B74D75-61C2-4B06-A3CA-472484E5E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85" y="448598"/>
            <a:ext cx="10233177" cy="5925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405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9BC198-5E9E-49E4-A8B2-574F8C8C697C}"/>
              </a:ext>
            </a:extLst>
          </p:cNvPr>
          <p:cNvSpPr/>
          <p:nvPr/>
        </p:nvSpPr>
        <p:spPr>
          <a:xfrm>
            <a:off x="140678" y="112541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D9E3A11-F921-4C00-A420-712055A0A2FB}"/>
              </a:ext>
            </a:extLst>
          </p:cNvPr>
          <p:cNvGrpSpPr/>
          <p:nvPr/>
        </p:nvGrpSpPr>
        <p:grpSpPr>
          <a:xfrm>
            <a:off x="718624" y="337622"/>
            <a:ext cx="10754751" cy="1308296"/>
            <a:chOff x="0" y="0"/>
            <a:chExt cx="13311554" cy="19870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B4E2E57-D613-4E39-886D-129A941149D0}"/>
                </a:ext>
              </a:extLst>
            </p:cNvPr>
            <p:cNvSpPr/>
            <p:nvPr/>
          </p:nvSpPr>
          <p:spPr>
            <a:xfrm>
              <a:off x="0" y="0"/>
              <a:ext cx="13311554" cy="1987062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4F95BF5-D939-45DA-8FBD-B456464042C1}"/>
                </a:ext>
              </a:extLst>
            </p:cNvPr>
            <p:cNvGrpSpPr/>
            <p:nvPr/>
          </p:nvGrpSpPr>
          <p:grpSpPr>
            <a:xfrm>
              <a:off x="1464374" y="71714"/>
              <a:ext cx="11061887" cy="1735494"/>
              <a:chOff x="620041" y="51463"/>
              <a:chExt cx="11061887" cy="1735494"/>
            </a:xfrm>
          </p:grpSpPr>
          <p:sp>
            <p:nvSpPr>
              <p:cNvPr id="7" name="Flowchart: Alternate Process 6">
                <a:extLst>
                  <a:ext uri="{FF2B5EF4-FFF2-40B4-BE49-F238E27FC236}">
                    <a16:creationId xmlns:a16="http://schemas.microsoft.com/office/drawing/2014/main" id="{1081ACBE-BE9D-4EC4-AD12-FF258EE6A9A9}"/>
                  </a:ext>
                </a:extLst>
              </p:cNvPr>
              <p:cNvSpPr/>
              <p:nvPr/>
            </p:nvSpPr>
            <p:spPr>
              <a:xfrm>
                <a:off x="1872138" y="102926"/>
                <a:ext cx="9809790" cy="1632568"/>
              </a:xfrm>
              <a:prstGeom prst="flowChartAlternateProcess">
                <a:avLst/>
              </a:prstGeom>
              <a:solidFill>
                <a:sysClr val="window" lastClr="FFFFFF"/>
              </a:solidFill>
              <a:ln w="762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আজকের</a:t>
                </a:r>
                <a:r>
                  <a:rPr kumimoji="0" lang="en-US" sz="8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 </a:t>
                </a:r>
                <a:r>
                  <a:rPr kumimoji="0" lang="en-US" sz="88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NikoshBAN" panose="02000000000000000000" pitchFamily="2" charset="0"/>
                    <a:ea typeface="+mn-ea"/>
                    <a:cs typeface="NikoshBAN" panose="02000000000000000000" pitchFamily="2" charset="0"/>
                  </a:rPr>
                  <a:t>পাঠ</a:t>
                </a:r>
                <a:endParaRPr kumimoji="0" lang="en-US" sz="8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endParaRP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78E84E7C-D921-46FB-9453-3F8D2810ED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0041" y="51463"/>
                <a:ext cx="2050806" cy="1735494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64C8B9C-755C-4527-BC34-97D6EC065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0004" y="1870999"/>
            <a:ext cx="6173486" cy="4108174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0EA083BF-9686-418C-9E57-948DEE659DAB}"/>
              </a:ext>
            </a:extLst>
          </p:cNvPr>
          <p:cNvSpPr/>
          <p:nvPr/>
        </p:nvSpPr>
        <p:spPr>
          <a:xfrm>
            <a:off x="7385338" y="2144606"/>
            <a:ext cx="4419246" cy="2839231"/>
          </a:xfrm>
          <a:prstGeom prst="wedgeEllipseCallout">
            <a:avLst>
              <a:gd name="adj1" fmla="val -78660"/>
              <a:gd name="adj2" fmla="val 21739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তায়াম্মুম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68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200CFB-49BC-4A17-A040-C9B290BFB244}"/>
              </a:ext>
            </a:extLst>
          </p:cNvPr>
          <p:cNvSpPr/>
          <p:nvPr/>
        </p:nvSpPr>
        <p:spPr>
          <a:xfrm>
            <a:off x="126610" y="112541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EEB9A-C829-4477-9123-0366DA1B5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06" y="295420"/>
            <a:ext cx="10466364" cy="112090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A46A320-B4FB-410D-ACB2-71D992945E8F}"/>
              </a:ext>
            </a:extLst>
          </p:cNvPr>
          <p:cNvSpPr/>
          <p:nvPr/>
        </p:nvSpPr>
        <p:spPr>
          <a:xfrm>
            <a:off x="670560" y="1378632"/>
            <a:ext cx="10902462" cy="5008098"/>
          </a:xfrm>
          <a:prstGeom prst="roundRect">
            <a:avLst/>
          </a:prstGeom>
          <a:solidFill>
            <a:schemeClr val="accent1">
              <a:alpha val="13000"/>
            </a:schemeClr>
          </a:solidFill>
          <a:ln w="76200" cmpd="thickThin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as-IN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>
              <a:spcBef>
                <a:spcPts val="0"/>
              </a:spcBef>
            </a:pP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as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০১।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তায়াম্মুমের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পরিচয়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বিলতে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	  	০২।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তায়াম্মুমের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ফরজ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গুলো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		০৩।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তায়াম্মুমের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</a:p>
          <a:p>
            <a:pPr marL="0" marR="0">
              <a:spcBef>
                <a:spcPts val="0"/>
              </a:spcBef>
            </a:pP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	  	০4।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তায়াম্মুম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ভঙ্গের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সমূহ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বিশ্লেষন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solidFill>
                  <a:srgbClr val="475F8F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।</a:t>
            </a:r>
            <a:endParaRPr lang="en-US" sz="3200" dirty="0">
              <a:solidFill>
                <a:srgbClr val="475F8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as-IN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78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200CFB-49BC-4A17-A040-C9B290BFB244}"/>
              </a:ext>
            </a:extLst>
          </p:cNvPr>
          <p:cNvSpPr/>
          <p:nvPr/>
        </p:nvSpPr>
        <p:spPr>
          <a:xfrm>
            <a:off x="126609" y="123092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4F1FF4-1EB4-45F6-8A2F-06292DCF1195}"/>
              </a:ext>
            </a:extLst>
          </p:cNvPr>
          <p:cNvSpPr/>
          <p:nvPr/>
        </p:nvSpPr>
        <p:spPr>
          <a:xfrm>
            <a:off x="366372" y="291342"/>
            <a:ext cx="11449878" cy="7290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3B5778-1C59-467D-9115-58DD7F9C2578}"/>
              </a:ext>
            </a:extLst>
          </p:cNvPr>
          <p:cNvGrpSpPr/>
          <p:nvPr/>
        </p:nvGrpSpPr>
        <p:grpSpPr>
          <a:xfrm>
            <a:off x="3645041" y="357397"/>
            <a:ext cx="5621294" cy="649110"/>
            <a:chOff x="3635609" y="30420"/>
            <a:chExt cx="6315614" cy="1194900"/>
          </a:xfrm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13525817-5F52-463D-A25D-1041FB2CECF3}"/>
                </a:ext>
              </a:extLst>
            </p:cNvPr>
            <p:cNvSpPr/>
            <p:nvPr/>
          </p:nvSpPr>
          <p:spPr>
            <a:xfrm>
              <a:off x="3904985" y="30420"/>
              <a:ext cx="6046238" cy="1109012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তায়াম্মুমের</a:t>
              </a:r>
              <a:r>
                <a:rPr lang="as-IN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পরিচয়</a:t>
              </a:r>
              <a:endPara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3D4CEC-0ABE-4DB0-883E-F2E695605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609" y="41102"/>
              <a:ext cx="929556" cy="11842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4FE6123-628A-48EE-BAC2-5AF6CD77D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35" y="1148911"/>
            <a:ext cx="6298344" cy="47237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B5193B-9681-41C4-92FA-4AC8ACBFB1E3}"/>
              </a:ext>
            </a:extLst>
          </p:cNvPr>
          <p:cNvSpPr txBox="1"/>
          <p:nvPr/>
        </p:nvSpPr>
        <p:spPr>
          <a:xfrm>
            <a:off x="2713135" y="5942572"/>
            <a:ext cx="6298344" cy="584775"/>
          </a:xfrm>
          <a:prstGeom prst="rect">
            <a:avLst/>
          </a:prstGeom>
          <a:noFill/>
          <a:ln w="28575">
            <a:solidFill>
              <a:srgbClr val="B4DF8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তায়াম্মুম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আরবি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শব্দ</a:t>
            </a:r>
            <a:r>
              <a:rPr lang="en-US" sz="32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51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200CFB-49BC-4A17-A040-C9B290BFB244}"/>
              </a:ext>
            </a:extLst>
          </p:cNvPr>
          <p:cNvSpPr/>
          <p:nvPr/>
        </p:nvSpPr>
        <p:spPr>
          <a:xfrm>
            <a:off x="126609" y="83336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তায়াম্মুম</a:t>
            </a:r>
            <a:r>
              <a:rPr lang="en-US" sz="1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আরবি</a:t>
            </a:r>
            <a:r>
              <a:rPr lang="en-US" sz="1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শব্দ</a:t>
            </a:r>
            <a:r>
              <a:rPr lang="en-US" sz="1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sz="1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অর্থ</a:t>
            </a:r>
            <a:endParaRPr lang="en-US" sz="18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4F1FF4-1EB4-45F6-8A2F-06292DCF1195}"/>
              </a:ext>
            </a:extLst>
          </p:cNvPr>
          <p:cNvSpPr/>
          <p:nvPr/>
        </p:nvSpPr>
        <p:spPr>
          <a:xfrm>
            <a:off x="366372" y="291342"/>
            <a:ext cx="11449878" cy="7290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3B5778-1C59-467D-9115-58DD7F9C2578}"/>
              </a:ext>
            </a:extLst>
          </p:cNvPr>
          <p:cNvGrpSpPr/>
          <p:nvPr/>
        </p:nvGrpSpPr>
        <p:grpSpPr>
          <a:xfrm>
            <a:off x="3645041" y="357397"/>
            <a:ext cx="5621294" cy="649110"/>
            <a:chOff x="3635609" y="30420"/>
            <a:chExt cx="6315614" cy="1194900"/>
          </a:xfrm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13525817-5F52-463D-A25D-1041FB2CECF3}"/>
                </a:ext>
              </a:extLst>
            </p:cNvPr>
            <p:cNvSpPr/>
            <p:nvPr/>
          </p:nvSpPr>
          <p:spPr>
            <a:xfrm>
              <a:off x="3904985" y="30420"/>
              <a:ext cx="6046238" cy="1109012"/>
            </a:xfrm>
            <a:prstGeom prst="flowChartAlternateProcess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তায়াম্মুমের</a:t>
              </a:r>
              <a:r>
                <a:rPr lang="as-IN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পরিচয়</a:t>
              </a:r>
              <a:endPara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3D4CEC-0ABE-4DB0-883E-F2E695605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5609" y="41102"/>
              <a:ext cx="929556" cy="118421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BD9E0D5-B158-480B-B315-18A7B723A9B9}"/>
              </a:ext>
            </a:extLst>
          </p:cNvPr>
          <p:cNvSpPr txBox="1"/>
          <p:nvPr/>
        </p:nvSpPr>
        <p:spPr>
          <a:xfrm>
            <a:off x="4315018" y="3429000"/>
            <a:ext cx="7289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তায়াম্মুম</a:t>
            </a:r>
            <a:r>
              <a:rPr lang="en-US" sz="3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আরবি</a:t>
            </a:r>
            <a:r>
              <a:rPr lang="en-US" sz="3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ইচ্ছে</a:t>
            </a:r>
            <a:r>
              <a:rPr lang="en-US" sz="36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endParaRPr lang="en-US" sz="36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C49D3AF-727A-49A8-B494-3F7188532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18" y="1197753"/>
            <a:ext cx="2929591" cy="510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79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158">
            <a:extLst>
              <a:ext uri="{FF2B5EF4-FFF2-40B4-BE49-F238E27FC236}">
                <a16:creationId xmlns:a16="http://schemas.microsoft.com/office/drawing/2014/main" id="{9D93A710-5AF6-4FC1-ADF4-91A563F8705B}"/>
              </a:ext>
            </a:extLst>
          </p:cNvPr>
          <p:cNvSpPr/>
          <p:nvPr/>
        </p:nvSpPr>
        <p:spPr>
          <a:xfrm>
            <a:off x="126609" y="83336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তায়াম্মুম</a:t>
            </a:r>
            <a:r>
              <a:rPr lang="en-US" sz="1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আরবি</a:t>
            </a:r>
            <a:r>
              <a:rPr lang="en-US" sz="1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শব্দ</a:t>
            </a:r>
            <a:r>
              <a:rPr lang="en-US" sz="1800" dirty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</a:t>
            </a:r>
            <a:r>
              <a:rPr lang="en-US" sz="1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1800" dirty="0" err="1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অর্থ</a:t>
            </a:r>
            <a:endParaRPr lang="en-US" sz="18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B951018E-86C0-4135-A28C-EE2B9A67E67A}"/>
              </a:ext>
            </a:extLst>
          </p:cNvPr>
          <p:cNvGrpSpPr/>
          <p:nvPr/>
        </p:nvGrpSpPr>
        <p:grpSpPr>
          <a:xfrm>
            <a:off x="337932" y="240888"/>
            <a:ext cx="11449878" cy="729075"/>
            <a:chOff x="210277" y="718014"/>
            <a:chExt cx="11449878" cy="729075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A7FA2516-D2DF-4466-90E6-C272B09DDC54}"/>
                </a:ext>
              </a:extLst>
            </p:cNvPr>
            <p:cNvSpPr/>
            <p:nvPr/>
          </p:nvSpPr>
          <p:spPr>
            <a:xfrm>
              <a:off x="210277" y="718014"/>
              <a:ext cx="11449878" cy="72907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59E19CCB-E7E3-4ECC-87BC-44C842EC48F6}"/>
                </a:ext>
              </a:extLst>
            </p:cNvPr>
            <p:cNvGrpSpPr/>
            <p:nvPr/>
          </p:nvGrpSpPr>
          <p:grpSpPr>
            <a:xfrm>
              <a:off x="3587859" y="786542"/>
              <a:ext cx="5621294" cy="649110"/>
              <a:chOff x="3635609" y="30420"/>
              <a:chExt cx="6315614" cy="1194900"/>
            </a:xfrm>
          </p:grpSpPr>
          <p:sp>
            <p:nvSpPr>
              <p:cNvPr id="163" name="Flowchart: Alternate Process 162">
                <a:extLst>
                  <a:ext uri="{FF2B5EF4-FFF2-40B4-BE49-F238E27FC236}">
                    <a16:creationId xmlns:a16="http://schemas.microsoft.com/office/drawing/2014/main" id="{CE0F1F27-6EA1-4B0F-AE0C-E7846807B0BD}"/>
                  </a:ext>
                </a:extLst>
              </p:cNvPr>
              <p:cNvSpPr/>
              <p:nvPr/>
            </p:nvSpPr>
            <p:spPr>
              <a:xfrm>
                <a:off x="3904985" y="30420"/>
                <a:ext cx="6046238" cy="1109012"/>
              </a:xfrm>
              <a:prstGeom prst="flowChartAlternateProcess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তায়াম্মুমের</a:t>
                </a:r>
                <a:r>
                  <a:rPr lang="as-IN" sz="4000" dirty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পরিচয়</a:t>
                </a:r>
                <a:endParaRPr lang="en-US" sz="40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64" name="Picture 163">
                <a:extLst>
                  <a:ext uri="{FF2B5EF4-FFF2-40B4-BE49-F238E27FC236}">
                    <a16:creationId xmlns:a16="http://schemas.microsoft.com/office/drawing/2014/main" id="{C8564287-B44B-493A-A757-5363F2A140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5609" y="41102"/>
                <a:ext cx="929556" cy="118421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  <p:sp>
        <p:nvSpPr>
          <p:cNvPr id="165" name="TextBox 164">
            <a:extLst>
              <a:ext uri="{FF2B5EF4-FFF2-40B4-BE49-F238E27FC236}">
                <a16:creationId xmlns:a16="http://schemas.microsoft.com/office/drawing/2014/main" id="{CDA6644B-6F04-42D1-9E3E-6F12F454FEF7}"/>
              </a:ext>
            </a:extLst>
          </p:cNvPr>
          <p:cNvSpPr txBox="1"/>
          <p:nvPr/>
        </p:nvSpPr>
        <p:spPr>
          <a:xfrm>
            <a:off x="337932" y="5287319"/>
            <a:ext cx="11449878" cy="954107"/>
          </a:xfrm>
          <a:prstGeom prst="rect">
            <a:avLst/>
          </a:prstGeom>
          <a:noFill/>
          <a:ln w="38100">
            <a:solidFill>
              <a:srgbClr val="B4DF8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পবিত্র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ঐ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নিয়তে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মুখমন্ডল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কুনুইসহ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মাসেহ্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‌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তায়াম্মুম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55D0CC27-F799-418A-9D81-3B914BC43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310" y="1127168"/>
            <a:ext cx="6667500" cy="3743325"/>
          </a:xfrm>
          <a:prstGeom prst="rect">
            <a:avLst/>
          </a:prstGeom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6E73462-0706-4852-BD03-E391D9EF40CC}"/>
              </a:ext>
            </a:extLst>
          </p:cNvPr>
          <p:cNvGrpSpPr/>
          <p:nvPr/>
        </p:nvGrpSpPr>
        <p:grpSpPr>
          <a:xfrm>
            <a:off x="776070" y="1354343"/>
            <a:ext cx="3766807" cy="3516150"/>
            <a:chOff x="362388" y="1022971"/>
            <a:chExt cx="3766807" cy="3516150"/>
          </a:xfrm>
        </p:grpSpPr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AF8DA8D5-7EC7-4459-8067-13E3D519B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135" y="1022971"/>
              <a:ext cx="1906461" cy="151415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68" name="Picture 167">
              <a:extLst>
                <a:ext uri="{FF2B5EF4-FFF2-40B4-BE49-F238E27FC236}">
                  <a16:creationId xmlns:a16="http://schemas.microsoft.com/office/drawing/2014/main" id="{3410AEBE-ED8A-49F7-93A3-27B802943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88" y="2622525"/>
              <a:ext cx="1798931" cy="179893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44E1B67B-F743-482E-ADEA-071BFF8F7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735" y="2672221"/>
              <a:ext cx="1906460" cy="18669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1910B23A-DD72-4B26-954F-76CD13BFC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353" y="1127168"/>
              <a:ext cx="1743765" cy="148695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59407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424611C-CF06-4FCF-B757-6DD51EAF2AF7}"/>
              </a:ext>
            </a:extLst>
          </p:cNvPr>
          <p:cNvSpPr/>
          <p:nvPr/>
        </p:nvSpPr>
        <p:spPr>
          <a:xfrm>
            <a:off x="126607" y="123092"/>
            <a:ext cx="11929403" cy="6611815"/>
          </a:xfrm>
          <a:prstGeom prst="rect">
            <a:avLst/>
          </a:prstGeom>
          <a:solidFill>
            <a:schemeClr val="bg1"/>
          </a:solidFill>
          <a:ln w="212725" cmpd="tri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3DD1CE-47DC-40FE-BE18-4A0E2596F8A0}"/>
              </a:ext>
            </a:extLst>
          </p:cNvPr>
          <p:cNvSpPr/>
          <p:nvPr/>
        </p:nvSpPr>
        <p:spPr>
          <a:xfrm>
            <a:off x="464233" y="335660"/>
            <a:ext cx="11254153" cy="78779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7BFA8C-2790-4719-A584-536CFC30B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243" y="207500"/>
            <a:ext cx="4623595" cy="16295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930999B-D969-44B6-952A-9A6DA1B5F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37" y="1365503"/>
            <a:ext cx="4876800" cy="41269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C58479-CF0B-4297-96E6-A45BA849F7CF}"/>
              </a:ext>
            </a:extLst>
          </p:cNvPr>
          <p:cNvSpPr txBox="1"/>
          <p:nvPr/>
        </p:nvSpPr>
        <p:spPr>
          <a:xfrm>
            <a:off x="436096" y="5743258"/>
            <a:ext cx="5120641" cy="646331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তায়াম্মুম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42DD15EA-DCB6-4313-A254-9BA616C2BE5E}"/>
              </a:ext>
            </a:extLst>
          </p:cNvPr>
          <p:cNvSpPr/>
          <p:nvPr/>
        </p:nvSpPr>
        <p:spPr>
          <a:xfrm>
            <a:off x="7490935" y="1599529"/>
            <a:ext cx="3681046" cy="3898270"/>
          </a:xfrm>
          <a:prstGeom prst="star10">
            <a:avLst>
              <a:gd name="adj" fmla="val 31075"/>
              <a:gd name="hf" fmla="val 105146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</a:spPr>
      <a:bodyPr rtlCol="0" anchor="ctr"/>
      <a:lstStyle>
        <a:defPPr algn="ctr">
          <a:defRPr sz="4800" b="1" dirty="0" err="1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561</Words>
  <Application>Microsoft Office PowerPoint</Application>
  <PresentationFormat>Widescreen</PresentationFormat>
  <Paragraphs>101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43</cp:revision>
  <dcterms:created xsi:type="dcterms:W3CDTF">2021-10-23T15:48:01Z</dcterms:created>
  <dcterms:modified xsi:type="dcterms:W3CDTF">2021-11-18T03:04:08Z</dcterms:modified>
</cp:coreProperties>
</file>