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3" r:id="rId2"/>
    <p:sldId id="262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64" r:id="rId13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F2F7"/>
    <a:srgbClr val="FFFFFF"/>
    <a:srgbClr val="001642"/>
    <a:srgbClr val="B5F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44" autoAdjust="0"/>
    <p:restoredTop sz="94660"/>
  </p:normalViewPr>
  <p:slideViewPr>
    <p:cSldViewPr snapToGrid="0">
      <p:cViewPr varScale="1">
        <p:scale>
          <a:sx n="64" d="100"/>
          <a:sy n="64" d="100"/>
        </p:scale>
        <p:origin x="7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6FDD11-605D-4F00-AF03-8006868198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7DF3C2-9964-420C-A954-589525999B2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B292C4C-AADB-48DF-BCD6-9CB5E6336ED1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092C131-BAAA-4DEF-933B-6CC8AB3ACF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9BA8689-2262-47BD-B7A0-B31D787C6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9A698-7EE5-46C2-89BC-BC41B709463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291BC7-C756-48FA-8555-78DC7D57EC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9BD5B36-988B-457D-A319-0D08CDE90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BD5B36-988B-457D-A319-0D08CDE90D1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62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ADD42-8B4B-45E3-AF26-16FD6F8BA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394E3-483C-475D-8134-028D399DC7D3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4C53E-ABBD-4031-B86F-E9351E512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AC456-C0D0-4828-A1FC-609026B35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E8E78-933C-4DA5-B7CC-A2E610606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7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142CCB-65DE-4C90-ADEB-FADE046F3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D470-BD73-4312-ACBB-D0986993504F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53AD540-F610-4A85-B137-2B1222656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1784853-27B6-4563-83DE-FC82B6DB2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201C8-EC67-40AE-A26A-4DF559E59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84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937D1-3093-43D2-9BB0-B99D3EBE5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A15B9-AAED-4A2B-9BE2-E04B459989C7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C44FD-1E0F-4779-8AE1-2C27440CB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98B15-09E0-4822-B54D-0A460BC42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609F7-2E06-4812-8C90-0C6E5DDAF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5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10AC9F-0C1B-4304-BD27-E2ED5302C553}"/>
              </a:ext>
            </a:extLst>
          </p:cNvPr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472CC5-E243-445E-B64B-816273EE8B6C}"/>
              </a:ext>
            </a:extLst>
          </p:cNvPr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D3F0330-C220-4BCA-9FE9-4C41EE973A0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9D77E-B29D-49BF-B199-FB3C8EF0C557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52AA68-ECA5-45CA-9D93-2303F0708CC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F9A7D82-601F-4E5B-8EEB-FA65F6D816C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E3CB2-90D0-44DC-A4F3-FC96EBC83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34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D238A-DE03-4201-A5B9-6C21C962D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E7A14-2569-46CA-9EB1-5F9946B5916C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06F33-13C1-4C38-A821-7A97D854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9DE6F-5BD0-4DF0-94DD-6D078401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4018A-FBA1-494E-959B-4DA04B5B5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43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5A5191-F4CD-4A40-B9FD-1D2A086258D8}"/>
              </a:ext>
            </a:extLst>
          </p:cNvPr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911087-6E43-47C0-94D4-625DAB3112B2}"/>
              </a:ext>
            </a:extLst>
          </p:cNvPr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01535B9-4BBD-4829-A9E8-B162CDC1246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9B5C6-ACBA-4DFC-92C7-BE569B438BD3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E058E91-0D2D-4D65-A4C0-A3FA408EBDD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B378A98-8CC6-4014-BA1C-01F213AEC24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02E6B-94A5-4CCE-9883-5453411B2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13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215A99-83E4-445C-9B33-6305091AD7EF}"/>
              </a:ext>
            </a:extLst>
          </p:cNvPr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C8986EF-8D8A-40E1-A132-1BE741033912}"/>
              </a:ext>
            </a:extLst>
          </p:cNvPr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E80AC13-4171-44ED-BA39-F878C5F0FD1D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FCAA8-E403-4528-A62F-E931AE03FBBB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35F00E0-D9E3-4015-BFB9-A565599FFBE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84D2D6B-58B2-4842-AE47-7915369C572C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00EC2-364F-4DD9-A05B-3E75C80CA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70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6D2BD-9AB1-43A3-84FA-696DB69EB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6B965-D366-4350-9BAA-585DD6F2CC4B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DC059-AAA5-479A-B0A1-6440D1E50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8000B-6A5F-4A1B-AD13-9A819D849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B0CE1-D783-4DD2-BF04-406CE44F4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67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3A39C-F52E-4AB3-9B1B-4392B16B7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8FC44-61C1-4955-AD67-D1E7745CA850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855C4-284D-407A-9A9C-3317226ED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86A31-3B97-4440-87D9-91C3B2116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682D8-B93F-47C9-9B5D-32ACEF9AC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9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CA1B9-0BBC-4F30-8A1B-C4EA6353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B834D-4304-402D-A5F8-9ACA62592C03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1DBB0-509B-4DF2-8477-EFA0670FE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EFA34-72BF-43E2-96E2-3BA38FCF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7F002-1F17-4207-9478-AD4E5910C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11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08DFF-C9D8-4D55-885B-49751E65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3A742-7723-4F9B-82CF-9096ABA30EF0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93F06-7797-4329-9746-713EA7660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C6A69-9FF6-4FEC-966C-3C2602811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A3751-EC1F-4CB4-8351-9B5606F8A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9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F7121E-8E31-4337-A032-A514A223F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11C8E-49F5-4FD6-9F53-7CB9A5AF71BE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DCB1E2A-218B-493E-A9D7-8FB6A388C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1582D9-8083-4BBD-87EB-B69A7BED8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F84EC-2393-44BB-A77C-F3AC0299A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55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E83F4C9-7345-4A41-87AF-B6B5A4DEB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CE52C-29E4-481F-B2FF-28E60DAA9290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26C453-4B3C-40B6-B0F6-F8204473C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152DE7C-C514-495D-9FFD-CFF4626C7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39C3C-BCFB-4416-B2E4-534AD5F0D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49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12A040E-B751-4854-92FB-B0A100535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070C9-E3F0-4DF9-95D0-8DA87E8B34AB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03E5C4-C414-4151-8780-1C0696D0C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F41E62E-7B27-4983-8936-ABEDBFFA3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68DD7-1AAD-4DEE-9377-B4843AF28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26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0056E0B-1532-4BE9-BFED-317B818B5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C2DC2-5446-4556-9EF8-A13B165EC251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569E57-3899-4D35-A9DB-EAB8BFEB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A0B9E7D-3015-4567-BAA4-662DF16DC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472BA-816C-40A3-8784-EEFDFA48D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46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FD4D2E2-7F4F-4D3F-A572-E3D73CDDD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9D472-DCA8-4F87-BA75-70743E0A7F78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246AEE5-BCF2-43C1-A1EB-75A004D42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AD20C2-6718-4CC7-87EC-19682D5D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FAAB6-8E4E-4DE6-B823-412B055AD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73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62361CF-8602-4729-8116-A17352747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AF08D-B413-4F39-85EF-60B5274CE2EF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EE868E-BBC3-4A6A-951C-7E1A27E5E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949A24-9F55-4196-97C7-782AE242F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67FC9-89F8-4EE2-B85B-FCFCAC270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6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>
            <a:extLst>
              <a:ext uri="{FF2B5EF4-FFF2-40B4-BE49-F238E27FC236}">
                <a16:creationId xmlns:a16="http://schemas.microsoft.com/office/drawing/2014/main" id="{8A7F3F49-D841-4EA3-906F-F83D5370D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>
            <a:extLst>
              <a:ext uri="{FF2B5EF4-FFF2-40B4-BE49-F238E27FC236}">
                <a16:creationId xmlns:a16="http://schemas.microsoft.com/office/drawing/2014/main" id="{1728500A-042B-497A-A6CB-E63B21726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AF4DD8F0-BC46-45B2-8BDE-81EF48A5E471}"/>
              </a:ext>
            </a:extLst>
          </p:cNvPr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>
            <a:extLst>
              <a:ext uri="{FF2B5EF4-FFF2-40B4-BE49-F238E27FC236}">
                <a16:creationId xmlns:a16="http://schemas.microsoft.com/office/drawing/2014/main" id="{1FB80D57-2DA4-4D80-922E-F0FB6B9C0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>
            <a:extLst>
              <a:ext uri="{FF2B5EF4-FFF2-40B4-BE49-F238E27FC236}">
                <a16:creationId xmlns:a16="http://schemas.microsoft.com/office/drawing/2014/main" id="{1EBE5608-A005-48DA-A2D0-D4561F4A2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D05AD17-CC51-4D6F-9520-DB98A841D493}"/>
              </a:ext>
            </a:extLst>
          </p:cNvPr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>
            <a:extLst>
              <a:ext uri="{FF2B5EF4-FFF2-40B4-BE49-F238E27FC236}">
                <a16:creationId xmlns:a16="http://schemas.microsoft.com/office/drawing/2014/main" id="{EB8C008E-661A-4206-98F0-EB7FC5B796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5" name="Text Placeholder 2">
            <a:extLst>
              <a:ext uri="{FF2B5EF4-FFF2-40B4-BE49-F238E27FC236}">
                <a16:creationId xmlns:a16="http://schemas.microsoft.com/office/drawing/2014/main" id="{1BA3FB39-8BA1-46C9-AC9F-1F1EAE4818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0740C-138C-43A3-9134-D2B1C99BFC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 smtClean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F6B89B-A469-4E95-B41D-ECC9637367F9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0E131-B78C-4183-8330-144C2E0876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27504-AD13-4E7F-8BD1-8E03C9F06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 b="0" i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0E8644-1786-425F-B083-ED4FE69488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5" r:id="rId12"/>
    <p:sldLayoutId id="2147483692" r:id="rId13"/>
    <p:sldLayoutId id="2147483696" r:id="rId14"/>
    <p:sldLayoutId id="2147483697" r:id="rId15"/>
    <p:sldLayoutId id="2147483693" r:id="rId16"/>
    <p:sldLayoutId id="2147483694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>
            <a:extLst>
              <a:ext uri="{FF2B5EF4-FFF2-40B4-BE49-F238E27FC236}">
                <a16:creationId xmlns:a16="http://schemas.microsoft.com/office/drawing/2014/main" id="{BDD196E1-E7A6-418C-9F83-196889658F12}"/>
              </a:ext>
            </a:extLst>
          </p:cNvPr>
          <p:cNvSpPr/>
          <p:nvPr/>
        </p:nvSpPr>
        <p:spPr>
          <a:xfrm>
            <a:off x="0" y="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n 2">
            <a:extLst>
              <a:ext uri="{FF2B5EF4-FFF2-40B4-BE49-F238E27FC236}">
                <a16:creationId xmlns:a16="http://schemas.microsoft.com/office/drawing/2014/main" id="{9627396E-44C8-4BDF-ABD8-0889A56CD796}"/>
              </a:ext>
            </a:extLst>
          </p:cNvPr>
          <p:cNvSpPr/>
          <p:nvPr/>
        </p:nvSpPr>
        <p:spPr>
          <a:xfrm>
            <a:off x="419100" y="0"/>
            <a:ext cx="420688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un 3">
            <a:extLst>
              <a:ext uri="{FF2B5EF4-FFF2-40B4-BE49-F238E27FC236}">
                <a16:creationId xmlns:a16="http://schemas.microsoft.com/office/drawing/2014/main" id="{28EFEC5E-D1D2-4BC6-A753-5C54C9C14BFC}"/>
              </a:ext>
            </a:extLst>
          </p:cNvPr>
          <p:cNvSpPr/>
          <p:nvPr/>
        </p:nvSpPr>
        <p:spPr>
          <a:xfrm>
            <a:off x="854075" y="0"/>
            <a:ext cx="420688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un 4">
            <a:extLst>
              <a:ext uri="{FF2B5EF4-FFF2-40B4-BE49-F238E27FC236}">
                <a16:creationId xmlns:a16="http://schemas.microsoft.com/office/drawing/2014/main" id="{7CE1019B-4929-48F1-92F6-46E3BCCBD590}"/>
              </a:ext>
            </a:extLst>
          </p:cNvPr>
          <p:cNvSpPr/>
          <p:nvPr/>
        </p:nvSpPr>
        <p:spPr>
          <a:xfrm>
            <a:off x="1274763" y="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96DE63B8-0784-436B-AF7A-247F1FFD0E1F}"/>
              </a:ext>
            </a:extLst>
          </p:cNvPr>
          <p:cNvSpPr/>
          <p:nvPr/>
        </p:nvSpPr>
        <p:spPr>
          <a:xfrm>
            <a:off x="1693863" y="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Sun 6">
            <a:extLst>
              <a:ext uri="{FF2B5EF4-FFF2-40B4-BE49-F238E27FC236}">
                <a16:creationId xmlns:a16="http://schemas.microsoft.com/office/drawing/2014/main" id="{20D5CDD1-3EE5-4DA8-9177-D46E5147F225}"/>
              </a:ext>
            </a:extLst>
          </p:cNvPr>
          <p:cNvSpPr/>
          <p:nvPr/>
        </p:nvSpPr>
        <p:spPr>
          <a:xfrm>
            <a:off x="2128838" y="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un 7">
            <a:extLst>
              <a:ext uri="{FF2B5EF4-FFF2-40B4-BE49-F238E27FC236}">
                <a16:creationId xmlns:a16="http://schemas.microsoft.com/office/drawing/2014/main" id="{B02D58B5-5486-479C-92C2-F7427EE0CADA}"/>
              </a:ext>
            </a:extLst>
          </p:cNvPr>
          <p:cNvSpPr/>
          <p:nvPr/>
        </p:nvSpPr>
        <p:spPr>
          <a:xfrm>
            <a:off x="2547938" y="0"/>
            <a:ext cx="420687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n 8">
            <a:extLst>
              <a:ext uri="{FF2B5EF4-FFF2-40B4-BE49-F238E27FC236}">
                <a16:creationId xmlns:a16="http://schemas.microsoft.com/office/drawing/2014/main" id="{2507D386-5427-427B-A393-1A30B63F5002}"/>
              </a:ext>
            </a:extLst>
          </p:cNvPr>
          <p:cNvSpPr/>
          <p:nvPr/>
        </p:nvSpPr>
        <p:spPr>
          <a:xfrm>
            <a:off x="2968625" y="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un 9">
            <a:extLst>
              <a:ext uri="{FF2B5EF4-FFF2-40B4-BE49-F238E27FC236}">
                <a16:creationId xmlns:a16="http://schemas.microsoft.com/office/drawing/2014/main" id="{AE38ACC2-B321-493F-81E7-4060DB44AB7B}"/>
              </a:ext>
            </a:extLst>
          </p:cNvPr>
          <p:cNvSpPr/>
          <p:nvPr/>
        </p:nvSpPr>
        <p:spPr>
          <a:xfrm>
            <a:off x="3402013" y="0"/>
            <a:ext cx="420687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un 10">
            <a:extLst>
              <a:ext uri="{FF2B5EF4-FFF2-40B4-BE49-F238E27FC236}">
                <a16:creationId xmlns:a16="http://schemas.microsoft.com/office/drawing/2014/main" id="{4D10763B-3319-404E-8DE6-BE86BEE4A744}"/>
              </a:ext>
            </a:extLst>
          </p:cNvPr>
          <p:cNvSpPr/>
          <p:nvPr/>
        </p:nvSpPr>
        <p:spPr>
          <a:xfrm>
            <a:off x="3822700" y="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Sun 11">
            <a:extLst>
              <a:ext uri="{FF2B5EF4-FFF2-40B4-BE49-F238E27FC236}">
                <a16:creationId xmlns:a16="http://schemas.microsoft.com/office/drawing/2014/main" id="{E7EFFB08-4D0E-4B9A-BAD3-FBDDA175E35C}"/>
              </a:ext>
            </a:extLst>
          </p:cNvPr>
          <p:cNvSpPr/>
          <p:nvPr/>
        </p:nvSpPr>
        <p:spPr>
          <a:xfrm>
            <a:off x="4241800" y="0"/>
            <a:ext cx="420688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Sun 12">
            <a:extLst>
              <a:ext uri="{FF2B5EF4-FFF2-40B4-BE49-F238E27FC236}">
                <a16:creationId xmlns:a16="http://schemas.microsoft.com/office/drawing/2014/main" id="{D5203BA3-D530-43C4-B91D-D2997C43BD3D}"/>
              </a:ext>
            </a:extLst>
          </p:cNvPr>
          <p:cNvSpPr/>
          <p:nvPr/>
        </p:nvSpPr>
        <p:spPr>
          <a:xfrm>
            <a:off x="4676775" y="0"/>
            <a:ext cx="420688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Sun 13">
            <a:extLst>
              <a:ext uri="{FF2B5EF4-FFF2-40B4-BE49-F238E27FC236}">
                <a16:creationId xmlns:a16="http://schemas.microsoft.com/office/drawing/2014/main" id="{40551922-F527-4F4D-BC58-9FB5234503D6}"/>
              </a:ext>
            </a:extLst>
          </p:cNvPr>
          <p:cNvSpPr/>
          <p:nvPr/>
        </p:nvSpPr>
        <p:spPr>
          <a:xfrm>
            <a:off x="5097463" y="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Sun 14">
            <a:extLst>
              <a:ext uri="{FF2B5EF4-FFF2-40B4-BE49-F238E27FC236}">
                <a16:creationId xmlns:a16="http://schemas.microsoft.com/office/drawing/2014/main" id="{E4EC6932-C27B-42C5-B22B-EEDA8551CA6D}"/>
              </a:ext>
            </a:extLst>
          </p:cNvPr>
          <p:cNvSpPr/>
          <p:nvPr/>
        </p:nvSpPr>
        <p:spPr>
          <a:xfrm>
            <a:off x="5516563" y="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Sun 15">
            <a:extLst>
              <a:ext uri="{FF2B5EF4-FFF2-40B4-BE49-F238E27FC236}">
                <a16:creationId xmlns:a16="http://schemas.microsoft.com/office/drawing/2014/main" id="{53F3A058-7022-419F-B204-5C925EBF16FF}"/>
              </a:ext>
            </a:extLst>
          </p:cNvPr>
          <p:cNvSpPr/>
          <p:nvPr/>
        </p:nvSpPr>
        <p:spPr>
          <a:xfrm>
            <a:off x="5951538" y="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Sun 16">
            <a:extLst>
              <a:ext uri="{FF2B5EF4-FFF2-40B4-BE49-F238E27FC236}">
                <a16:creationId xmlns:a16="http://schemas.microsoft.com/office/drawing/2014/main" id="{F87D0261-5B09-41EA-BEE1-B8BE4A6A37C4}"/>
              </a:ext>
            </a:extLst>
          </p:cNvPr>
          <p:cNvSpPr/>
          <p:nvPr/>
        </p:nvSpPr>
        <p:spPr>
          <a:xfrm>
            <a:off x="6370638" y="0"/>
            <a:ext cx="420687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Sun 17">
            <a:extLst>
              <a:ext uri="{FF2B5EF4-FFF2-40B4-BE49-F238E27FC236}">
                <a16:creationId xmlns:a16="http://schemas.microsoft.com/office/drawing/2014/main" id="{CF3F941A-5307-42B4-A3A1-D33BA2775EE9}"/>
              </a:ext>
            </a:extLst>
          </p:cNvPr>
          <p:cNvSpPr/>
          <p:nvPr/>
        </p:nvSpPr>
        <p:spPr>
          <a:xfrm>
            <a:off x="6791325" y="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Sun 18">
            <a:extLst>
              <a:ext uri="{FF2B5EF4-FFF2-40B4-BE49-F238E27FC236}">
                <a16:creationId xmlns:a16="http://schemas.microsoft.com/office/drawing/2014/main" id="{A5807A8A-51E1-419D-82E6-49700FB8D90B}"/>
              </a:ext>
            </a:extLst>
          </p:cNvPr>
          <p:cNvSpPr/>
          <p:nvPr/>
        </p:nvSpPr>
        <p:spPr>
          <a:xfrm>
            <a:off x="7224713" y="0"/>
            <a:ext cx="420687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Sun 19">
            <a:extLst>
              <a:ext uri="{FF2B5EF4-FFF2-40B4-BE49-F238E27FC236}">
                <a16:creationId xmlns:a16="http://schemas.microsoft.com/office/drawing/2014/main" id="{A6653FC5-D95A-455A-9A12-5E8B2B51ADBF}"/>
              </a:ext>
            </a:extLst>
          </p:cNvPr>
          <p:cNvSpPr/>
          <p:nvPr/>
        </p:nvSpPr>
        <p:spPr>
          <a:xfrm>
            <a:off x="7645400" y="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Sun 20">
            <a:extLst>
              <a:ext uri="{FF2B5EF4-FFF2-40B4-BE49-F238E27FC236}">
                <a16:creationId xmlns:a16="http://schemas.microsoft.com/office/drawing/2014/main" id="{42F8E368-A06A-49B4-BB62-A29937FB00AA}"/>
              </a:ext>
            </a:extLst>
          </p:cNvPr>
          <p:cNvSpPr/>
          <p:nvPr/>
        </p:nvSpPr>
        <p:spPr>
          <a:xfrm>
            <a:off x="8064500" y="0"/>
            <a:ext cx="420688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Sun 21">
            <a:extLst>
              <a:ext uri="{FF2B5EF4-FFF2-40B4-BE49-F238E27FC236}">
                <a16:creationId xmlns:a16="http://schemas.microsoft.com/office/drawing/2014/main" id="{66385818-7CA1-4A8B-8223-EA3C7EA8AF5B}"/>
              </a:ext>
            </a:extLst>
          </p:cNvPr>
          <p:cNvSpPr/>
          <p:nvPr/>
        </p:nvSpPr>
        <p:spPr>
          <a:xfrm>
            <a:off x="8499475" y="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un 22">
            <a:extLst>
              <a:ext uri="{FF2B5EF4-FFF2-40B4-BE49-F238E27FC236}">
                <a16:creationId xmlns:a16="http://schemas.microsoft.com/office/drawing/2014/main" id="{DB577DBF-28F0-46E1-AD04-5B607D5B072F}"/>
              </a:ext>
            </a:extLst>
          </p:cNvPr>
          <p:cNvSpPr/>
          <p:nvPr/>
        </p:nvSpPr>
        <p:spPr>
          <a:xfrm>
            <a:off x="8918575" y="0"/>
            <a:ext cx="420688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Sun 23">
            <a:extLst>
              <a:ext uri="{FF2B5EF4-FFF2-40B4-BE49-F238E27FC236}">
                <a16:creationId xmlns:a16="http://schemas.microsoft.com/office/drawing/2014/main" id="{827E272B-973F-4374-86FD-B45E1060F116}"/>
              </a:ext>
            </a:extLst>
          </p:cNvPr>
          <p:cNvSpPr/>
          <p:nvPr/>
        </p:nvSpPr>
        <p:spPr>
          <a:xfrm>
            <a:off x="9339263" y="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Sun 24">
            <a:extLst>
              <a:ext uri="{FF2B5EF4-FFF2-40B4-BE49-F238E27FC236}">
                <a16:creationId xmlns:a16="http://schemas.microsoft.com/office/drawing/2014/main" id="{9CF79517-0A3D-4D1A-B6BE-FA3D2392E8E8}"/>
              </a:ext>
            </a:extLst>
          </p:cNvPr>
          <p:cNvSpPr/>
          <p:nvPr/>
        </p:nvSpPr>
        <p:spPr>
          <a:xfrm>
            <a:off x="9774238" y="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Sun 25">
            <a:extLst>
              <a:ext uri="{FF2B5EF4-FFF2-40B4-BE49-F238E27FC236}">
                <a16:creationId xmlns:a16="http://schemas.microsoft.com/office/drawing/2014/main" id="{FEEE8686-5F74-455C-A68B-A80017CAB0FC}"/>
              </a:ext>
            </a:extLst>
          </p:cNvPr>
          <p:cNvSpPr/>
          <p:nvPr/>
        </p:nvSpPr>
        <p:spPr>
          <a:xfrm>
            <a:off x="10193338" y="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Sun 26">
            <a:extLst>
              <a:ext uri="{FF2B5EF4-FFF2-40B4-BE49-F238E27FC236}">
                <a16:creationId xmlns:a16="http://schemas.microsoft.com/office/drawing/2014/main" id="{31FC09E0-4E28-4EFD-9C48-A1446873C95A}"/>
              </a:ext>
            </a:extLst>
          </p:cNvPr>
          <p:cNvSpPr/>
          <p:nvPr/>
        </p:nvSpPr>
        <p:spPr>
          <a:xfrm>
            <a:off x="10612438" y="0"/>
            <a:ext cx="420687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Sun 27">
            <a:extLst>
              <a:ext uri="{FF2B5EF4-FFF2-40B4-BE49-F238E27FC236}">
                <a16:creationId xmlns:a16="http://schemas.microsoft.com/office/drawing/2014/main" id="{C659A2C8-D89D-4A2E-A9F5-3C39F4132512}"/>
              </a:ext>
            </a:extLst>
          </p:cNvPr>
          <p:cNvSpPr/>
          <p:nvPr/>
        </p:nvSpPr>
        <p:spPr>
          <a:xfrm>
            <a:off x="11047413" y="0"/>
            <a:ext cx="420687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Sun 28">
            <a:extLst>
              <a:ext uri="{FF2B5EF4-FFF2-40B4-BE49-F238E27FC236}">
                <a16:creationId xmlns:a16="http://schemas.microsoft.com/office/drawing/2014/main" id="{B0AFA638-261D-4C8D-BED5-E323CA201435}"/>
              </a:ext>
            </a:extLst>
          </p:cNvPr>
          <p:cNvSpPr/>
          <p:nvPr/>
        </p:nvSpPr>
        <p:spPr>
          <a:xfrm>
            <a:off x="11482388" y="0"/>
            <a:ext cx="420687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Sun 29">
            <a:extLst>
              <a:ext uri="{FF2B5EF4-FFF2-40B4-BE49-F238E27FC236}">
                <a16:creationId xmlns:a16="http://schemas.microsoft.com/office/drawing/2014/main" id="{1BEACEFB-2E95-4A01-B855-F063FB275583}"/>
              </a:ext>
            </a:extLst>
          </p:cNvPr>
          <p:cNvSpPr/>
          <p:nvPr/>
        </p:nvSpPr>
        <p:spPr>
          <a:xfrm>
            <a:off x="11772900" y="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Sun 30">
            <a:extLst>
              <a:ext uri="{FF2B5EF4-FFF2-40B4-BE49-F238E27FC236}">
                <a16:creationId xmlns:a16="http://schemas.microsoft.com/office/drawing/2014/main" id="{1FA7DCAA-4F19-4B42-9354-3FF6C5E03168}"/>
              </a:ext>
            </a:extLst>
          </p:cNvPr>
          <p:cNvSpPr/>
          <p:nvPr/>
        </p:nvSpPr>
        <p:spPr>
          <a:xfrm>
            <a:off x="11626850" y="531813"/>
            <a:ext cx="420688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Sun 31">
            <a:extLst>
              <a:ext uri="{FF2B5EF4-FFF2-40B4-BE49-F238E27FC236}">
                <a16:creationId xmlns:a16="http://schemas.microsoft.com/office/drawing/2014/main" id="{EFFF680D-557B-473F-A642-EAAB24BA4FDC}"/>
              </a:ext>
            </a:extLst>
          </p:cNvPr>
          <p:cNvSpPr/>
          <p:nvPr/>
        </p:nvSpPr>
        <p:spPr>
          <a:xfrm>
            <a:off x="11672888" y="10350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Sun 32">
            <a:extLst>
              <a:ext uri="{FF2B5EF4-FFF2-40B4-BE49-F238E27FC236}">
                <a16:creationId xmlns:a16="http://schemas.microsoft.com/office/drawing/2014/main" id="{39E3773F-3D9D-4B01-9D5D-CCDFA4095219}"/>
              </a:ext>
            </a:extLst>
          </p:cNvPr>
          <p:cNvSpPr/>
          <p:nvPr/>
        </p:nvSpPr>
        <p:spPr>
          <a:xfrm>
            <a:off x="11687175" y="1550988"/>
            <a:ext cx="420688" cy="585787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Sun 33">
            <a:extLst>
              <a:ext uri="{FF2B5EF4-FFF2-40B4-BE49-F238E27FC236}">
                <a16:creationId xmlns:a16="http://schemas.microsoft.com/office/drawing/2014/main" id="{3ACEE650-BF04-4CF6-9628-3375373436C4}"/>
              </a:ext>
            </a:extLst>
          </p:cNvPr>
          <p:cNvSpPr/>
          <p:nvPr/>
        </p:nvSpPr>
        <p:spPr>
          <a:xfrm>
            <a:off x="11691938" y="2068513"/>
            <a:ext cx="420687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Sun 34">
            <a:extLst>
              <a:ext uri="{FF2B5EF4-FFF2-40B4-BE49-F238E27FC236}">
                <a16:creationId xmlns:a16="http://schemas.microsoft.com/office/drawing/2014/main" id="{2D832F66-C4C8-48A8-9765-3AD32D1D986C}"/>
              </a:ext>
            </a:extLst>
          </p:cNvPr>
          <p:cNvSpPr/>
          <p:nvPr/>
        </p:nvSpPr>
        <p:spPr>
          <a:xfrm>
            <a:off x="11691938" y="2586038"/>
            <a:ext cx="420687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Sun 35">
            <a:extLst>
              <a:ext uri="{FF2B5EF4-FFF2-40B4-BE49-F238E27FC236}">
                <a16:creationId xmlns:a16="http://schemas.microsoft.com/office/drawing/2014/main" id="{851BB933-DB25-47FF-958F-26E080CF0949}"/>
              </a:ext>
            </a:extLst>
          </p:cNvPr>
          <p:cNvSpPr/>
          <p:nvPr/>
        </p:nvSpPr>
        <p:spPr>
          <a:xfrm>
            <a:off x="11661775" y="3051175"/>
            <a:ext cx="420688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Sun 36">
            <a:extLst>
              <a:ext uri="{FF2B5EF4-FFF2-40B4-BE49-F238E27FC236}">
                <a16:creationId xmlns:a16="http://schemas.microsoft.com/office/drawing/2014/main" id="{952CFF1E-0FDF-423A-97B8-71EB6BEFCD60}"/>
              </a:ext>
            </a:extLst>
          </p:cNvPr>
          <p:cNvSpPr/>
          <p:nvPr/>
        </p:nvSpPr>
        <p:spPr>
          <a:xfrm>
            <a:off x="11707813" y="3552825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Sun 37">
            <a:extLst>
              <a:ext uri="{FF2B5EF4-FFF2-40B4-BE49-F238E27FC236}">
                <a16:creationId xmlns:a16="http://schemas.microsoft.com/office/drawing/2014/main" id="{F31EDD9F-BF44-401E-9F8B-66FC8DA75021}"/>
              </a:ext>
            </a:extLst>
          </p:cNvPr>
          <p:cNvSpPr/>
          <p:nvPr/>
        </p:nvSpPr>
        <p:spPr>
          <a:xfrm>
            <a:off x="11722100" y="4070350"/>
            <a:ext cx="420688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Sun 38">
            <a:extLst>
              <a:ext uri="{FF2B5EF4-FFF2-40B4-BE49-F238E27FC236}">
                <a16:creationId xmlns:a16="http://schemas.microsoft.com/office/drawing/2014/main" id="{CD41FB7F-BB60-4C93-9C76-93209CC25976}"/>
              </a:ext>
            </a:extLst>
          </p:cNvPr>
          <p:cNvSpPr/>
          <p:nvPr/>
        </p:nvSpPr>
        <p:spPr>
          <a:xfrm>
            <a:off x="11726863" y="4586288"/>
            <a:ext cx="420687" cy="585787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Sun 39">
            <a:extLst>
              <a:ext uri="{FF2B5EF4-FFF2-40B4-BE49-F238E27FC236}">
                <a16:creationId xmlns:a16="http://schemas.microsoft.com/office/drawing/2014/main" id="{4BDB803C-5261-4BAA-B401-F53711E67002}"/>
              </a:ext>
            </a:extLst>
          </p:cNvPr>
          <p:cNvSpPr/>
          <p:nvPr/>
        </p:nvSpPr>
        <p:spPr>
          <a:xfrm>
            <a:off x="11726863" y="5103813"/>
            <a:ext cx="420687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Sun 40">
            <a:extLst>
              <a:ext uri="{FF2B5EF4-FFF2-40B4-BE49-F238E27FC236}">
                <a16:creationId xmlns:a16="http://schemas.microsoft.com/office/drawing/2014/main" id="{B5DDF69F-554B-4272-9888-0BC9ECC1E4BA}"/>
              </a:ext>
            </a:extLst>
          </p:cNvPr>
          <p:cNvSpPr/>
          <p:nvPr/>
        </p:nvSpPr>
        <p:spPr>
          <a:xfrm>
            <a:off x="11698288" y="55689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Sun 41">
            <a:extLst>
              <a:ext uri="{FF2B5EF4-FFF2-40B4-BE49-F238E27FC236}">
                <a16:creationId xmlns:a16="http://schemas.microsoft.com/office/drawing/2014/main" id="{E383E872-435B-48B8-B9AC-91FCE81DE57B}"/>
              </a:ext>
            </a:extLst>
          </p:cNvPr>
          <p:cNvSpPr/>
          <p:nvPr/>
        </p:nvSpPr>
        <p:spPr>
          <a:xfrm>
            <a:off x="11742738" y="6070600"/>
            <a:ext cx="419100" cy="58578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Sun 42">
            <a:extLst>
              <a:ext uri="{FF2B5EF4-FFF2-40B4-BE49-F238E27FC236}">
                <a16:creationId xmlns:a16="http://schemas.microsoft.com/office/drawing/2014/main" id="{851DAD9B-CE9C-4342-8CA4-8478BFFDD305}"/>
              </a:ext>
            </a:extLst>
          </p:cNvPr>
          <p:cNvSpPr/>
          <p:nvPr/>
        </p:nvSpPr>
        <p:spPr>
          <a:xfrm>
            <a:off x="11347450" y="6153150"/>
            <a:ext cx="420688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Sun 43">
            <a:extLst>
              <a:ext uri="{FF2B5EF4-FFF2-40B4-BE49-F238E27FC236}">
                <a16:creationId xmlns:a16="http://schemas.microsoft.com/office/drawing/2014/main" id="{CF9A6537-E30D-4B85-B838-EEF43B01FB13}"/>
              </a:ext>
            </a:extLst>
          </p:cNvPr>
          <p:cNvSpPr/>
          <p:nvPr/>
        </p:nvSpPr>
        <p:spPr>
          <a:xfrm>
            <a:off x="10968038" y="6191250"/>
            <a:ext cx="420687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Sun 44">
            <a:extLst>
              <a:ext uri="{FF2B5EF4-FFF2-40B4-BE49-F238E27FC236}">
                <a16:creationId xmlns:a16="http://schemas.microsoft.com/office/drawing/2014/main" id="{A3B8981A-6BB4-43A7-A615-27413EA927EE}"/>
              </a:ext>
            </a:extLst>
          </p:cNvPr>
          <p:cNvSpPr/>
          <p:nvPr/>
        </p:nvSpPr>
        <p:spPr>
          <a:xfrm>
            <a:off x="10569575" y="61912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Sun 45">
            <a:extLst>
              <a:ext uri="{FF2B5EF4-FFF2-40B4-BE49-F238E27FC236}">
                <a16:creationId xmlns:a16="http://schemas.microsoft.com/office/drawing/2014/main" id="{1E0A8B1C-A8EC-4D04-9FCC-2C2D908A551E}"/>
              </a:ext>
            </a:extLst>
          </p:cNvPr>
          <p:cNvSpPr/>
          <p:nvPr/>
        </p:nvSpPr>
        <p:spPr>
          <a:xfrm>
            <a:off x="10193338" y="61531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Sun 46">
            <a:extLst>
              <a:ext uri="{FF2B5EF4-FFF2-40B4-BE49-F238E27FC236}">
                <a16:creationId xmlns:a16="http://schemas.microsoft.com/office/drawing/2014/main" id="{8D7DF933-2EA2-4C9B-B5E0-FA0E5ECA9A66}"/>
              </a:ext>
            </a:extLst>
          </p:cNvPr>
          <p:cNvSpPr/>
          <p:nvPr/>
        </p:nvSpPr>
        <p:spPr>
          <a:xfrm>
            <a:off x="9813925" y="61912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Sun 47">
            <a:extLst>
              <a:ext uri="{FF2B5EF4-FFF2-40B4-BE49-F238E27FC236}">
                <a16:creationId xmlns:a16="http://schemas.microsoft.com/office/drawing/2014/main" id="{135B7E48-DCF8-4AD3-88D8-AD704D3301CB}"/>
              </a:ext>
            </a:extLst>
          </p:cNvPr>
          <p:cNvSpPr/>
          <p:nvPr/>
        </p:nvSpPr>
        <p:spPr>
          <a:xfrm>
            <a:off x="9413875" y="61912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Sun 48">
            <a:extLst>
              <a:ext uri="{FF2B5EF4-FFF2-40B4-BE49-F238E27FC236}">
                <a16:creationId xmlns:a16="http://schemas.microsoft.com/office/drawing/2014/main" id="{033B7BA5-C7B5-4149-B68A-5D8053120123}"/>
              </a:ext>
            </a:extLst>
          </p:cNvPr>
          <p:cNvSpPr/>
          <p:nvPr/>
        </p:nvSpPr>
        <p:spPr>
          <a:xfrm>
            <a:off x="9010650" y="61531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Sun 49">
            <a:extLst>
              <a:ext uri="{FF2B5EF4-FFF2-40B4-BE49-F238E27FC236}">
                <a16:creationId xmlns:a16="http://schemas.microsoft.com/office/drawing/2014/main" id="{03F49310-9866-495E-BE8C-3E6D3C207FAF}"/>
              </a:ext>
            </a:extLst>
          </p:cNvPr>
          <p:cNvSpPr/>
          <p:nvPr/>
        </p:nvSpPr>
        <p:spPr>
          <a:xfrm>
            <a:off x="8631238" y="61912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Sun 50">
            <a:extLst>
              <a:ext uri="{FF2B5EF4-FFF2-40B4-BE49-F238E27FC236}">
                <a16:creationId xmlns:a16="http://schemas.microsoft.com/office/drawing/2014/main" id="{6D84B23B-0905-4927-8DA0-4C86232B6425}"/>
              </a:ext>
            </a:extLst>
          </p:cNvPr>
          <p:cNvSpPr/>
          <p:nvPr/>
        </p:nvSpPr>
        <p:spPr>
          <a:xfrm>
            <a:off x="8231188" y="61912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Sun 51">
            <a:extLst>
              <a:ext uri="{FF2B5EF4-FFF2-40B4-BE49-F238E27FC236}">
                <a16:creationId xmlns:a16="http://schemas.microsoft.com/office/drawing/2014/main" id="{303D0525-2C7A-44F2-A8A0-98B2DFC62659}"/>
              </a:ext>
            </a:extLst>
          </p:cNvPr>
          <p:cNvSpPr/>
          <p:nvPr/>
        </p:nvSpPr>
        <p:spPr>
          <a:xfrm>
            <a:off x="7854950" y="61531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Sun 52">
            <a:extLst>
              <a:ext uri="{FF2B5EF4-FFF2-40B4-BE49-F238E27FC236}">
                <a16:creationId xmlns:a16="http://schemas.microsoft.com/office/drawing/2014/main" id="{865B30B2-105E-4E49-A8F2-97C7F559A886}"/>
              </a:ext>
            </a:extLst>
          </p:cNvPr>
          <p:cNvSpPr/>
          <p:nvPr/>
        </p:nvSpPr>
        <p:spPr>
          <a:xfrm>
            <a:off x="7475538" y="61912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Sun 53">
            <a:extLst>
              <a:ext uri="{FF2B5EF4-FFF2-40B4-BE49-F238E27FC236}">
                <a16:creationId xmlns:a16="http://schemas.microsoft.com/office/drawing/2014/main" id="{82437543-CCA6-4B6D-AD32-F76E82B324A2}"/>
              </a:ext>
            </a:extLst>
          </p:cNvPr>
          <p:cNvSpPr/>
          <p:nvPr/>
        </p:nvSpPr>
        <p:spPr>
          <a:xfrm>
            <a:off x="7075488" y="6191250"/>
            <a:ext cx="420687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Sun 54">
            <a:extLst>
              <a:ext uri="{FF2B5EF4-FFF2-40B4-BE49-F238E27FC236}">
                <a16:creationId xmlns:a16="http://schemas.microsoft.com/office/drawing/2014/main" id="{2D1DB5E0-37C3-414B-A04A-1C04AEECEC30}"/>
              </a:ext>
            </a:extLst>
          </p:cNvPr>
          <p:cNvSpPr/>
          <p:nvPr/>
        </p:nvSpPr>
        <p:spPr>
          <a:xfrm>
            <a:off x="6672263" y="61531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Sun 55">
            <a:extLst>
              <a:ext uri="{FF2B5EF4-FFF2-40B4-BE49-F238E27FC236}">
                <a16:creationId xmlns:a16="http://schemas.microsoft.com/office/drawing/2014/main" id="{EB9CC3D2-11F5-4C42-96DA-4680DE92B886}"/>
              </a:ext>
            </a:extLst>
          </p:cNvPr>
          <p:cNvSpPr/>
          <p:nvPr/>
        </p:nvSpPr>
        <p:spPr>
          <a:xfrm>
            <a:off x="6292850" y="6191250"/>
            <a:ext cx="420688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Sun 56">
            <a:extLst>
              <a:ext uri="{FF2B5EF4-FFF2-40B4-BE49-F238E27FC236}">
                <a16:creationId xmlns:a16="http://schemas.microsoft.com/office/drawing/2014/main" id="{EAAFEAF9-062D-4AE4-AFBE-34A361C31CF5}"/>
              </a:ext>
            </a:extLst>
          </p:cNvPr>
          <p:cNvSpPr/>
          <p:nvPr/>
        </p:nvSpPr>
        <p:spPr>
          <a:xfrm>
            <a:off x="5892800" y="6191250"/>
            <a:ext cx="420688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Sun 57">
            <a:extLst>
              <a:ext uri="{FF2B5EF4-FFF2-40B4-BE49-F238E27FC236}">
                <a16:creationId xmlns:a16="http://schemas.microsoft.com/office/drawing/2014/main" id="{7B2B2DE7-18FC-422B-A042-AACA4D05031D}"/>
              </a:ext>
            </a:extLst>
          </p:cNvPr>
          <p:cNvSpPr/>
          <p:nvPr/>
        </p:nvSpPr>
        <p:spPr>
          <a:xfrm>
            <a:off x="5516563" y="6153150"/>
            <a:ext cx="420687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Sun 58">
            <a:extLst>
              <a:ext uri="{FF2B5EF4-FFF2-40B4-BE49-F238E27FC236}">
                <a16:creationId xmlns:a16="http://schemas.microsoft.com/office/drawing/2014/main" id="{4D861885-909E-4DCC-B209-330586C5FA1C}"/>
              </a:ext>
            </a:extLst>
          </p:cNvPr>
          <p:cNvSpPr/>
          <p:nvPr/>
        </p:nvSpPr>
        <p:spPr>
          <a:xfrm>
            <a:off x="5137150" y="6191250"/>
            <a:ext cx="420688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Sun 59">
            <a:extLst>
              <a:ext uri="{FF2B5EF4-FFF2-40B4-BE49-F238E27FC236}">
                <a16:creationId xmlns:a16="http://schemas.microsoft.com/office/drawing/2014/main" id="{D87AF74F-AB46-491E-AB31-9CA020419E3B}"/>
              </a:ext>
            </a:extLst>
          </p:cNvPr>
          <p:cNvSpPr/>
          <p:nvPr/>
        </p:nvSpPr>
        <p:spPr>
          <a:xfrm>
            <a:off x="4738688" y="61912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Sun 60">
            <a:extLst>
              <a:ext uri="{FF2B5EF4-FFF2-40B4-BE49-F238E27FC236}">
                <a16:creationId xmlns:a16="http://schemas.microsoft.com/office/drawing/2014/main" id="{32CC8EBB-B1B2-4917-862D-81D7DB27D5C2}"/>
              </a:ext>
            </a:extLst>
          </p:cNvPr>
          <p:cNvSpPr/>
          <p:nvPr/>
        </p:nvSpPr>
        <p:spPr>
          <a:xfrm>
            <a:off x="4335463" y="61531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Sun 61">
            <a:extLst>
              <a:ext uri="{FF2B5EF4-FFF2-40B4-BE49-F238E27FC236}">
                <a16:creationId xmlns:a16="http://schemas.microsoft.com/office/drawing/2014/main" id="{89AE7543-5607-4F69-8C13-0E135A6BCBB7}"/>
              </a:ext>
            </a:extLst>
          </p:cNvPr>
          <p:cNvSpPr/>
          <p:nvPr/>
        </p:nvSpPr>
        <p:spPr>
          <a:xfrm>
            <a:off x="3956050" y="61912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Sun 62">
            <a:extLst>
              <a:ext uri="{FF2B5EF4-FFF2-40B4-BE49-F238E27FC236}">
                <a16:creationId xmlns:a16="http://schemas.microsoft.com/office/drawing/2014/main" id="{2EF21F39-A05E-4FFB-B1EB-1FBC1A3D1334}"/>
              </a:ext>
            </a:extLst>
          </p:cNvPr>
          <p:cNvSpPr/>
          <p:nvPr/>
        </p:nvSpPr>
        <p:spPr>
          <a:xfrm>
            <a:off x="3556000" y="61912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Sun 63">
            <a:extLst>
              <a:ext uri="{FF2B5EF4-FFF2-40B4-BE49-F238E27FC236}">
                <a16:creationId xmlns:a16="http://schemas.microsoft.com/office/drawing/2014/main" id="{756ADCB0-EC3D-4EBE-84FD-8F9037975C9B}"/>
              </a:ext>
            </a:extLst>
          </p:cNvPr>
          <p:cNvSpPr/>
          <p:nvPr/>
        </p:nvSpPr>
        <p:spPr>
          <a:xfrm>
            <a:off x="3179763" y="61531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Sun 64">
            <a:extLst>
              <a:ext uri="{FF2B5EF4-FFF2-40B4-BE49-F238E27FC236}">
                <a16:creationId xmlns:a16="http://schemas.microsoft.com/office/drawing/2014/main" id="{B6C09A18-9E6A-4D14-88C1-C6AE9466DA03}"/>
              </a:ext>
            </a:extLst>
          </p:cNvPr>
          <p:cNvSpPr/>
          <p:nvPr/>
        </p:nvSpPr>
        <p:spPr>
          <a:xfrm>
            <a:off x="2800350" y="61912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Sun 65">
            <a:extLst>
              <a:ext uri="{FF2B5EF4-FFF2-40B4-BE49-F238E27FC236}">
                <a16:creationId xmlns:a16="http://schemas.microsoft.com/office/drawing/2014/main" id="{489735A2-93CC-4B38-9787-DB3FBE41617A}"/>
              </a:ext>
            </a:extLst>
          </p:cNvPr>
          <p:cNvSpPr/>
          <p:nvPr/>
        </p:nvSpPr>
        <p:spPr>
          <a:xfrm>
            <a:off x="2400300" y="6191250"/>
            <a:ext cx="420688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Sun 66">
            <a:extLst>
              <a:ext uri="{FF2B5EF4-FFF2-40B4-BE49-F238E27FC236}">
                <a16:creationId xmlns:a16="http://schemas.microsoft.com/office/drawing/2014/main" id="{C22CE9F9-C7D6-46AF-BF1C-954EF31C7929}"/>
              </a:ext>
            </a:extLst>
          </p:cNvPr>
          <p:cNvSpPr/>
          <p:nvPr/>
        </p:nvSpPr>
        <p:spPr>
          <a:xfrm>
            <a:off x="1997075" y="61531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Sun 67">
            <a:extLst>
              <a:ext uri="{FF2B5EF4-FFF2-40B4-BE49-F238E27FC236}">
                <a16:creationId xmlns:a16="http://schemas.microsoft.com/office/drawing/2014/main" id="{5865B9E5-68E9-4E41-9A9F-9DFE0FD1758B}"/>
              </a:ext>
            </a:extLst>
          </p:cNvPr>
          <p:cNvSpPr/>
          <p:nvPr/>
        </p:nvSpPr>
        <p:spPr>
          <a:xfrm>
            <a:off x="1617663" y="61912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Sun 68">
            <a:extLst>
              <a:ext uri="{FF2B5EF4-FFF2-40B4-BE49-F238E27FC236}">
                <a16:creationId xmlns:a16="http://schemas.microsoft.com/office/drawing/2014/main" id="{C7BA9815-ABBB-4C3E-BD49-ACD9AFEBA7AF}"/>
              </a:ext>
            </a:extLst>
          </p:cNvPr>
          <p:cNvSpPr/>
          <p:nvPr/>
        </p:nvSpPr>
        <p:spPr>
          <a:xfrm>
            <a:off x="1217613" y="6191250"/>
            <a:ext cx="420687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Sun 69">
            <a:extLst>
              <a:ext uri="{FF2B5EF4-FFF2-40B4-BE49-F238E27FC236}">
                <a16:creationId xmlns:a16="http://schemas.microsoft.com/office/drawing/2014/main" id="{9BC870B0-9FDF-445E-8F38-868CC84ABBA5}"/>
              </a:ext>
            </a:extLst>
          </p:cNvPr>
          <p:cNvSpPr/>
          <p:nvPr/>
        </p:nvSpPr>
        <p:spPr>
          <a:xfrm>
            <a:off x="841375" y="6153150"/>
            <a:ext cx="420688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Sun 70">
            <a:extLst>
              <a:ext uri="{FF2B5EF4-FFF2-40B4-BE49-F238E27FC236}">
                <a16:creationId xmlns:a16="http://schemas.microsoft.com/office/drawing/2014/main" id="{ADD1D391-0705-4B8C-AD56-10AB43088E5B}"/>
              </a:ext>
            </a:extLst>
          </p:cNvPr>
          <p:cNvSpPr/>
          <p:nvPr/>
        </p:nvSpPr>
        <p:spPr>
          <a:xfrm>
            <a:off x="461963" y="6191250"/>
            <a:ext cx="420687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Sun 71">
            <a:extLst>
              <a:ext uri="{FF2B5EF4-FFF2-40B4-BE49-F238E27FC236}">
                <a16:creationId xmlns:a16="http://schemas.microsoft.com/office/drawing/2014/main" id="{34A2A25D-8357-4175-8523-03D43E4AF01B}"/>
              </a:ext>
            </a:extLst>
          </p:cNvPr>
          <p:cNvSpPr/>
          <p:nvPr/>
        </p:nvSpPr>
        <p:spPr>
          <a:xfrm>
            <a:off x="63500" y="61912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Sun 72">
            <a:extLst>
              <a:ext uri="{FF2B5EF4-FFF2-40B4-BE49-F238E27FC236}">
                <a16:creationId xmlns:a16="http://schemas.microsoft.com/office/drawing/2014/main" id="{92522CD0-DF53-4355-8FF1-113D0937F8E9}"/>
              </a:ext>
            </a:extLst>
          </p:cNvPr>
          <p:cNvSpPr/>
          <p:nvPr/>
        </p:nvSpPr>
        <p:spPr>
          <a:xfrm>
            <a:off x="20638" y="5673725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Sun 73">
            <a:extLst>
              <a:ext uri="{FF2B5EF4-FFF2-40B4-BE49-F238E27FC236}">
                <a16:creationId xmlns:a16="http://schemas.microsoft.com/office/drawing/2014/main" id="{AC34A994-DC0B-4C3E-9162-CC2CF86AA2DF}"/>
              </a:ext>
            </a:extLst>
          </p:cNvPr>
          <p:cNvSpPr/>
          <p:nvPr/>
        </p:nvSpPr>
        <p:spPr>
          <a:xfrm>
            <a:off x="41275" y="5100638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Sun 74">
            <a:extLst>
              <a:ext uri="{FF2B5EF4-FFF2-40B4-BE49-F238E27FC236}">
                <a16:creationId xmlns:a16="http://schemas.microsoft.com/office/drawing/2014/main" id="{9C0B1080-5E42-40E5-B716-BE1CDB950139}"/>
              </a:ext>
            </a:extLst>
          </p:cNvPr>
          <p:cNvSpPr/>
          <p:nvPr/>
        </p:nvSpPr>
        <p:spPr>
          <a:xfrm>
            <a:off x="25400" y="4538663"/>
            <a:ext cx="420688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Sun 75">
            <a:extLst>
              <a:ext uri="{FF2B5EF4-FFF2-40B4-BE49-F238E27FC236}">
                <a16:creationId xmlns:a16="http://schemas.microsoft.com/office/drawing/2014/main" id="{D42E9A27-F3AF-4A31-8D80-003C728D3094}"/>
              </a:ext>
            </a:extLst>
          </p:cNvPr>
          <p:cNvSpPr/>
          <p:nvPr/>
        </p:nvSpPr>
        <p:spPr>
          <a:xfrm>
            <a:off x="25400" y="4002088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" name="Sun 76">
            <a:extLst>
              <a:ext uri="{FF2B5EF4-FFF2-40B4-BE49-F238E27FC236}">
                <a16:creationId xmlns:a16="http://schemas.microsoft.com/office/drawing/2014/main" id="{6137A503-B5F5-4112-8AF9-9D64A498B85C}"/>
              </a:ext>
            </a:extLst>
          </p:cNvPr>
          <p:cNvSpPr/>
          <p:nvPr/>
        </p:nvSpPr>
        <p:spPr>
          <a:xfrm>
            <a:off x="46038" y="342900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Sun 77">
            <a:extLst>
              <a:ext uri="{FF2B5EF4-FFF2-40B4-BE49-F238E27FC236}">
                <a16:creationId xmlns:a16="http://schemas.microsoft.com/office/drawing/2014/main" id="{90940B01-27A7-4E2B-8B58-465C45AB010C}"/>
              </a:ext>
            </a:extLst>
          </p:cNvPr>
          <p:cNvSpPr/>
          <p:nvPr/>
        </p:nvSpPr>
        <p:spPr>
          <a:xfrm>
            <a:off x="30163" y="2867025"/>
            <a:ext cx="420687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9" name="Sun 78">
            <a:extLst>
              <a:ext uri="{FF2B5EF4-FFF2-40B4-BE49-F238E27FC236}">
                <a16:creationId xmlns:a16="http://schemas.microsoft.com/office/drawing/2014/main" id="{F5B0EB55-3F79-47C8-B742-C8C02D823AE5}"/>
              </a:ext>
            </a:extLst>
          </p:cNvPr>
          <p:cNvSpPr/>
          <p:nvPr/>
        </p:nvSpPr>
        <p:spPr>
          <a:xfrm>
            <a:off x="30163" y="2330450"/>
            <a:ext cx="419100" cy="58578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" name="Sun 79">
            <a:extLst>
              <a:ext uri="{FF2B5EF4-FFF2-40B4-BE49-F238E27FC236}">
                <a16:creationId xmlns:a16="http://schemas.microsoft.com/office/drawing/2014/main" id="{C58CCFB4-714F-4682-BE7D-0EC612B787C0}"/>
              </a:ext>
            </a:extLst>
          </p:cNvPr>
          <p:cNvSpPr/>
          <p:nvPr/>
        </p:nvSpPr>
        <p:spPr>
          <a:xfrm>
            <a:off x="50800" y="1757363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510082B-2461-4712-8BC3-7C1F9BA17FFC}"/>
              </a:ext>
            </a:extLst>
          </p:cNvPr>
          <p:cNvSpPr/>
          <p:nvPr/>
        </p:nvSpPr>
        <p:spPr>
          <a:xfrm>
            <a:off x="34925" y="1195388"/>
            <a:ext cx="420688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Sun 81">
            <a:extLst>
              <a:ext uri="{FF2B5EF4-FFF2-40B4-BE49-F238E27FC236}">
                <a16:creationId xmlns:a16="http://schemas.microsoft.com/office/drawing/2014/main" id="{CC9B68FD-9F16-44D1-BA6C-F3839AE5F5A0}"/>
              </a:ext>
            </a:extLst>
          </p:cNvPr>
          <p:cNvSpPr/>
          <p:nvPr/>
        </p:nvSpPr>
        <p:spPr>
          <a:xfrm>
            <a:off x="34925" y="658813"/>
            <a:ext cx="419100" cy="585787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Sun 82">
            <a:extLst>
              <a:ext uri="{FF2B5EF4-FFF2-40B4-BE49-F238E27FC236}">
                <a16:creationId xmlns:a16="http://schemas.microsoft.com/office/drawing/2014/main" id="{123BEE3A-5878-4F3F-A695-C3B2DD3588E2}"/>
              </a:ext>
            </a:extLst>
          </p:cNvPr>
          <p:cNvSpPr/>
          <p:nvPr/>
        </p:nvSpPr>
        <p:spPr>
          <a:xfrm>
            <a:off x="55563" y="85725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B45D787-A4C3-41E9-A495-19AF0BE67849}"/>
              </a:ext>
            </a:extLst>
          </p:cNvPr>
          <p:cNvSpPr/>
          <p:nvPr/>
        </p:nvSpPr>
        <p:spPr>
          <a:xfrm>
            <a:off x="3581221" y="856640"/>
            <a:ext cx="217719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5513B647-A2A4-453D-953B-255E7F2968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770240">
            <a:off x="9334271" y="624941"/>
            <a:ext cx="1696890" cy="18530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4F9B6DC9-5B63-4D35-80F1-5015E84BA2A3}"/>
              </a:ext>
            </a:extLst>
          </p:cNvPr>
          <p:cNvSpPr/>
          <p:nvPr/>
        </p:nvSpPr>
        <p:spPr>
          <a:xfrm>
            <a:off x="1620838" y="2162175"/>
            <a:ext cx="7177087" cy="3076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মোঃ মতিউর রহমান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সহকারী শিক্ষক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৮নং গোপালপুর সপ্রাবি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কালীগঞ্জ, ঝিনাইদহ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0"/>
                <a:solidFill>
                  <a:srgbClr val="91F2F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Motiur.gps@gmail.com</a:t>
            </a:r>
            <a:endParaRPr lang="bn-IN" sz="2800" dirty="0">
              <a:ln w="0"/>
              <a:solidFill>
                <a:srgbClr val="91F2F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6" name="native-american-flute-and-acoustic-guitar-1-2584">
            <a:hlinkClick r:id="" action="ppaction://media"/>
            <a:extLst>
              <a:ext uri="{FF2B5EF4-FFF2-40B4-BE49-F238E27FC236}">
                <a16:creationId xmlns:a16="http://schemas.microsoft.com/office/drawing/2014/main" id="{0AD83D1E-DF48-410A-ACE7-FC8BD20C81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32905" y="575389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>
            <a:extLst>
              <a:ext uri="{FF2B5EF4-FFF2-40B4-BE49-F238E27FC236}">
                <a16:creationId xmlns:a16="http://schemas.microsoft.com/office/drawing/2014/main" id="{10A758E1-C116-40CD-94BE-FF06E098F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4" y="5750253"/>
            <a:ext cx="1824565" cy="92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B1EE3E-AED1-426C-A094-14036DA2894A}"/>
              </a:ext>
            </a:extLst>
          </p:cNvPr>
          <p:cNvSpPr/>
          <p:nvPr/>
        </p:nvSpPr>
        <p:spPr>
          <a:xfrm>
            <a:off x="156524" y="0"/>
            <a:ext cx="3246244" cy="923330"/>
          </a:xfrm>
          <a:custGeom>
            <a:avLst/>
            <a:gdLst>
              <a:gd name="connsiteX0" fmla="*/ 0 w 2702984"/>
              <a:gd name="connsiteY0" fmla="*/ 0 h 923330"/>
              <a:gd name="connsiteX1" fmla="*/ 2702984 w 2702984"/>
              <a:gd name="connsiteY1" fmla="*/ 0 h 923330"/>
              <a:gd name="connsiteX2" fmla="*/ 2702984 w 2702984"/>
              <a:gd name="connsiteY2" fmla="*/ 923330 h 923330"/>
              <a:gd name="connsiteX3" fmla="*/ 0 w 2702984"/>
              <a:gd name="connsiteY3" fmla="*/ 923330 h 923330"/>
              <a:gd name="connsiteX4" fmla="*/ 0 w 2702984"/>
              <a:gd name="connsiteY4" fmla="*/ 0 h 923330"/>
              <a:gd name="connsiteX0" fmla="*/ 0 w 3602394"/>
              <a:gd name="connsiteY0" fmla="*/ 0 h 1687828"/>
              <a:gd name="connsiteX1" fmla="*/ 2702984 w 3602394"/>
              <a:gd name="connsiteY1" fmla="*/ 0 h 1687828"/>
              <a:gd name="connsiteX2" fmla="*/ 3602394 w 3602394"/>
              <a:gd name="connsiteY2" fmla="*/ 1687828 h 1687828"/>
              <a:gd name="connsiteX3" fmla="*/ 0 w 3602394"/>
              <a:gd name="connsiteY3" fmla="*/ 923330 h 1687828"/>
              <a:gd name="connsiteX4" fmla="*/ 0 w 3602394"/>
              <a:gd name="connsiteY4" fmla="*/ 0 h 168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2394" h="1687828">
                <a:moveTo>
                  <a:pt x="0" y="0"/>
                </a:moveTo>
                <a:lnTo>
                  <a:pt x="2702984" y="0"/>
                </a:lnTo>
                <a:lnTo>
                  <a:pt x="3602394" y="1687828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>
              <a:bevelB w="57150" h="38100" prst="hardEdge"/>
            </a:sp3d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2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r>
              <a:rPr lang="en-US" sz="5400" b="0" cap="none" spc="0" dirty="0">
                <a:ln w="0"/>
                <a:solidFill>
                  <a:schemeClr val="tx2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6C56C9-5A94-4C39-9452-7DE4C2CB9A1A}"/>
              </a:ext>
            </a:extLst>
          </p:cNvPr>
          <p:cNvSpPr txBox="1"/>
          <p:nvPr/>
        </p:nvSpPr>
        <p:spPr>
          <a:xfrm>
            <a:off x="4051024" y="461665"/>
            <a:ext cx="6268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/>
              <a:t>৬ + ৫ =  কত? </a:t>
            </a:r>
            <a:endParaRPr lang="en-US" sz="5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156F87-FC7E-4F11-BEB9-08C6025AECE2}"/>
              </a:ext>
            </a:extLst>
          </p:cNvPr>
          <p:cNvSpPr txBox="1"/>
          <p:nvPr/>
        </p:nvSpPr>
        <p:spPr>
          <a:xfrm>
            <a:off x="916921" y="2243359"/>
            <a:ext cx="6268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/>
              <a:t>১১ - ৫ =  কত? </a:t>
            </a:r>
            <a:endParaRPr lang="en-US" sz="5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FE21CE-1373-4A98-8F3C-0A79C5975076}"/>
              </a:ext>
            </a:extLst>
          </p:cNvPr>
          <p:cNvSpPr txBox="1"/>
          <p:nvPr/>
        </p:nvSpPr>
        <p:spPr>
          <a:xfrm>
            <a:off x="5339292" y="3429000"/>
            <a:ext cx="6268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/>
              <a:t>১১ - ৬ =  কত? </a:t>
            </a:r>
            <a:endParaRPr lang="en-US" sz="5400" dirty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>
            <a:extLst>
              <a:ext uri="{FF2B5EF4-FFF2-40B4-BE49-F238E27FC236}">
                <a16:creationId xmlns:a16="http://schemas.microsoft.com/office/drawing/2014/main" id="{8ED54F85-0584-427C-A599-E7E83CB29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50" y="418983"/>
            <a:ext cx="11091949" cy="613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236B99-B87A-4516-9BFE-A4DF7664C696}"/>
              </a:ext>
            </a:extLst>
          </p:cNvPr>
          <p:cNvSpPr txBox="1"/>
          <p:nvPr/>
        </p:nvSpPr>
        <p:spPr>
          <a:xfrm>
            <a:off x="795250" y="4692533"/>
            <a:ext cx="1213658" cy="12003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Kalpurush" panose="02000600000000000000" pitchFamily="2" charset="0"/>
                <a:cs typeface="Kalpurush" panose="02000600000000000000" pitchFamily="2" charset="0"/>
              </a:rPr>
              <a:t>১৪</a:t>
            </a:r>
            <a:endParaRPr lang="en-US" sz="7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2310DB-2420-4F99-8C4E-B547F7F2CEC7}"/>
              </a:ext>
            </a:extLst>
          </p:cNvPr>
          <p:cNvSpPr txBox="1"/>
          <p:nvPr/>
        </p:nvSpPr>
        <p:spPr>
          <a:xfrm>
            <a:off x="8260352" y="4782474"/>
            <a:ext cx="1213658" cy="12003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Kalpurush" panose="02000600000000000000" pitchFamily="2" charset="0"/>
                <a:cs typeface="Kalpurush" panose="02000600000000000000" pitchFamily="2" charset="0"/>
              </a:rPr>
              <a:t>৬</a:t>
            </a:r>
            <a:endParaRPr lang="en-US" sz="7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>
            <a:extLst>
              <a:ext uri="{FF2B5EF4-FFF2-40B4-BE49-F238E27FC236}">
                <a16:creationId xmlns:a16="http://schemas.microsoft.com/office/drawing/2014/main" id="{5A51DDA8-54B3-416D-BBA4-BBA39492C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" t="4704" r="6244" b="12491"/>
          <a:stretch>
            <a:fillRect/>
          </a:stretch>
        </p:blipFill>
        <p:spPr bwMode="auto">
          <a:xfrm>
            <a:off x="9050338" y="3954463"/>
            <a:ext cx="2589212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88">
            <a:extLst>
              <a:ext uri="{FF2B5EF4-FFF2-40B4-BE49-F238E27FC236}">
                <a16:creationId xmlns:a16="http://schemas.microsoft.com/office/drawing/2014/main" id="{DF0A58F4-3C2C-4139-AE96-6474ABE9A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2" t="43600" r="52324" b="29388"/>
          <a:stretch>
            <a:fillRect/>
          </a:stretch>
        </p:blipFill>
        <p:spPr bwMode="auto">
          <a:xfrm>
            <a:off x="8978606" y="3883450"/>
            <a:ext cx="2703807" cy="230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n 1">
            <a:extLst>
              <a:ext uri="{FF2B5EF4-FFF2-40B4-BE49-F238E27FC236}">
                <a16:creationId xmlns:a16="http://schemas.microsoft.com/office/drawing/2014/main" id="{F1F2C7D4-E8E9-4085-AD2D-582189775891}"/>
              </a:ext>
            </a:extLst>
          </p:cNvPr>
          <p:cNvSpPr/>
          <p:nvPr/>
        </p:nvSpPr>
        <p:spPr>
          <a:xfrm>
            <a:off x="0" y="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n 2">
            <a:extLst>
              <a:ext uri="{FF2B5EF4-FFF2-40B4-BE49-F238E27FC236}">
                <a16:creationId xmlns:a16="http://schemas.microsoft.com/office/drawing/2014/main" id="{7F8B7A1A-E836-443F-8517-2E78DDB21ACC}"/>
              </a:ext>
            </a:extLst>
          </p:cNvPr>
          <p:cNvSpPr/>
          <p:nvPr/>
        </p:nvSpPr>
        <p:spPr>
          <a:xfrm>
            <a:off x="419100" y="0"/>
            <a:ext cx="420688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un 3">
            <a:extLst>
              <a:ext uri="{FF2B5EF4-FFF2-40B4-BE49-F238E27FC236}">
                <a16:creationId xmlns:a16="http://schemas.microsoft.com/office/drawing/2014/main" id="{71230946-B0B2-4F3C-81F3-533F121DE7B9}"/>
              </a:ext>
            </a:extLst>
          </p:cNvPr>
          <p:cNvSpPr/>
          <p:nvPr/>
        </p:nvSpPr>
        <p:spPr>
          <a:xfrm>
            <a:off x="854075" y="0"/>
            <a:ext cx="420688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un 4">
            <a:extLst>
              <a:ext uri="{FF2B5EF4-FFF2-40B4-BE49-F238E27FC236}">
                <a16:creationId xmlns:a16="http://schemas.microsoft.com/office/drawing/2014/main" id="{4D053F0B-DA6D-410C-9E3C-BAA42902AE02}"/>
              </a:ext>
            </a:extLst>
          </p:cNvPr>
          <p:cNvSpPr/>
          <p:nvPr/>
        </p:nvSpPr>
        <p:spPr>
          <a:xfrm>
            <a:off x="1274763" y="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C88319DA-F849-4776-95CD-3D1058EDFD0F}"/>
              </a:ext>
            </a:extLst>
          </p:cNvPr>
          <p:cNvSpPr/>
          <p:nvPr/>
        </p:nvSpPr>
        <p:spPr>
          <a:xfrm>
            <a:off x="1693863" y="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Sun 6">
            <a:extLst>
              <a:ext uri="{FF2B5EF4-FFF2-40B4-BE49-F238E27FC236}">
                <a16:creationId xmlns:a16="http://schemas.microsoft.com/office/drawing/2014/main" id="{8D573622-79C8-46E9-81F3-8D086981825B}"/>
              </a:ext>
            </a:extLst>
          </p:cNvPr>
          <p:cNvSpPr/>
          <p:nvPr/>
        </p:nvSpPr>
        <p:spPr>
          <a:xfrm>
            <a:off x="2128838" y="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un 7">
            <a:extLst>
              <a:ext uri="{FF2B5EF4-FFF2-40B4-BE49-F238E27FC236}">
                <a16:creationId xmlns:a16="http://schemas.microsoft.com/office/drawing/2014/main" id="{B8F8E83C-9222-4077-AE60-2B5E2B60F5F3}"/>
              </a:ext>
            </a:extLst>
          </p:cNvPr>
          <p:cNvSpPr/>
          <p:nvPr/>
        </p:nvSpPr>
        <p:spPr>
          <a:xfrm>
            <a:off x="2547938" y="0"/>
            <a:ext cx="420687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n 8">
            <a:extLst>
              <a:ext uri="{FF2B5EF4-FFF2-40B4-BE49-F238E27FC236}">
                <a16:creationId xmlns:a16="http://schemas.microsoft.com/office/drawing/2014/main" id="{D84A0E01-D5FA-4F7A-8E75-CB8C3B6E686E}"/>
              </a:ext>
            </a:extLst>
          </p:cNvPr>
          <p:cNvSpPr/>
          <p:nvPr/>
        </p:nvSpPr>
        <p:spPr>
          <a:xfrm>
            <a:off x="2968625" y="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un 9">
            <a:extLst>
              <a:ext uri="{FF2B5EF4-FFF2-40B4-BE49-F238E27FC236}">
                <a16:creationId xmlns:a16="http://schemas.microsoft.com/office/drawing/2014/main" id="{1895A024-CC24-4D09-8CF5-5CB0E3AC6389}"/>
              </a:ext>
            </a:extLst>
          </p:cNvPr>
          <p:cNvSpPr/>
          <p:nvPr/>
        </p:nvSpPr>
        <p:spPr>
          <a:xfrm>
            <a:off x="3402013" y="0"/>
            <a:ext cx="420687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un 10">
            <a:extLst>
              <a:ext uri="{FF2B5EF4-FFF2-40B4-BE49-F238E27FC236}">
                <a16:creationId xmlns:a16="http://schemas.microsoft.com/office/drawing/2014/main" id="{3B975D90-62DC-4A11-8F48-AD5B610C43AB}"/>
              </a:ext>
            </a:extLst>
          </p:cNvPr>
          <p:cNvSpPr/>
          <p:nvPr/>
        </p:nvSpPr>
        <p:spPr>
          <a:xfrm>
            <a:off x="3822700" y="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Sun 11">
            <a:extLst>
              <a:ext uri="{FF2B5EF4-FFF2-40B4-BE49-F238E27FC236}">
                <a16:creationId xmlns:a16="http://schemas.microsoft.com/office/drawing/2014/main" id="{74216FBC-5D4E-4987-A20A-D09CB47BC6FA}"/>
              </a:ext>
            </a:extLst>
          </p:cNvPr>
          <p:cNvSpPr/>
          <p:nvPr/>
        </p:nvSpPr>
        <p:spPr>
          <a:xfrm>
            <a:off x="4241800" y="0"/>
            <a:ext cx="420688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Sun 12">
            <a:extLst>
              <a:ext uri="{FF2B5EF4-FFF2-40B4-BE49-F238E27FC236}">
                <a16:creationId xmlns:a16="http://schemas.microsoft.com/office/drawing/2014/main" id="{BC9DFCB7-E650-48AB-8214-91341F4266A0}"/>
              </a:ext>
            </a:extLst>
          </p:cNvPr>
          <p:cNvSpPr/>
          <p:nvPr/>
        </p:nvSpPr>
        <p:spPr>
          <a:xfrm>
            <a:off x="4676775" y="0"/>
            <a:ext cx="420688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Sun 13">
            <a:extLst>
              <a:ext uri="{FF2B5EF4-FFF2-40B4-BE49-F238E27FC236}">
                <a16:creationId xmlns:a16="http://schemas.microsoft.com/office/drawing/2014/main" id="{E48E76C3-66F3-4A68-A57B-330246D88185}"/>
              </a:ext>
            </a:extLst>
          </p:cNvPr>
          <p:cNvSpPr/>
          <p:nvPr/>
        </p:nvSpPr>
        <p:spPr>
          <a:xfrm>
            <a:off x="5097463" y="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Sun 14">
            <a:extLst>
              <a:ext uri="{FF2B5EF4-FFF2-40B4-BE49-F238E27FC236}">
                <a16:creationId xmlns:a16="http://schemas.microsoft.com/office/drawing/2014/main" id="{E3249684-9A0F-4525-BFD2-BB3BB2892ED4}"/>
              </a:ext>
            </a:extLst>
          </p:cNvPr>
          <p:cNvSpPr/>
          <p:nvPr/>
        </p:nvSpPr>
        <p:spPr>
          <a:xfrm>
            <a:off x="5516563" y="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Sun 15">
            <a:extLst>
              <a:ext uri="{FF2B5EF4-FFF2-40B4-BE49-F238E27FC236}">
                <a16:creationId xmlns:a16="http://schemas.microsoft.com/office/drawing/2014/main" id="{CDCD674D-E86E-4B06-AD2A-845397C2DF9A}"/>
              </a:ext>
            </a:extLst>
          </p:cNvPr>
          <p:cNvSpPr/>
          <p:nvPr/>
        </p:nvSpPr>
        <p:spPr>
          <a:xfrm>
            <a:off x="5951538" y="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Sun 16">
            <a:extLst>
              <a:ext uri="{FF2B5EF4-FFF2-40B4-BE49-F238E27FC236}">
                <a16:creationId xmlns:a16="http://schemas.microsoft.com/office/drawing/2014/main" id="{17413FA6-E181-484C-93E1-F7DFF9A928A8}"/>
              </a:ext>
            </a:extLst>
          </p:cNvPr>
          <p:cNvSpPr/>
          <p:nvPr/>
        </p:nvSpPr>
        <p:spPr>
          <a:xfrm>
            <a:off x="6370638" y="0"/>
            <a:ext cx="420687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Sun 17">
            <a:extLst>
              <a:ext uri="{FF2B5EF4-FFF2-40B4-BE49-F238E27FC236}">
                <a16:creationId xmlns:a16="http://schemas.microsoft.com/office/drawing/2014/main" id="{2F9A08B3-680C-485F-B616-2D1F74DC375A}"/>
              </a:ext>
            </a:extLst>
          </p:cNvPr>
          <p:cNvSpPr/>
          <p:nvPr/>
        </p:nvSpPr>
        <p:spPr>
          <a:xfrm>
            <a:off x="6791325" y="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Sun 18">
            <a:extLst>
              <a:ext uri="{FF2B5EF4-FFF2-40B4-BE49-F238E27FC236}">
                <a16:creationId xmlns:a16="http://schemas.microsoft.com/office/drawing/2014/main" id="{25E9A7EC-3393-44C3-8716-E18269949115}"/>
              </a:ext>
            </a:extLst>
          </p:cNvPr>
          <p:cNvSpPr/>
          <p:nvPr/>
        </p:nvSpPr>
        <p:spPr>
          <a:xfrm>
            <a:off x="7224713" y="0"/>
            <a:ext cx="420687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Sun 19">
            <a:extLst>
              <a:ext uri="{FF2B5EF4-FFF2-40B4-BE49-F238E27FC236}">
                <a16:creationId xmlns:a16="http://schemas.microsoft.com/office/drawing/2014/main" id="{90DC0854-34CE-41DD-80C7-44A83EC8B3A5}"/>
              </a:ext>
            </a:extLst>
          </p:cNvPr>
          <p:cNvSpPr/>
          <p:nvPr/>
        </p:nvSpPr>
        <p:spPr>
          <a:xfrm>
            <a:off x="7645400" y="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Sun 20">
            <a:extLst>
              <a:ext uri="{FF2B5EF4-FFF2-40B4-BE49-F238E27FC236}">
                <a16:creationId xmlns:a16="http://schemas.microsoft.com/office/drawing/2014/main" id="{16F97670-0B5F-4B0C-A556-1A6E4C51FC75}"/>
              </a:ext>
            </a:extLst>
          </p:cNvPr>
          <p:cNvSpPr/>
          <p:nvPr/>
        </p:nvSpPr>
        <p:spPr>
          <a:xfrm>
            <a:off x="8064500" y="0"/>
            <a:ext cx="420688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Sun 21">
            <a:extLst>
              <a:ext uri="{FF2B5EF4-FFF2-40B4-BE49-F238E27FC236}">
                <a16:creationId xmlns:a16="http://schemas.microsoft.com/office/drawing/2014/main" id="{EE93362C-4F80-4274-B432-0A441D1DBE1B}"/>
              </a:ext>
            </a:extLst>
          </p:cNvPr>
          <p:cNvSpPr/>
          <p:nvPr/>
        </p:nvSpPr>
        <p:spPr>
          <a:xfrm>
            <a:off x="8499475" y="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un 22">
            <a:extLst>
              <a:ext uri="{FF2B5EF4-FFF2-40B4-BE49-F238E27FC236}">
                <a16:creationId xmlns:a16="http://schemas.microsoft.com/office/drawing/2014/main" id="{0440397E-5650-4CC8-8392-6B648849B8DD}"/>
              </a:ext>
            </a:extLst>
          </p:cNvPr>
          <p:cNvSpPr/>
          <p:nvPr/>
        </p:nvSpPr>
        <p:spPr>
          <a:xfrm>
            <a:off x="8918575" y="0"/>
            <a:ext cx="420688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Sun 23">
            <a:extLst>
              <a:ext uri="{FF2B5EF4-FFF2-40B4-BE49-F238E27FC236}">
                <a16:creationId xmlns:a16="http://schemas.microsoft.com/office/drawing/2014/main" id="{B0DE73A4-E469-4D9F-9581-6F430A87C625}"/>
              </a:ext>
            </a:extLst>
          </p:cNvPr>
          <p:cNvSpPr/>
          <p:nvPr/>
        </p:nvSpPr>
        <p:spPr>
          <a:xfrm>
            <a:off x="9339263" y="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Sun 24">
            <a:extLst>
              <a:ext uri="{FF2B5EF4-FFF2-40B4-BE49-F238E27FC236}">
                <a16:creationId xmlns:a16="http://schemas.microsoft.com/office/drawing/2014/main" id="{DE775E7C-0E0E-47BC-9C1C-99A8B7DBD069}"/>
              </a:ext>
            </a:extLst>
          </p:cNvPr>
          <p:cNvSpPr/>
          <p:nvPr/>
        </p:nvSpPr>
        <p:spPr>
          <a:xfrm>
            <a:off x="9774238" y="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Sun 25">
            <a:extLst>
              <a:ext uri="{FF2B5EF4-FFF2-40B4-BE49-F238E27FC236}">
                <a16:creationId xmlns:a16="http://schemas.microsoft.com/office/drawing/2014/main" id="{1ABBE9C5-878F-4C77-9AB9-D10603D77C4F}"/>
              </a:ext>
            </a:extLst>
          </p:cNvPr>
          <p:cNvSpPr/>
          <p:nvPr/>
        </p:nvSpPr>
        <p:spPr>
          <a:xfrm>
            <a:off x="10193338" y="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Sun 26">
            <a:extLst>
              <a:ext uri="{FF2B5EF4-FFF2-40B4-BE49-F238E27FC236}">
                <a16:creationId xmlns:a16="http://schemas.microsoft.com/office/drawing/2014/main" id="{698999B2-5EC5-433A-95A8-A2459DBF8D89}"/>
              </a:ext>
            </a:extLst>
          </p:cNvPr>
          <p:cNvSpPr/>
          <p:nvPr/>
        </p:nvSpPr>
        <p:spPr>
          <a:xfrm>
            <a:off x="10612438" y="0"/>
            <a:ext cx="420687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Sun 27">
            <a:extLst>
              <a:ext uri="{FF2B5EF4-FFF2-40B4-BE49-F238E27FC236}">
                <a16:creationId xmlns:a16="http://schemas.microsoft.com/office/drawing/2014/main" id="{F942EE6F-8395-4031-9C4C-5FA0BBEE23D6}"/>
              </a:ext>
            </a:extLst>
          </p:cNvPr>
          <p:cNvSpPr/>
          <p:nvPr/>
        </p:nvSpPr>
        <p:spPr>
          <a:xfrm>
            <a:off x="11047413" y="0"/>
            <a:ext cx="420687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Sun 28">
            <a:extLst>
              <a:ext uri="{FF2B5EF4-FFF2-40B4-BE49-F238E27FC236}">
                <a16:creationId xmlns:a16="http://schemas.microsoft.com/office/drawing/2014/main" id="{84C7F0FB-8A95-4EB5-B050-168CC4DE6836}"/>
              </a:ext>
            </a:extLst>
          </p:cNvPr>
          <p:cNvSpPr/>
          <p:nvPr/>
        </p:nvSpPr>
        <p:spPr>
          <a:xfrm>
            <a:off x="11482388" y="0"/>
            <a:ext cx="420687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Sun 29">
            <a:extLst>
              <a:ext uri="{FF2B5EF4-FFF2-40B4-BE49-F238E27FC236}">
                <a16:creationId xmlns:a16="http://schemas.microsoft.com/office/drawing/2014/main" id="{42AD5F41-7452-4755-99AD-5F5C18D29DCC}"/>
              </a:ext>
            </a:extLst>
          </p:cNvPr>
          <p:cNvSpPr/>
          <p:nvPr/>
        </p:nvSpPr>
        <p:spPr>
          <a:xfrm>
            <a:off x="11772900" y="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Sun 30">
            <a:extLst>
              <a:ext uri="{FF2B5EF4-FFF2-40B4-BE49-F238E27FC236}">
                <a16:creationId xmlns:a16="http://schemas.microsoft.com/office/drawing/2014/main" id="{878A7FBB-C3AE-4DF7-A96A-F79117C06FF9}"/>
              </a:ext>
            </a:extLst>
          </p:cNvPr>
          <p:cNvSpPr/>
          <p:nvPr/>
        </p:nvSpPr>
        <p:spPr>
          <a:xfrm>
            <a:off x="11626850" y="531813"/>
            <a:ext cx="420688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Sun 31">
            <a:extLst>
              <a:ext uri="{FF2B5EF4-FFF2-40B4-BE49-F238E27FC236}">
                <a16:creationId xmlns:a16="http://schemas.microsoft.com/office/drawing/2014/main" id="{99A61454-2CF8-4082-A574-B1356C532DDA}"/>
              </a:ext>
            </a:extLst>
          </p:cNvPr>
          <p:cNvSpPr/>
          <p:nvPr/>
        </p:nvSpPr>
        <p:spPr>
          <a:xfrm>
            <a:off x="11672888" y="10350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Sun 32">
            <a:extLst>
              <a:ext uri="{FF2B5EF4-FFF2-40B4-BE49-F238E27FC236}">
                <a16:creationId xmlns:a16="http://schemas.microsoft.com/office/drawing/2014/main" id="{F3E78AFB-2C8A-4B76-85BC-30E6905D6BFE}"/>
              </a:ext>
            </a:extLst>
          </p:cNvPr>
          <p:cNvSpPr/>
          <p:nvPr/>
        </p:nvSpPr>
        <p:spPr>
          <a:xfrm>
            <a:off x="11687175" y="1550988"/>
            <a:ext cx="420688" cy="585787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Sun 33">
            <a:extLst>
              <a:ext uri="{FF2B5EF4-FFF2-40B4-BE49-F238E27FC236}">
                <a16:creationId xmlns:a16="http://schemas.microsoft.com/office/drawing/2014/main" id="{71EC087D-5E79-4A37-9D1D-E9A69CDA2A1E}"/>
              </a:ext>
            </a:extLst>
          </p:cNvPr>
          <p:cNvSpPr/>
          <p:nvPr/>
        </p:nvSpPr>
        <p:spPr>
          <a:xfrm>
            <a:off x="11691938" y="2068513"/>
            <a:ext cx="420687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Sun 34">
            <a:extLst>
              <a:ext uri="{FF2B5EF4-FFF2-40B4-BE49-F238E27FC236}">
                <a16:creationId xmlns:a16="http://schemas.microsoft.com/office/drawing/2014/main" id="{2F010DD7-1393-4F84-8FDB-78B016947BFD}"/>
              </a:ext>
            </a:extLst>
          </p:cNvPr>
          <p:cNvSpPr/>
          <p:nvPr/>
        </p:nvSpPr>
        <p:spPr>
          <a:xfrm>
            <a:off x="11691938" y="2586038"/>
            <a:ext cx="420687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Sun 35">
            <a:extLst>
              <a:ext uri="{FF2B5EF4-FFF2-40B4-BE49-F238E27FC236}">
                <a16:creationId xmlns:a16="http://schemas.microsoft.com/office/drawing/2014/main" id="{FAF5978A-326C-44C5-A78E-613C28EDEA7B}"/>
              </a:ext>
            </a:extLst>
          </p:cNvPr>
          <p:cNvSpPr/>
          <p:nvPr/>
        </p:nvSpPr>
        <p:spPr>
          <a:xfrm>
            <a:off x="11661775" y="3051175"/>
            <a:ext cx="420688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Sun 36">
            <a:extLst>
              <a:ext uri="{FF2B5EF4-FFF2-40B4-BE49-F238E27FC236}">
                <a16:creationId xmlns:a16="http://schemas.microsoft.com/office/drawing/2014/main" id="{A1096BB8-A513-43E3-A4A7-6EA9B8DB02D2}"/>
              </a:ext>
            </a:extLst>
          </p:cNvPr>
          <p:cNvSpPr/>
          <p:nvPr/>
        </p:nvSpPr>
        <p:spPr>
          <a:xfrm>
            <a:off x="11707813" y="3552825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Sun 37">
            <a:extLst>
              <a:ext uri="{FF2B5EF4-FFF2-40B4-BE49-F238E27FC236}">
                <a16:creationId xmlns:a16="http://schemas.microsoft.com/office/drawing/2014/main" id="{063FE782-F200-45AB-A442-9AC1E3F6A40B}"/>
              </a:ext>
            </a:extLst>
          </p:cNvPr>
          <p:cNvSpPr/>
          <p:nvPr/>
        </p:nvSpPr>
        <p:spPr>
          <a:xfrm>
            <a:off x="11722100" y="4070350"/>
            <a:ext cx="420688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Sun 38">
            <a:extLst>
              <a:ext uri="{FF2B5EF4-FFF2-40B4-BE49-F238E27FC236}">
                <a16:creationId xmlns:a16="http://schemas.microsoft.com/office/drawing/2014/main" id="{9970E351-79C2-46DE-B8EC-2E36A8CFC868}"/>
              </a:ext>
            </a:extLst>
          </p:cNvPr>
          <p:cNvSpPr/>
          <p:nvPr/>
        </p:nvSpPr>
        <p:spPr>
          <a:xfrm>
            <a:off x="11726863" y="4586288"/>
            <a:ext cx="420687" cy="585787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Sun 39">
            <a:extLst>
              <a:ext uri="{FF2B5EF4-FFF2-40B4-BE49-F238E27FC236}">
                <a16:creationId xmlns:a16="http://schemas.microsoft.com/office/drawing/2014/main" id="{D09B82BC-3054-455F-A525-54CF63F37216}"/>
              </a:ext>
            </a:extLst>
          </p:cNvPr>
          <p:cNvSpPr/>
          <p:nvPr/>
        </p:nvSpPr>
        <p:spPr>
          <a:xfrm>
            <a:off x="11726863" y="5103813"/>
            <a:ext cx="420687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Sun 40">
            <a:extLst>
              <a:ext uri="{FF2B5EF4-FFF2-40B4-BE49-F238E27FC236}">
                <a16:creationId xmlns:a16="http://schemas.microsoft.com/office/drawing/2014/main" id="{B8B7A04B-8B06-4F30-ADB2-5C20022D5F44}"/>
              </a:ext>
            </a:extLst>
          </p:cNvPr>
          <p:cNvSpPr/>
          <p:nvPr/>
        </p:nvSpPr>
        <p:spPr>
          <a:xfrm>
            <a:off x="11698288" y="55689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Sun 41">
            <a:extLst>
              <a:ext uri="{FF2B5EF4-FFF2-40B4-BE49-F238E27FC236}">
                <a16:creationId xmlns:a16="http://schemas.microsoft.com/office/drawing/2014/main" id="{096673A6-7449-4922-8A30-716ED5F9B343}"/>
              </a:ext>
            </a:extLst>
          </p:cNvPr>
          <p:cNvSpPr/>
          <p:nvPr/>
        </p:nvSpPr>
        <p:spPr>
          <a:xfrm>
            <a:off x="11742738" y="6070600"/>
            <a:ext cx="419100" cy="58578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Sun 42">
            <a:extLst>
              <a:ext uri="{FF2B5EF4-FFF2-40B4-BE49-F238E27FC236}">
                <a16:creationId xmlns:a16="http://schemas.microsoft.com/office/drawing/2014/main" id="{9E11BFEE-2A97-4804-BBA0-036E94752BE2}"/>
              </a:ext>
            </a:extLst>
          </p:cNvPr>
          <p:cNvSpPr/>
          <p:nvPr/>
        </p:nvSpPr>
        <p:spPr>
          <a:xfrm>
            <a:off x="11347450" y="6153150"/>
            <a:ext cx="420688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Sun 43">
            <a:extLst>
              <a:ext uri="{FF2B5EF4-FFF2-40B4-BE49-F238E27FC236}">
                <a16:creationId xmlns:a16="http://schemas.microsoft.com/office/drawing/2014/main" id="{6C7BC5DD-11B9-4775-9386-58CFC7B87539}"/>
              </a:ext>
            </a:extLst>
          </p:cNvPr>
          <p:cNvSpPr/>
          <p:nvPr/>
        </p:nvSpPr>
        <p:spPr>
          <a:xfrm>
            <a:off x="10968038" y="6191250"/>
            <a:ext cx="420687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Sun 44">
            <a:extLst>
              <a:ext uri="{FF2B5EF4-FFF2-40B4-BE49-F238E27FC236}">
                <a16:creationId xmlns:a16="http://schemas.microsoft.com/office/drawing/2014/main" id="{B0E85BE5-AB7D-45D3-A1B4-A8F67DAC262D}"/>
              </a:ext>
            </a:extLst>
          </p:cNvPr>
          <p:cNvSpPr/>
          <p:nvPr/>
        </p:nvSpPr>
        <p:spPr>
          <a:xfrm>
            <a:off x="10569575" y="61912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Sun 45">
            <a:extLst>
              <a:ext uri="{FF2B5EF4-FFF2-40B4-BE49-F238E27FC236}">
                <a16:creationId xmlns:a16="http://schemas.microsoft.com/office/drawing/2014/main" id="{D1D99957-72A2-4ECF-B437-08FFF9B399E1}"/>
              </a:ext>
            </a:extLst>
          </p:cNvPr>
          <p:cNvSpPr/>
          <p:nvPr/>
        </p:nvSpPr>
        <p:spPr>
          <a:xfrm>
            <a:off x="10193338" y="61531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Sun 46">
            <a:extLst>
              <a:ext uri="{FF2B5EF4-FFF2-40B4-BE49-F238E27FC236}">
                <a16:creationId xmlns:a16="http://schemas.microsoft.com/office/drawing/2014/main" id="{C1CE4F39-E83A-4DA9-BAD3-B00D64A3038F}"/>
              </a:ext>
            </a:extLst>
          </p:cNvPr>
          <p:cNvSpPr/>
          <p:nvPr/>
        </p:nvSpPr>
        <p:spPr>
          <a:xfrm>
            <a:off x="9813925" y="61912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Sun 47">
            <a:extLst>
              <a:ext uri="{FF2B5EF4-FFF2-40B4-BE49-F238E27FC236}">
                <a16:creationId xmlns:a16="http://schemas.microsoft.com/office/drawing/2014/main" id="{EB6DFEAA-5EAC-445C-8C2C-EB7A2ACB82DB}"/>
              </a:ext>
            </a:extLst>
          </p:cNvPr>
          <p:cNvSpPr/>
          <p:nvPr/>
        </p:nvSpPr>
        <p:spPr>
          <a:xfrm>
            <a:off x="9413875" y="61912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Sun 48">
            <a:extLst>
              <a:ext uri="{FF2B5EF4-FFF2-40B4-BE49-F238E27FC236}">
                <a16:creationId xmlns:a16="http://schemas.microsoft.com/office/drawing/2014/main" id="{8D47F64A-B548-444F-B454-D2DD6EE7940B}"/>
              </a:ext>
            </a:extLst>
          </p:cNvPr>
          <p:cNvSpPr/>
          <p:nvPr/>
        </p:nvSpPr>
        <p:spPr>
          <a:xfrm>
            <a:off x="9010650" y="61531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Sun 49">
            <a:extLst>
              <a:ext uri="{FF2B5EF4-FFF2-40B4-BE49-F238E27FC236}">
                <a16:creationId xmlns:a16="http://schemas.microsoft.com/office/drawing/2014/main" id="{8815248C-347D-4379-A790-8581657EAE5D}"/>
              </a:ext>
            </a:extLst>
          </p:cNvPr>
          <p:cNvSpPr/>
          <p:nvPr/>
        </p:nvSpPr>
        <p:spPr>
          <a:xfrm>
            <a:off x="8631238" y="61912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Sun 50">
            <a:extLst>
              <a:ext uri="{FF2B5EF4-FFF2-40B4-BE49-F238E27FC236}">
                <a16:creationId xmlns:a16="http://schemas.microsoft.com/office/drawing/2014/main" id="{6F842BB3-6B5A-4789-A8FC-757812B2FB9D}"/>
              </a:ext>
            </a:extLst>
          </p:cNvPr>
          <p:cNvSpPr/>
          <p:nvPr/>
        </p:nvSpPr>
        <p:spPr>
          <a:xfrm>
            <a:off x="8231188" y="61912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Sun 51">
            <a:extLst>
              <a:ext uri="{FF2B5EF4-FFF2-40B4-BE49-F238E27FC236}">
                <a16:creationId xmlns:a16="http://schemas.microsoft.com/office/drawing/2014/main" id="{A28AF99C-875E-483A-89B1-6AEF6869758C}"/>
              </a:ext>
            </a:extLst>
          </p:cNvPr>
          <p:cNvSpPr/>
          <p:nvPr/>
        </p:nvSpPr>
        <p:spPr>
          <a:xfrm>
            <a:off x="7854950" y="61531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Sun 52">
            <a:extLst>
              <a:ext uri="{FF2B5EF4-FFF2-40B4-BE49-F238E27FC236}">
                <a16:creationId xmlns:a16="http://schemas.microsoft.com/office/drawing/2014/main" id="{F8999C5C-1F77-4EF0-826C-0D507B60BCD2}"/>
              </a:ext>
            </a:extLst>
          </p:cNvPr>
          <p:cNvSpPr/>
          <p:nvPr/>
        </p:nvSpPr>
        <p:spPr>
          <a:xfrm>
            <a:off x="7475538" y="61912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Sun 53">
            <a:extLst>
              <a:ext uri="{FF2B5EF4-FFF2-40B4-BE49-F238E27FC236}">
                <a16:creationId xmlns:a16="http://schemas.microsoft.com/office/drawing/2014/main" id="{DE8F19AE-A971-494B-B3DB-0A255CFDB5C7}"/>
              </a:ext>
            </a:extLst>
          </p:cNvPr>
          <p:cNvSpPr/>
          <p:nvPr/>
        </p:nvSpPr>
        <p:spPr>
          <a:xfrm>
            <a:off x="7075488" y="6191250"/>
            <a:ext cx="420687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Sun 54">
            <a:extLst>
              <a:ext uri="{FF2B5EF4-FFF2-40B4-BE49-F238E27FC236}">
                <a16:creationId xmlns:a16="http://schemas.microsoft.com/office/drawing/2014/main" id="{8030C30B-CABD-40BA-95FD-AD30274EC7A2}"/>
              </a:ext>
            </a:extLst>
          </p:cNvPr>
          <p:cNvSpPr/>
          <p:nvPr/>
        </p:nvSpPr>
        <p:spPr>
          <a:xfrm>
            <a:off x="6672263" y="61531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Sun 55">
            <a:extLst>
              <a:ext uri="{FF2B5EF4-FFF2-40B4-BE49-F238E27FC236}">
                <a16:creationId xmlns:a16="http://schemas.microsoft.com/office/drawing/2014/main" id="{FEB6162B-75B8-4A69-AF8A-E519A39EB155}"/>
              </a:ext>
            </a:extLst>
          </p:cNvPr>
          <p:cNvSpPr/>
          <p:nvPr/>
        </p:nvSpPr>
        <p:spPr>
          <a:xfrm>
            <a:off x="6292850" y="6191250"/>
            <a:ext cx="420688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Sun 56">
            <a:extLst>
              <a:ext uri="{FF2B5EF4-FFF2-40B4-BE49-F238E27FC236}">
                <a16:creationId xmlns:a16="http://schemas.microsoft.com/office/drawing/2014/main" id="{3E13B7D4-4950-44D1-9535-BF6B7EDE62CF}"/>
              </a:ext>
            </a:extLst>
          </p:cNvPr>
          <p:cNvSpPr/>
          <p:nvPr/>
        </p:nvSpPr>
        <p:spPr>
          <a:xfrm>
            <a:off x="5892800" y="6191250"/>
            <a:ext cx="420688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Sun 57">
            <a:extLst>
              <a:ext uri="{FF2B5EF4-FFF2-40B4-BE49-F238E27FC236}">
                <a16:creationId xmlns:a16="http://schemas.microsoft.com/office/drawing/2014/main" id="{24406BB1-B15A-4181-87CE-745E147DE14E}"/>
              </a:ext>
            </a:extLst>
          </p:cNvPr>
          <p:cNvSpPr/>
          <p:nvPr/>
        </p:nvSpPr>
        <p:spPr>
          <a:xfrm>
            <a:off x="5516563" y="6153150"/>
            <a:ext cx="420687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Sun 58">
            <a:extLst>
              <a:ext uri="{FF2B5EF4-FFF2-40B4-BE49-F238E27FC236}">
                <a16:creationId xmlns:a16="http://schemas.microsoft.com/office/drawing/2014/main" id="{96973528-7F1D-4F42-BCAE-6D4764C80A68}"/>
              </a:ext>
            </a:extLst>
          </p:cNvPr>
          <p:cNvSpPr/>
          <p:nvPr/>
        </p:nvSpPr>
        <p:spPr>
          <a:xfrm>
            <a:off x="5137150" y="6191250"/>
            <a:ext cx="420688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Sun 59">
            <a:extLst>
              <a:ext uri="{FF2B5EF4-FFF2-40B4-BE49-F238E27FC236}">
                <a16:creationId xmlns:a16="http://schemas.microsoft.com/office/drawing/2014/main" id="{B9120020-43C5-4E12-A4F4-1D5A37B71A02}"/>
              </a:ext>
            </a:extLst>
          </p:cNvPr>
          <p:cNvSpPr/>
          <p:nvPr/>
        </p:nvSpPr>
        <p:spPr>
          <a:xfrm>
            <a:off x="4738688" y="61912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Sun 60">
            <a:extLst>
              <a:ext uri="{FF2B5EF4-FFF2-40B4-BE49-F238E27FC236}">
                <a16:creationId xmlns:a16="http://schemas.microsoft.com/office/drawing/2014/main" id="{7991CC99-1FA9-4C07-BB5C-8D7C5DF5E05F}"/>
              </a:ext>
            </a:extLst>
          </p:cNvPr>
          <p:cNvSpPr/>
          <p:nvPr/>
        </p:nvSpPr>
        <p:spPr>
          <a:xfrm>
            <a:off x="4335463" y="61531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Sun 61">
            <a:extLst>
              <a:ext uri="{FF2B5EF4-FFF2-40B4-BE49-F238E27FC236}">
                <a16:creationId xmlns:a16="http://schemas.microsoft.com/office/drawing/2014/main" id="{BF46E8A4-920E-438B-8E79-F5F995E78B2A}"/>
              </a:ext>
            </a:extLst>
          </p:cNvPr>
          <p:cNvSpPr/>
          <p:nvPr/>
        </p:nvSpPr>
        <p:spPr>
          <a:xfrm>
            <a:off x="3956050" y="61912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Sun 62">
            <a:extLst>
              <a:ext uri="{FF2B5EF4-FFF2-40B4-BE49-F238E27FC236}">
                <a16:creationId xmlns:a16="http://schemas.microsoft.com/office/drawing/2014/main" id="{43FE0A85-E463-4E27-B0D4-91E39589DEEE}"/>
              </a:ext>
            </a:extLst>
          </p:cNvPr>
          <p:cNvSpPr/>
          <p:nvPr/>
        </p:nvSpPr>
        <p:spPr>
          <a:xfrm>
            <a:off x="3556000" y="61912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Sun 63">
            <a:extLst>
              <a:ext uri="{FF2B5EF4-FFF2-40B4-BE49-F238E27FC236}">
                <a16:creationId xmlns:a16="http://schemas.microsoft.com/office/drawing/2014/main" id="{92D18B2B-36E9-4554-BD9A-6F5ACB263C00}"/>
              </a:ext>
            </a:extLst>
          </p:cNvPr>
          <p:cNvSpPr/>
          <p:nvPr/>
        </p:nvSpPr>
        <p:spPr>
          <a:xfrm>
            <a:off x="3179763" y="61531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Sun 64">
            <a:extLst>
              <a:ext uri="{FF2B5EF4-FFF2-40B4-BE49-F238E27FC236}">
                <a16:creationId xmlns:a16="http://schemas.microsoft.com/office/drawing/2014/main" id="{D54BBAA3-F90F-4FB1-94FC-6DEB11A5715F}"/>
              </a:ext>
            </a:extLst>
          </p:cNvPr>
          <p:cNvSpPr/>
          <p:nvPr/>
        </p:nvSpPr>
        <p:spPr>
          <a:xfrm>
            <a:off x="2800350" y="61912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Sun 65">
            <a:extLst>
              <a:ext uri="{FF2B5EF4-FFF2-40B4-BE49-F238E27FC236}">
                <a16:creationId xmlns:a16="http://schemas.microsoft.com/office/drawing/2014/main" id="{59D2ADFC-59F3-4A39-807F-BAF3485F1E9C}"/>
              </a:ext>
            </a:extLst>
          </p:cNvPr>
          <p:cNvSpPr/>
          <p:nvPr/>
        </p:nvSpPr>
        <p:spPr>
          <a:xfrm>
            <a:off x="2400300" y="6191250"/>
            <a:ext cx="420688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Sun 66">
            <a:extLst>
              <a:ext uri="{FF2B5EF4-FFF2-40B4-BE49-F238E27FC236}">
                <a16:creationId xmlns:a16="http://schemas.microsoft.com/office/drawing/2014/main" id="{4AA425B6-1EC4-43F9-8308-C0B2DC72B01E}"/>
              </a:ext>
            </a:extLst>
          </p:cNvPr>
          <p:cNvSpPr/>
          <p:nvPr/>
        </p:nvSpPr>
        <p:spPr>
          <a:xfrm>
            <a:off x="1997075" y="61531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Sun 67">
            <a:extLst>
              <a:ext uri="{FF2B5EF4-FFF2-40B4-BE49-F238E27FC236}">
                <a16:creationId xmlns:a16="http://schemas.microsoft.com/office/drawing/2014/main" id="{3AF7D029-C164-41BB-B377-D2A9CEA5328F}"/>
              </a:ext>
            </a:extLst>
          </p:cNvPr>
          <p:cNvSpPr/>
          <p:nvPr/>
        </p:nvSpPr>
        <p:spPr>
          <a:xfrm>
            <a:off x="1617663" y="61912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Sun 68">
            <a:extLst>
              <a:ext uri="{FF2B5EF4-FFF2-40B4-BE49-F238E27FC236}">
                <a16:creationId xmlns:a16="http://schemas.microsoft.com/office/drawing/2014/main" id="{7515824A-A6D8-4A1E-A0AA-21226FDDD993}"/>
              </a:ext>
            </a:extLst>
          </p:cNvPr>
          <p:cNvSpPr/>
          <p:nvPr/>
        </p:nvSpPr>
        <p:spPr>
          <a:xfrm>
            <a:off x="1217613" y="6191250"/>
            <a:ext cx="420687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Sun 69">
            <a:extLst>
              <a:ext uri="{FF2B5EF4-FFF2-40B4-BE49-F238E27FC236}">
                <a16:creationId xmlns:a16="http://schemas.microsoft.com/office/drawing/2014/main" id="{3E88AA04-FF9E-4837-860A-E12CC6C0B47F}"/>
              </a:ext>
            </a:extLst>
          </p:cNvPr>
          <p:cNvSpPr/>
          <p:nvPr/>
        </p:nvSpPr>
        <p:spPr>
          <a:xfrm>
            <a:off x="841375" y="6153150"/>
            <a:ext cx="420688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Sun 70">
            <a:extLst>
              <a:ext uri="{FF2B5EF4-FFF2-40B4-BE49-F238E27FC236}">
                <a16:creationId xmlns:a16="http://schemas.microsoft.com/office/drawing/2014/main" id="{8A9D853F-FA7C-40CC-8CD7-441C81ADFE1B}"/>
              </a:ext>
            </a:extLst>
          </p:cNvPr>
          <p:cNvSpPr/>
          <p:nvPr/>
        </p:nvSpPr>
        <p:spPr>
          <a:xfrm>
            <a:off x="461963" y="6191250"/>
            <a:ext cx="420687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Sun 71">
            <a:extLst>
              <a:ext uri="{FF2B5EF4-FFF2-40B4-BE49-F238E27FC236}">
                <a16:creationId xmlns:a16="http://schemas.microsoft.com/office/drawing/2014/main" id="{44BB3BC7-EA2F-4BB9-9DD0-A9AD57A2FED8}"/>
              </a:ext>
            </a:extLst>
          </p:cNvPr>
          <p:cNvSpPr/>
          <p:nvPr/>
        </p:nvSpPr>
        <p:spPr>
          <a:xfrm>
            <a:off x="63500" y="61912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Sun 72">
            <a:extLst>
              <a:ext uri="{FF2B5EF4-FFF2-40B4-BE49-F238E27FC236}">
                <a16:creationId xmlns:a16="http://schemas.microsoft.com/office/drawing/2014/main" id="{DD0A3413-BE4D-42E8-817E-1B4FCF1267D9}"/>
              </a:ext>
            </a:extLst>
          </p:cNvPr>
          <p:cNvSpPr/>
          <p:nvPr/>
        </p:nvSpPr>
        <p:spPr>
          <a:xfrm>
            <a:off x="20638" y="5673725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Sun 73">
            <a:extLst>
              <a:ext uri="{FF2B5EF4-FFF2-40B4-BE49-F238E27FC236}">
                <a16:creationId xmlns:a16="http://schemas.microsoft.com/office/drawing/2014/main" id="{28AB0E84-70E6-4620-8C76-BEB9301BA53D}"/>
              </a:ext>
            </a:extLst>
          </p:cNvPr>
          <p:cNvSpPr/>
          <p:nvPr/>
        </p:nvSpPr>
        <p:spPr>
          <a:xfrm>
            <a:off x="41275" y="5100638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Sun 74">
            <a:extLst>
              <a:ext uri="{FF2B5EF4-FFF2-40B4-BE49-F238E27FC236}">
                <a16:creationId xmlns:a16="http://schemas.microsoft.com/office/drawing/2014/main" id="{5D179283-74AC-4AD0-8194-FC4B15C0215C}"/>
              </a:ext>
            </a:extLst>
          </p:cNvPr>
          <p:cNvSpPr/>
          <p:nvPr/>
        </p:nvSpPr>
        <p:spPr>
          <a:xfrm>
            <a:off x="25400" y="4538663"/>
            <a:ext cx="420688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Sun 75">
            <a:extLst>
              <a:ext uri="{FF2B5EF4-FFF2-40B4-BE49-F238E27FC236}">
                <a16:creationId xmlns:a16="http://schemas.microsoft.com/office/drawing/2014/main" id="{E9968C6C-5D86-45D5-8B09-F99ED3330208}"/>
              </a:ext>
            </a:extLst>
          </p:cNvPr>
          <p:cNvSpPr/>
          <p:nvPr/>
        </p:nvSpPr>
        <p:spPr>
          <a:xfrm>
            <a:off x="25400" y="4002088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" name="Sun 76">
            <a:extLst>
              <a:ext uri="{FF2B5EF4-FFF2-40B4-BE49-F238E27FC236}">
                <a16:creationId xmlns:a16="http://schemas.microsoft.com/office/drawing/2014/main" id="{E4F7F99D-C90F-4DFD-B235-F4CE08D2860A}"/>
              </a:ext>
            </a:extLst>
          </p:cNvPr>
          <p:cNvSpPr/>
          <p:nvPr/>
        </p:nvSpPr>
        <p:spPr>
          <a:xfrm>
            <a:off x="46038" y="342900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Sun 77">
            <a:extLst>
              <a:ext uri="{FF2B5EF4-FFF2-40B4-BE49-F238E27FC236}">
                <a16:creationId xmlns:a16="http://schemas.microsoft.com/office/drawing/2014/main" id="{4DA733A4-C7BF-40AD-9F53-0DF0D5E1E3EA}"/>
              </a:ext>
            </a:extLst>
          </p:cNvPr>
          <p:cNvSpPr/>
          <p:nvPr/>
        </p:nvSpPr>
        <p:spPr>
          <a:xfrm>
            <a:off x="30163" y="2867025"/>
            <a:ext cx="420687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9" name="Sun 78">
            <a:extLst>
              <a:ext uri="{FF2B5EF4-FFF2-40B4-BE49-F238E27FC236}">
                <a16:creationId xmlns:a16="http://schemas.microsoft.com/office/drawing/2014/main" id="{3D98171B-0AAC-4E53-8DF4-ECF1A5AD862D}"/>
              </a:ext>
            </a:extLst>
          </p:cNvPr>
          <p:cNvSpPr/>
          <p:nvPr/>
        </p:nvSpPr>
        <p:spPr>
          <a:xfrm>
            <a:off x="30163" y="2330450"/>
            <a:ext cx="419100" cy="58578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" name="Sun 79">
            <a:extLst>
              <a:ext uri="{FF2B5EF4-FFF2-40B4-BE49-F238E27FC236}">
                <a16:creationId xmlns:a16="http://schemas.microsoft.com/office/drawing/2014/main" id="{0C3FB9AA-3D71-43E4-B975-A99DD047F682}"/>
              </a:ext>
            </a:extLst>
          </p:cNvPr>
          <p:cNvSpPr/>
          <p:nvPr/>
        </p:nvSpPr>
        <p:spPr>
          <a:xfrm>
            <a:off x="50800" y="1757363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7F1190B9-8131-435B-A221-03DA17368478}"/>
              </a:ext>
            </a:extLst>
          </p:cNvPr>
          <p:cNvSpPr/>
          <p:nvPr/>
        </p:nvSpPr>
        <p:spPr>
          <a:xfrm>
            <a:off x="34925" y="1195388"/>
            <a:ext cx="420688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Sun 81">
            <a:extLst>
              <a:ext uri="{FF2B5EF4-FFF2-40B4-BE49-F238E27FC236}">
                <a16:creationId xmlns:a16="http://schemas.microsoft.com/office/drawing/2014/main" id="{447A8324-A5D8-4B1D-AF9E-0E11C9D053DB}"/>
              </a:ext>
            </a:extLst>
          </p:cNvPr>
          <p:cNvSpPr/>
          <p:nvPr/>
        </p:nvSpPr>
        <p:spPr>
          <a:xfrm>
            <a:off x="34925" y="658813"/>
            <a:ext cx="419100" cy="585787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Sun 82">
            <a:extLst>
              <a:ext uri="{FF2B5EF4-FFF2-40B4-BE49-F238E27FC236}">
                <a16:creationId xmlns:a16="http://schemas.microsoft.com/office/drawing/2014/main" id="{7C4F0B39-FF64-41E2-ABF1-DC52A8574891}"/>
              </a:ext>
            </a:extLst>
          </p:cNvPr>
          <p:cNvSpPr/>
          <p:nvPr/>
        </p:nvSpPr>
        <p:spPr>
          <a:xfrm>
            <a:off x="55563" y="85725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736F418-4133-4167-94C1-AC2E7DD63046}"/>
              </a:ext>
            </a:extLst>
          </p:cNvPr>
          <p:cNvSpPr/>
          <p:nvPr/>
        </p:nvSpPr>
        <p:spPr>
          <a:xfrm>
            <a:off x="4059846" y="944088"/>
            <a:ext cx="434720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094 0.10602 L -0.89558 -0.47523 " pathEditMode="relative" rAng="0" ptsTypes="AA">
                                      <p:cBhvr>
                                        <p:cTn id="170" dur="1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826" y="-2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6">
            <a:extLst>
              <a:ext uri="{FF2B5EF4-FFF2-40B4-BE49-F238E27FC236}">
                <a16:creationId xmlns:a16="http://schemas.microsoft.com/office/drawing/2014/main" id="{BE816658-026A-4ADE-B12E-F6982EB67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3175"/>
            <a:ext cx="118745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>
            <a:extLst>
              <a:ext uri="{FF2B5EF4-FFF2-40B4-BE49-F238E27FC236}">
                <a16:creationId xmlns:a16="http://schemas.microsoft.com/office/drawing/2014/main" id="{3F936217-9CC1-4C17-A7BC-11B551836D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" t="3587" r="2295" b="6762"/>
          <a:stretch/>
        </p:blipFill>
        <p:spPr bwMode="auto">
          <a:xfrm>
            <a:off x="1019331" y="689548"/>
            <a:ext cx="9878518" cy="529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>
            <a:extLst>
              <a:ext uri="{FF2B5EF4-FFF2-40B4-BE49-F238E27FC236}">
                <a16:creationId xmlns:a16="http://schemas.microsoft.com/office/drawing/2014/main" id="{8D06F81E-DAD1-4C76-A4C9-281B0AFAB2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" t="2841" r="580" b="5355"/>
          <a:stretch/>
        </p:blipFill>
        <p:spPr bwMode="auto">
          <a:xfrm>
            <a:off x="2623279" y="194872"/>
            <a:ext cx="7315200" cy="629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D349CA7-4E35-478F-95C6-24DFDC591EA1}"/>
              </a:ext>
            </a:extLst>
          </p:cNvPr>
          <p:cNvSpPr/>
          <p:nvPr/>
        </p:nvSpPr>
        <p:spPr>
          <a:xfrm>
            <a:off x="6434409" y="194872"/>
            <a:ext cx="1180594" cy="9593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AFE752-F1BB-414F-B408-7351E7A29F9A}"/>
              </a:ext>
            </a:extLst>
          </p:cNvPr>
          <p:cNvSpPr/>
          <p:nvPr/>
        </p:nvSpPr>
        <p:spPr>
          <a:xfrm>
            <a:off x="6706730" y="5501389"/>
            <a:ext cx="908273" cy="9593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>
            <a:extLst>
              <a:ext uri="{FF2B5EF4-FFF2-40B4-BE49-F238E27FC236}">
                <a16:creationId xmlns:a16="http://schemas.microsoft.com/office/drawing/2014/main" id="{954177AA-6E76-4CEF-A475-3879A8F99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0"/>
            <a:ext cx="7629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4A6AF85-1A68-493E-93B2-3D4BF0AA08FB}"/>
              </a:ext>
            </a:extLst>
          </p:cNvPr>
          <p:cNvSpPr/>
          <p:nvPr/>
        </p:nvSpPr>
        <p:spPr>
          <a:xfrm>
            <a:off x="6371951" y="224851"/>
            <a:ext cx="1154244" cy="1019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8A118-BF9E-4B2A-AA62-9AD1A0B80118}"/>
              </a:ext>
            </a:extLst>
          </p:cNvPr>
          <p:cNvSpPr/>
          <p:nvPr/>
        </p:nvSpPr>
        <p:spPr>
          <a:xfrm>
            <a:off x="8218239" y="2670747"/>
            <a:ext cx="985722" cy="10168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C67DEA-B7B9-459E-A5CD-D9AE9406047B}"/>
              </a:ext>
            </a:extLst>
          </p:cNvPr>
          <p:cNvSpPr/>
          <p:nvPr/>
        </p:nvSpPr>
        <p:spPr>
          <a:xfrm>
            <a:off x="6540473" y="5416445"/>
            <a:ext cx="985722" cy="10168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6D5DD41E-E2D3-4EC4-BE77-7316FB98E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901700"/>
            <a:ext cx="918845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086ED45-4F78-459D-A814-35CAD8C9FEA0}"/>
              </a:ext>
            </a:extLst>
          </p:cNvPr>
          <p:cNvSpPr/>
          <p:nvPr/>
        </p:nvSpPr>
        <p:spPr>
          <a:xfrm>
            <a:off x="6479380" y="1141750"/>
            <a:ext cx="985722" cy="10618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E0CDE6-BA25-4753-BED6-9947A73D5BDF}"/>
              </a:ext>
            </a:extLst>
          </p:cNvPr>
          <p:cNvSpPr/>
          <p:nvPr/>
        </p:nvSpPr>
        <p:spPr>
          <a:xfrm>
            <a:off x="4443216" y="4412104"/>
            <a:ext cx="938253" cy="10618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92A7BE-9FA5-4E9F-807D-BFDF90B670EF}"/>
              </a:ext>
            </a:extLst>
          </p:cNvPr>
          <p:cNvSpPr/>
          <p:nvPr/>
        </p:nvSpPr>
        <p:spPr>
          <a:xfrm>
            <a:off x="9347498" y="4412104"/>
            <a:ext cx="938253" cy="10618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>
            <a:extLst>
              <a:ext uri="{FF2B5EF4-FFF2-40B4-BE49-F238E27FC236}">
                <a16:creationId xmlns:a16="http://schemas.microsoft.com/office/drawing/2014/main" id="{5FCBDE31-994E-4F78-8B05-0348E5384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04875"/>
            <a:ext cx="91440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07DDAB5-2C42-4A28-A9AB-1E0A02F83E3D}"/>
              </a:ext>
            </a:extLst>
          </p:cNvPr>
          <p:cNvSpPr/>
          <p:nvPr/>
        </p:nvSpPr>
        <p:spPr>
          <a:xfrm>
            <a:off x="6674253" y="1111770"/>
            <a:ext cx="985722" cy="10468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5B0515-8194-4987-B993-F1022700E371}"/>
              </a:ext>
            </a:extLst>
          </p:cNvPr>
          <p:cNvSpPr/>
          <p:nvPr/>
        </p:nvSpPr>
        <p:spPr>
          <a:xfrm>
            <a:off x="4443217" y="4397114"/>
            <a:ext cx="985722" cy="10468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4E35AC-CACD-4487-9D9C-4B72579F92A3}"/>
              </a:ext>
            </a:extLst>
          </p:cNvPr>
          <p:cNvSpPr/>
          <p:nvPr/>
        </p:nvSpPr>
        <p:spPr>
          <a:xfrm>
            <a:off x="9437440" y="4397114"/>
            <a:ext cx="985722" cy="10468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>
            <a:extLst>
              <a:ext uri="{FF2B5EF4-FFF2-40B4-BE49-F238E27FC236}">
                <a16:creationId xmlns:a16="http://schemas.microsoft.com/office/drawing/2014/main" id="{844D6F28-17E1-490D-AAF6-726A2A6AD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407988"/>
            <a:ext cx="7680325" cy="60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>
            <a:extLst>
              <a:ext uri="{FF2B5EF4-FFF2-40B4-BE49-F238E27FC236}">
                <a16:creationId xmlns:a16="http://schemas.microsoft.com/office/drawing/2014/main" id="{0108A39E-6922-4421-87F6-790D86552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44500"/>
            <a:ext cx="8229600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549</TotalTime>
  <Words>43</Words>
  <Application>Microsoft Office PowerPoint</Application>
  <PresentationFormat>Widescreen</PresentationFormat>
  <Paragraphs>14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Kalpurush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ACS</dc:creator>
  <cp:lastModifiedBy>ACS</cp:lastModifiedBy>
  <cp:revision>77</cp:revision>
  <dcterms:created xsi:type="dcterms:W3CDTF">2021-09-24T17:31:09Z</dcterms:created>
  <dcterms:modified xsi:type="dcterms:W3CDTF">2021-11-29T16:40:07Z</dcterms:modified>
</cp:coreProperties>
</file>