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2" r:id="rId13"/>
    <p:sldId id="267" r:id="rId14"/>
    <p:sldId id="268" r:id="rId15"/>
    <p:sldId id="269" r:id="rId16"/>
    <p:sldId id="273" r:id="rId17"/>
    <p:sldId id="274" r:id="rId18"/>
    <p:sldId id="270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6430A-C83A-4833-A2B7-3E5C10B9F742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FC628-5A6D-4DFB-A1E8-D32A717BF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FC628-5A6D-4DFB-A1E8-D32A717BFA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FC628-5A6D-4DFB-A1E8-D32A717BFA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FC628-5A6D-4DFB-A1E8-D32A717BFA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7840-2A45-4FDE-B666-AA19EE80AC71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5D72-926D-402E-ADEF-4A2C85280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hakhawath747@gam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3048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71600"/>
            <a:ext cx="8991600" cy="548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0" y="5410200"/>
            <a:ext cx="1905000" cy="14478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User\Downloads\Downloads\images 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6934200" cy="5410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15" name="TextBox 14"/>
          <p:cNvSpPr txBox="1"/>
          <p:nvPr/>
        </p:nvSpPr>
        <p:spPr>
          <a:xfrm rot="20032347">
            <a:off x="3721134" y="2488258"/>
            <a:ext cx="4606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err="1" smtClean="0">
                <a:latin typeface="SutonnyOMJ" pitchFamily="2" charset="0"/>
                <a:cs typeface="SutonnyOMJ" pitchFamily="2" charset="0"/>
              </a:rPr>
              <a:t>শুভেচ্ছা</a:t>
            </a:r>
            <a:r>
              <a:rPr lang="en-US" sz="7200" i="1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7200" i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686800" cy="525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safa 2021\safa\Downloads\a8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76400"/>
            <a:ext cx="35052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User\Desktop\safa 2021\safa\Downloads\a15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600200"/>
            <a:ext cx="35052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ounded Rectangle 16"/>
          <p:cNvSpPr/>
          <p:nvPr/>
        </p:nvSpPr>
        <p:spPr>
          <a:xfrm>
            <a:off x="1524000" y="5334000"/>
            <a:ext cx="7315200" cy="11430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কিছু</a:t>
            </a: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 এলাকায় বর্ষা মৌসুমী আগাম বন্যার কারণে এমনকি গভীর পানিতে উৎপাদনশীল ধানের </a:t>
            </a:r>
            <a:r>
              <a:rPr lang="bn-IN" sz="2000" smtClean="0">
                <a:latin typeface="SutonnyOMJ" pitchFamily="2" charset="0"/>
                <a:cs typeface="SutonnyOMJ" pitchFamily="2" charset="0"/>
              </a:rPr>
              <a:t>আবাদ ক্ষতিগ্রস্থ </a:t>
            </a: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হয়।  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0" y="4419600"/>
            <a:ext cx="2286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বন্যায়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ক্ষতিগ্রস্থ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ফসল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4419600"/>
            <a:ext cx="2286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আগাম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বন্যা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39000" y="5867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কৃষি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048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SushreeOMJ" pitchFamily="2" charset="0"/>
                <a:cs typeface="SutonnySushreeOMJ" pitchFamily="2" charset="0"/>
              </a:rPr>
              <a:t>একক</a:t>
            </a:r>
            <a:r>
              <a:rPr lang="en-US" sz="3600" dirty="0" smtClean="0">
                <a:latin typeface="SutonnySushreeOMJ" pitchFamily="2" charset="0"/>
                <a:cs typeface="SutonnySushreeOMJ" pitchFamily="2" charset="0"/>
              </a:rPr>
              <a:t> </a:t>
            </a:r>
            <a:r>
              <a:rPr lang="en-US" sz="3600" dirty="0" err="1" smtClean="0">
                <a:latin typeface="SutonnySushreeOMJ" pitchFamily="2" charset="0"/>
                <a:cs typeface="SutonnySushreeOMJ" pitchFamily="2" charset="0"/>
              </a:rPr>
              <a:t>কাজ</a:t>
            </a:r>
            <a:r>
              <a:rPr lang="en-US" sz="3600" dirty="0" smtClean="0">
                <a:latin typeface="SutonnySushreeOMJ" pitchFamily="2" charset="0"/>
                <a:cs typeface="SutonnySushreeOMJ" pitchFamily="2" charset="0"/>
              </a:rPr>
              <a:t> </a:t>
            </a:r>
            <a:endParaRPr lang="en-US" sz="3600" dirty="0">
              <a:latin typeface="SutonnySushreeOMJ" pitchFamily="2" charset="0"/>
              <a:cs typeface="SutonnySushree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19200" y="1752600"/>
            <a:ext cx="2971800" cy="2514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G_87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371602" y="1524000"/>
            <a:ext cx="2590799" cy="3047999"/>
          </a:xfrm>
          <a:prstGeom prst="ellipse">
            <a:avLst/>
          </a:prstGeom>
          <a:ln w="190500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3810000" y="4648200"/>
            <a:ext cx="5105400" cy="1905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জল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বায়ু পরিবর্তনের ফলে বাংলাদেশের মৎস্য সম্পদ কয়দিক থেকে ক্ষতির সম্মুখীন হয়?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048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495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457200" y="2590800"/>
            <a:ext cx="8229600" cy="2819400"/>
          </a:xfrm>
          <a:prstGeom prst="flowChartAlternateProcess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জল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বায়ু পরিবর্তনের ফলে বাংলাদেশের মৎস্য সম্পদ তিন  থেকে ক্ষতির সম্মুখীন হয়।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447800"/>
            <a:ext cx="8839200" cy="525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safa 2021\safa\Downloads\a12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3048000" cy="2514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User\Desktop\safa 2021\safa\Downloads\a20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114800"/>
            <a:ext cx="3048000" cy="2514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User\Desktop\safa 2021\safa\Downloads\a2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524000"/>
            <a:ext cx="3048000" cy="2514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5257800" y="4343400"/>
            <a:ext cx="3657600" cy="1524000"/>
          </a:xfrm>
          <a:prstGeom prst="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জলবায়ূ পরিবর্তনের ফলে বাংলাদেশের মৎস্য সম্পদ তিন দিক থেকে ক্ষতির সম্মুখীন হয়। যেমনঃ লবণাক্ততা,বন্যা ও উপকুলীয় জলোচ্ছাস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14800" y="1828800"/>
            <a:ext cx="1676400" cy="762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latin typeface="SutonnyOMJ" pitchFamily="2" charset="0"/>
                <a:cs typeface="SutonnyOMJ" pitchFamily="2" charset="0"/>
              </a:rPr>
              <a:t>লবণাক্ততা </a:t>
            </a:r>
            <a:endParaRPr lang="en-US" sz="2400" i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52800" y="2819400"/>
            <a:ext cx="1676400" cy="762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বন্যা </a:t>
            </a:r>
            <a:endParaRPr lang="en-US" sz="24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8600" y="4343400"/>
            <a:ext cx="1676400" cy="762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latin typeface="SutonnyOMJ" pitchFamily="2" charset="0"/>
                <a:cs typeface="SutonnyOMJ" pitchFamily="2" charset="0"/>
              </a:rPr>
              <a:t>উপকূলীয় জলোচ্ছাস  </a:t>
            </a:r>
            <a:endParaRPr lang="en-US" sz="2400" i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5867400"/>
            <a:ext cx="3657600" cy="762000"/>
          </a:xfrm>
          <a:prstGeom prst="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মৎস্য সম্পদ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ight Triangle 1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905000"/>
            <a:ext cx="3124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1905000"/>
            <a:ext cx="3124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safa 2021\safa\Downloads\a17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31242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User\Desktop\safa 2021\safa\Downloads\a16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905000"/>
            <a:ext cx="31242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3505200" y="2362200"/>
            <a:ext cx="2133600" cy="914400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স্বা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দুর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পানির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মাছ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5105400"/>
            <a:ext cx="52578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লবণাক্ততা বৃদ্ধির কারণে স্বাদু পানির মৎস্যসম্প- কমে যাবে। বন্যার কারণে নদী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-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পুকুরের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পাড়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উপচে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পানি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জনবসতিতে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প্রবেশ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করলে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মাছের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বসবাসের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স্থান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ক্ষতিগ্রস্থ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4419600"/>
            <a:ext cx="2133600" cy="19812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মৎস্য সম্পদ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048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502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C:\Users\User\Desktop\safa 2021\safa\Downloads\a2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3810000" cy="2743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7" name="Picture 3" descr="C:\Users\User\Desktop\safa 2021\safa\Downloads\a28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752600"/>
            <a:ext cx="3810000" cy="2743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3886200" y="4648200"/>
            <a:ext cx="50292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জলবায়ু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পরিবর্তনে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উপকূলীয়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নিম্না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ঞ্চল ক্রমবর্ধমান বন্যার কারণে স্বাস্থ্যসম্মত পয়ঃপ্রণালি ব্যবস্থ্য  অচল হয়ে পড়ে। এর ফলে সেখানে ছোঁয়াচে রোগের বিস্তার লক্ষণীয়ভাবে বৃদ্ধি পায়।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2743200"/>
            <a:ext cx="14478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ছোঁয়াচে রোগ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52600" y="4953000"/>
            <a:ext cx="1524000" cy="13716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স্বাস্থ্য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04800"/>
            <a:ext cx="85344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দলীয় কাজ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686800" cy="480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1981200"/>
            <a:ext cx="25146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20181029_104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81200"/>
            <a:ext cx="3429000" cy="29718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Flowchart: Alternate Process 6"/>
          <p:cNvSpPr/>
          <p:nvPr/>
        </p:nvSpPr>
        <p:spPr>
          <a:xfrm>
            <a:off x="1905000" y="5105400"/>
            <a:ext cx="7010400" cy="1447800"/>
          </a:xfrm>
          <a:prstGeom prst="flowChartAlternateProcess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কৃষি ক্ষেত্রে জলবায়ুর পরিবর্তনের প্রভাব বর্ণনা কর?  </a:t>
            </a:r>
            <a:endParaRPr lang="en-US" sz="36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810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057400"/>
            <a:ext cx="8534400" cy="38862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জলবায়ু পরিবর্তনের কারণে ফসলের ব্যাপক ক্ষতি হয়। অধিক তাপমাত্রা ও বৃষ্টিপাতের জন্য দেশে আশানুরুপ ফসল ফলানো সম্ভব হয় না।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কিছু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এলাকায় বর্ষা মৌসুমী আগাম বন্যার কারণে এমনকি গভীর পানিতে উৎপাদনশীল ধানের আবাদ ক্ষতিগ্রস্থ হয়। 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04800"/>
            <a:ext cx="8839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763000" cy="495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C:\Users\User\Desktop\safa 2021\safa\Downloads\a31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3276600" cy="2209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User\Desktop\safa 2021\safa\Downloads\p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828800"/>
            <a:ext cx="3276600" cy="2209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657600" y="2743200"/>
            <a:ext cx="19050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শিল্পের</a:t>
            </a:r>
            <a:r>
              <a:rPr lang="en-US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</a:t>
            </a:r>
            <a:r>
              <a:rPr lang="bn-IN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ঁ</a:t>
            </a:r>
            <a:r>
              <a:rPr lang="en-US" sz="28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চামাল</a:t>
            </a:r>
            <a:r>
              <a:rPr lang="en-US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endParaRPr lang="en-US" sz="28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4800600"/>
            <a:ext cx="5105400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শিল্পের প্রধান উপকরণ </a:t>
            </a:r>
            <a:r>
              <a:rPr lang="bn-IN" sz="24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হলো কাঁচামাল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।জলবায়ু পরিবর্তনের প্রভাবে দেশের বিভিন্ন স্থানে কৃষিজ পণ্য ক্ষতিগ্রস্ত হয় যার ফলে শিল্পের উৎপাদন ব্যাহত হয়। 	</a:t>
            </a:r>
            <a:r>
              <a:rPr lang="bn-IN" sz="2400" dirty="0" smtClean="0">
                <a:solidFill>
                  <a:schemeClr val="tx1"/>
                </a:solidFill>
              </a:rPr>
              <a:t>		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47800" y="4648200"/>
            <a:ext cx="1676400" cy="1524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মূল্যায়ন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8534400" cy="48006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০১। পরিবেশগত দিক থেকে বর্তমান বিশ্বে আলোচিত বিষয় কোনটি?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জলবায়ু পরিবর্তন </a:t>
            </a:r>
          </a:p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০২।দেশের অভ্যন্তরের নদীসমূহে লবণাক্ততা বৃদ্ধি পায় কেন?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উপকূলীয় জলোচ্ছাসের ফলে।  </a:t>
            </a:r>
          </a:p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০৩। কিভাবে খরা পরিস্থিতি মোকাবেলা করা যায়?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পর্যাপ্ত বনায়নের মাধ্যমে। </a:t>
            </a:r>
            <a:endParaRPr lang="en-US" sz="3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534400" cy="53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1524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 </a:t>
            </a:r>
            <a:r>
              <a:rPr lang="bn-IN" sz="3600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পরিচিতি </a:t>
            </a:r>
            <a:endParaRPr lang="en-US" sz="3600" i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304800" y="5181600"/>
            <a:ext cx="1447800" cy="14478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1371600"/>
            <a:ext cx="2286000" cy="2057400"/>
          </a:xfrm>
          <a:prstGeom prst="ellipse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3429000"/>
            <a:ext cx="7086600" cy="3200400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সাখাওয়াত হোসেন </a:t>
            </a:r>
          </a:p>
          <a:p>
            <a:pPr>
              <a:buNone/>
            </a:pP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সহকারি শিক্ষক (ব্যবসায় শিক্ষা ) </a:t>
            </a:r>
          </a:p>
          <a:p>
            <a:pPr>
              <a:buNone/>
            </a:pP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মোক্তাল হোসেন উচ্চ বিদ্যালয় ,সদর ,নেত্রকোনা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  <a:hlinkClick r:id="rId2"/>
              </a:rPr>
              <a:t>ই-</a:t>
            </a:r>
            <a:r>
              <a:rPr lang="en-US" sz="3200" i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  <a:hlinkClick r:id="rId2"/>
              </a:rPr>
              <a:t>মেল</a:t>
            </a:r>
            <a:endParaRPr lang="en-US" sz="2000" i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  <a:hlinkClick r:id="rId2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  <a:hlinkClick r:id="rId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shakhawath747@gamil.com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n-IN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মোবাইলঃ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০১৯১৭৬৩৬৪৮৬ </a:t>
            </a:r>
            <a:endParaRPr lang="en-US" sz="24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6" descr="IMG_9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771900" y="1181100"/>
            <a:ext cx="2057400" cy="24384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048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8686800" cy="480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2667000"/>
            <a:ext cx="2590800" cy="2209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133600"/>
            <a:ext cx="3276601" cy="2971800"/>
          </a:xfrm>
          <a:prstGeom prst="ellipse">
            <a:avLst/>
          </a:prstGeom>
          <a:ln w="190500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Flowchart: Alternate Process 8"/>
          <p:cNvSpPr/>
          <p:nvPr/>
        </p:nvSpPr>
        <p:spPr>
          <a:xfrm>
            <a:off x="2362200" y="5257800"/>
            <a:ext cx="6553200" cy="13716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আর্থ-সামাজিক ক্ষেত্রে জলবায়ু পরিবর্তনের প্রভাব সমূহ বর্ণনা কর?   </a:t>
            </a:r>
            <a:endParaRPr lang="en-US" sz="3200" i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04800"/>
            <a:ext cx="85344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9144000" cy="5257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ownloads\Downloads\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81200"/>
            <a:ext cx="7086599" cy="43433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slope"/>
            <a:contourClr>
              <a:srgbClr val="FFFFFF"/>
            </a:contourClr>
          </a:sp3d>
        </p:spPr>
      </p:pic>
      <p:sp>
        <p:nvSpPr>
          <p:cNvPr id="6" name="Right Triangle 5"/>
          <p:cNvSpPr/>
          <p:nvPr/>
        </p:nvSpPr>
        <p:spPr>
          <a:xfrm>
            <a:off x="0" y="53340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41910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60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i="1" dirty="0" smtClean="0"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4000" b="1" i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8610600" cy="525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228600" y="5181600"/>
            <a:ext cx="1447800" cy="14478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2971800" cy="2971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1371600"/>
            <a:ext cx="4876800" cy="5257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সপ্তম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ঃবাংলাদেশ ও বিশ্ব পরিচয়  </a:t>
            </a:r>
            <a:endParaRPr lang="en-US" sz="28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বাংলাদেশের জলবায়ু </a:t>
            </a:r>
          </a:p>
          <a:p>
            <a:pPr>
              <a:buNone/>
            </a:pPr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বিশেষ পাঠঃ আর্থ- সামাজিক ক্ষেত্রে জলবায়ূ পরির্তনের প্রভাব </a:t>
            </a:r>
          </a:p>
          <a:p>
            <a:pPr>
              <a:buNone/>
            </a:pP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অধ্যায়ঃ৭ম  </a:t>
            </a:r>
          </a:p>
          <a:p>
            <a:pPr>
              <a:buNone/>
            </a:pP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সময়ঃ০০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তারিখঃ ০০.০০.০</a:t>
            </a:r>
            <a:r>
              <a:rPr lang="bn-IN" dirty="0" smtClean="0">
                <a:solidFill>
                  <a:schemeClr val="bg1"/>
                </a:solidFill>
              </a:rPr>
              <a:t>০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safa 2021\safa\Downloads\ৈ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735" y="1710397"/>
            <a:ext cx="2971800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গল্পটির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763000" cy="518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গত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বছর অধিক বৃষ্টিপাতের ফলে বাংলাদেশের “ক”অঞ্চলে বন্যা ও নদী ভাঙন দেখা দেয়।এতে কৃষিপণ্য ক্ষতিগ্রস্ত হয় এবং শিল্পের উৎপাদন ব্যাহত হয়।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152400" y="5257800"/>
            <a:ext cx="1447800" cy="14478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5562600"/>
            <a:ext cx="41148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জলবায়ু পরিবর্তনের প্রভাব। </a:t>
            </a:r>
            <a:endParaRPr lang="en-US" sz="28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81000"/>
            <a:ext cx="8839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00200"/>
            <a:ext cx="8839200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152400" y="5257800"/>
            <a:ext cx="1447800" cy="14478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2743200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752600"/>
            <a:ext cx="2743200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1752600"/>
            <a:ext cx="2743200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ownloads\a6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27432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2" descr="C:\Users\User\Desktop\safa 2021\safa\Downloads\a10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752600"/>
            <a:ext cx="28194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User\Desktop\safa 2021\safa\Downloads\a27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752600"/>
            <a:ext cx="28194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Oval 10"/>
          <p:cNvSpPr/>
          <p:nvPr/>
        </p:nvSpPr>
        <p:spPr>
          <a:xfrm>
            <a:off x="762000" y="4114800"/>
            <a:ext cx="1295400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খরা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57600" y="4114800"/>
            <a:ext cx="12954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বন্যা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05600" y="4114800"/>
            <a:ext cx="12954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ছো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ঁ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য়াচে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রোগ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76400" y="5410200"/>
            <a:ext cx="7239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খরা, বন্যা  ও ছোঁয়াচে রোগ সাধারণত জলবায়ু পরিবর্তনের কারণে হয়ে থাকে। </a:t>
            </a:r>
          </a:p>
          <a:p>
            <a:pPr algn="ctr"/>
            <a:r>
              <a:rPr lang="bn-IN" sz="2400" i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আর্থ-সামাজিক ক্ষেত্রে জলবায়ু পরিবর্তনের প্রভাব। </a:t>
            </a:r>
            <a:endParaRPr lang="en-US" sz="2800" i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810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i="1" dirty="0" err="1" smtClean="0"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en-US" sz="3600" i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3600" i="1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i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763000" cy="502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228600" y="5181600"/>
            <a:ext cx="1447800" cy="14478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971800"/>
            <a:ext cx="8534400" cy="1600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bn-IN" sz="3200" i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আর্থ-সামাজিক ক্ষেত্রে জলবায়ু পরিবর্তনের প্রভাব। </a:t>
            </a:r>
            <a:endParaRPr lang="en-US" sz="3600" i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048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শিখনফল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0"/>
            <a:ext cx="8686800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228600" y="5181600"/>
            <a:ext cx="1447800" cy="14478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8534400" cy="2133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০১।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আর্থ-সামাজিক ক্ষেত্রে জলবায়ু পরিবর্তনের প্রভাবসমূহ বর্ণনা করতে পারবে।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810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i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আর্থ-সামাজিক ক্ষেত্রে জলবায়ু পরিবর্তনের প্রভাব সমূহ  </a:t>
            </a:r>
            <a:endParaRPr lang="en-US" sz="3600" i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00200"/>
            <a:ext cx="8610600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81000" y="5181600"/>
            <a:ext cx="14478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4800600"/>
            <a:ext cx="1752600" cy="1752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সামাজিক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752600"/>
            <a:ext cx="1752600" cy="1752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4114800"/>
            <a:ext cx="1752600" cy="1752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শিল্প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3124200"/>
            <a:ext cx="1752600" cy="1752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স্বাস্থ্য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5000" y="2514600"/>
            <a:ext cx="1752600" cy="1752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মৎস্য সম্পদ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371600"/>
            <a:ext cx="8534400" cy="518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304800" y="5029200"/>
            <a:ext cx="1524000" cy="15240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524000"/>
            <a:ext cx="32004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524000"/>
            <a:ext cx="32766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User\Desktop\safa 2021\safa\Downloads\a3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32004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User\Desktop\safa 2021\safa\Downloads\a5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32766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381000" y="2362200"/>
            <a:ext cx="1219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অধিক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তাপমাত্রা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43800" y="2438400"/>
            <a:ext cx="1219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খরা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4495800"/>
            <a:ext cx="76200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জলবায়ু পরিবর্তনের কারণে ফসলের ব্যাপক ক্ষতি হয়। অধিক তাপমাত্রা ও বৃষ্টিপাতের জন্য দেশে আশানুরুপ ফসল ফলানো সম্ভব হয় না।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43400" y="5486400"/>
            <a:ext cx="1295400" cy="10668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506</Words>
  <Application>Microsoft Office PowerPoint</Application>
  <PresentationFormat>On-screen Show (4:3)</PresentationFormat>
  <Paragraphs>87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59</cp:revision>
  <dcterms:created xsi:type="dcterms:W3CDTF">2021-08-04T16:54:59Z</dcterms:created>
  <dcterms:modified xsi:type="dcterms:W3CDTF">2021-08-18T17:56:18Z</dcterms:modified>
</cp:coreProperties>
</file>