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9" r:id="rId3"/>
    <p:sldId id="259" r:id="rId4"/>
    <p:sldId id="262" r:id="rId5"/>
    <p:sldId id="260" r:id="rId6"/>
    <p:sldId id="261" r:id="rId7"/>
    <p:sldId id="264" r:id="rId8"/>
    <p:sldId id="265" r:id="rId9"/>
    <p:sldId id="270" r:id="rId10"/>
    <p:sldId id="268" r:id="rId11"/>
    <p:sldId id="266" r:id="rId12"/>
    <p:sldId id="267" r:id="rId13"/>
    <p:sldId id="257" r:id="rId14"/>
    <p:sldId id="271" r:id="rId15"/>
    <p:sldId id="275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DF86-9FCA-49A9-9915-30DE005BE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C7AB5-BCB6-4FC4-8D4F-8C8CD1D59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6D40-01A5-42B3-9062-DFE18DF8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7379-5193-4BF7-8510-170E40D0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77AE-CF00-46A0-96B9-92A6A465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24BE-7DE8-4748-87BE-60B6FBB5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9F2E-AB95-4A55-A943-97E7CF13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5CFC4-99B9-4D0B-B0B9-FCC4D870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23C7-F869-4406-A11F-C338A880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347B-B044-42F7-BC71-F6EA06B6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C152-52DF-4734-9EE3-AD74A57D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C49D-86AE-4BD2-847C-9A2C4128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BA84-5804-40E6-94D4-CCB9B853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891D-9441-4CD8-A736-65C41092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732FC-93FF-4C2F-9760-B1FF1629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5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9FEA-FA04-4CC1-B11E-06ABC5C2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C024-9EC1-4905-8549-528579512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43B9D-7EF9-46AE-8628-9D5C214E8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A1AC9-087C-4703-A2B5-B1701CA7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F5D3E-4730-4C8C-B274-024C2C6F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3819B-F44B-48C3-A86F-0E2E3203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013A-5E4B-4AA4-A521-FB43265D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1752-2852-4492-9650-04DA475FF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48908-7DDF-4E8E-A6F7-B8703CF9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0917A-26A3-4E5D-BB9F-7B0729642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7245C-8340-459D-8427-83DB8001C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05497-047C-4673-9A79-B659B317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A68DD-82AF-409A-9E9F-1DF181E1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1A1F4-3CE0-4384-8BE2-1FCE37D0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E45A-6E8C-4F04-A6EE-A3B15CA8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BCA64-69F4-4545-B692-2EA611BF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44D11-C538-4511-8409-8BF61BF9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533F7-EF7E-42AA-95A1-F9D54359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48127-FD7E-413A-9255-E6E198F4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5F684-97DB-4824-BE19-6E686448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B5653-0E69-4DB7-9C98-5A8598FF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CFA5-0C8F-4CF7-82AF-98EAC347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EA12-F87E-470C-A99D-2501B472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89529-5DD6-41D1-B33F-EEFF7750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0008C-2665-497B-9336-7BE4AF89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DF11D-91B4-4F13-A053-97607EFA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5A07A-825C-40F4-93D0-84D23986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3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8B41-6B3E-4965-B3F0-1A7FE7F1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7E213-E6D1-4459-B3EB-CE3CBD9B4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D6594-F7DF-47DD-9440-E9E3A56CD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56EC-E2B3-48DC-8E37-480CE492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C98E7-9699-4A15-97DA-A5C4E6C9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003-D763-4D19-B7E2-0BB3588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72CB-7B0D-4FA7-83E7-8A4A5A62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D375A-524D-491E-84D0-73996377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5DAF-13A3-4F9F-80C3-78BFEDD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712E-94C5-4972-A453-859BE86C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1E-A8B3-4244-A15A-6E0441EA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59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8DEC0-2E59-4B82-A3EE-2EF957B72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AA0D9-6098-4BE1-A04F-C6A4E6727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53A3-3625-4E1C-B0CA-24866B19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6B8D-D5BA-412F-BDF4-1F7F96CB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9F11-E03F-4313-85A8-2ADB9D48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AE2A9-5630-430B-8C2E-CCB62053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63113-DFE7-4E88-9D7B-CD7D3C42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2971-035D-41C6-BAFA-3A4D4B0D0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5F4-4587-469C-B136-FD554C96D14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CE19-796F-421C-B821-E3ADFF0B4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D7EFA-606C-4952-85D1-C40AE7CF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4614-B796-4A18-832A-FB47687C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10" Type="http://schemas.openxmlformats.org/officeDocument/2006/relationships/image" Target="../media/image32.pn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jp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39.jp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DC97CF-30FE-4431-8E3F-28B271123DEE}"/>
              </a:ext>
            </a:extLst>
          </p:cNvPr>
          <p:cNvCxnSpPr/>
          <p:nvPr/>
        </p:nvCxnSpPr>
        <p:spPr>
          <a:xfrm>
            <a:off x="409575" y="387350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CAEADB-0193-4892-8E9C-CC13AA47F795}"/>
              </a:ext>
            </a:extLst>
          </p:cNvPr>
          <p:cNvCxnSpPr/>
          <p:nvPr/>
        </p:nvCxnSpPr>
        <p:spPr>
          <a:xfrm flipH="1">
            <a:off x="11817350" y="387350"/>
            <a:ext cx="14288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B7D3A4-6E5F-40C9-AA62-55D9BA2E5355}"/>
              </a:ext>
            </a:extLst>
          </p:cNvPr>
          <p:cNvCxnSpPr/>
          <p:nvPr/>
        </p:nvCxnSpPr>
        <p:spPr>
          <a:xfrm>
            <a:off x="409575" y="6489700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2C662E-6AB5-4FF0-A2AD-6D440E213DE3}"/>
              </a:ext>
            </a:extLst>
          </p:cNvPr>
          <p:cNvCxnSpPr/>
          <p:nvPr/>
        </p:nvCxnSpPr>
        <p:spPr>
          <a:xfrm>
            <a:off x="409575" y="387350"/>
            <a:ext cx="1142206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B021F2-D617-40C7-962E-8B25C821ED52}"/>
              </a:ext>
            </a:extLst>
          </p:cNvPr>
          <p:cNvCxnSpPr/>
          <p:nvPr/>
        </p:nvCxnSpPr>
        <p:spPr>
          <a:xfrm>
            <a:off x="561975" y="539750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047C0B-B549-4113-AF9F-079FED0A2698}"/>
              </a:ext>
            </a:extLst>
          </p:cNvPr>
          <p:cNvCxnSpPr/>
          <p:nvPr/>
        </p:nvCxnSpPr>
        <p:spPr>
          <a:xfrm>
            <a:off x="582613" y="6337300"/>
            <a:ext cx="11082337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CFF63-333E-4A81-8F86-98C8F05676A6}"/>
              </a:ext>
            </a:extLst>
          </p:cNvPr>
          <p:cNvCxnSpPr/>
          <p:nvPr/>
        </p:nvCxnSpPr>
        <p:spPr>
          <a:xfrm>
            <a:off x="11664950" y="539750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89190E-2E3D-497F-BFAD-632487EC9273}"/>
              </a:ext>
            </a:extLst>
          </p:cNvPr>
          <p:cNvCxnSpPr/>
          <p:nvPr/>
        </p:nvCxnSpPr>
        <p:spPr>
          <a:xfrm>
            <a:off x="576263" y="554038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3F0C80BF-D626-452F-A571-6A7F557CA5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3" y="554038"/>
            <a:ext cx="1577008" cy="10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User\Desktop\Root\animated_flower.gif_480_480_0_64000_0_1_0.gif">
            <a:extLst>
              <a:ext uri="{FF2B5EF4-FFF2-40B4-BE49-F238E27FC236}">
                <a16:creationId xmlns:a16="http://schemas.microsoft.com/office/drawing/2014/main" id="{3EA59198-1A69-4406-A525-A5B9E1A10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35" y="4801967"/>
            <a:ext cx="2187624" cy="1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D1EEFB2A-1924-421F-AB0A-7EF21035B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4" y="4968317"/>
            <a:ext cx="1534244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785F2890-9AAC-4966-BCCC-205842503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10" y="660988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5C3C69-C627-4C3C-AD9D-53A2AB597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09" y="1889180"/>
            <a:ext cx="7219114" cy="3370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5347A6-CEA7-4FC5-964C-6E418BE28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04" y="781770"/>
            <a:ext cx="4865030" cy="963251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E8394B85-2F57-44BF-AD16-0496A073209E}"/>
              </a:ext>
            </a:extLst>
          </p:cNvPr>
          <p:cNvSpPr/>
          <p:nvPr/>
        </p:nvSpPr>
        <p:spPr>
          <a:xfrm>
            <a:off x="17463" y="16669"/>
            <a:ext cx="12192000" cy="6947694"/>
          </a:xfrm>
          <a:prstGeom prst="frame">
            <a:avLst>
              <a:gd name="adj1" fmla="val 3288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BCE96C-0997-41A2-A951-C4FDB80092D0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E7364A-F183-453D-BB59-F4F1B8F7DE4E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B94BCF-1BCD-4840-9AB7-7ABACB1DF172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5F4CC-C693-463F-8249-2FF56C6F2D6F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0149AC-D98E-4CB0-BF03-B6972295B845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59301-D95E-4133-B679-67C805DAE22A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CCBE28-138D-41A1-909A-DA5D39364F94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D1883-4D2A-402D-AAEB-C260B8D65392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3C005-4A44-4D7C-9F64-3910CE15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3" y="1356786"/>
            <a:ext cx="4662029" cy="1843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7D36F7-7E75-4D5D-A219-1F8B5E688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1317060"/>
            <a:ext cx="4624430" cy="1880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351813-A398-4CA3-B7AA-1A554A84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34" y="3203850"/>
            <a:ext cx="4582304" cy="17508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93742-2EF3-46BE-99DD-8134E1295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2" y="3197499"/>
            <a:ext cx="4620683" cy="17508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DF7C1B-838B-4032-8310-F905B56B4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32" y="4991941"/>
            <a:ext cx="6324432" cy="828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444E1B-636C-4DC6-93C9-1F1FABD56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75" y="5559986"/>
            <a:ext cx="6590347" cy="639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6EB1C6-1F6C-4E68-A6BF-E7D4986BB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748" y="4974102"/>
            <a:ext cx="4359015" cy="8217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ABA297-DF27-44D9-8DEE-701AAA4B7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745" y="5338608"/>
            <a:ext cx="4359018" cy="11941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7E94A5-2338-4551-882A-EAC794694E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7366" y="567240"/>
            <a:ext cx="785687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7F98AE-53B4-4A5C-B36F-941236FA461C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F5A101-EBBA-496B-9EF9-2155403DDD30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1F6EA8-928E-4D15-A4A4-015A4666CE30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F4BA34-7F95-48D1-B506-23FDF9C167D0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23FC7A-114B-4C7C-9692-433CEB6A152E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13F7FD-C9D9-49CE-B48C-F74510797592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5F70F1-7465-4682-AA80-FE2E121EF90F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FD3A32-4006-41B9-8502-1B083095B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30" y="971953"/>
            <a:ext cx="4843779" cy="327973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1A3429-5A2A-4246-9431-FD2785FB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66" y="5047831"/>
            <a:ext cx="9755324" cy="402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6743B-36A0-4393-9F73-9865757F3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41" y="5886047"/>
            <a:ext cx="654157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994D49-01BD-4520-ADE6-B2C311222250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71971E-6BC0-4DDC-AF65-B6F655F3AD63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A67C69-1EF0-4A96-A643-558A4CC3CAB1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F79EC6-2777-45F2-8E93-5EC9DE2A2267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7181F2-6271-403D-873D-07E90A6F95F3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72FF4B-CA19-4A62-9A38-2CBE6BA0399F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9BFA9-DF95-47DA-9B30-B41A702C9015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315289-9633-4053-A263-A1D901440E8E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3D3AB21-F7DB-4C23-B15C-6A9CC0F5182A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1F58AF-103E-489E-ADA8-2DA2E24C9EDA}"/>
              </a:ext>
            </a:extLst>
          </p:cNvPr>
          <p:cNvSpPr/>
          <p:nvPr/>
        </p:nvSpPr>
        <p:spPr>
          <a:xfrm>
            <a:off x="2882745" y="856569"/>
            <a:ext cx="2191383" cy="506437"/>
          </a:xfrm>
          <a:prstGeom prst="rect">
            <a:avLst/>
          </a:prstGeom>
          <a:solidFill>
            <a:srgbClr val="79BBB5"/>
          </a:solidFill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CF5FC-5332-4DCD-A4EE-D9F7E2B1B51B}"/>
              </a:ext>
            </a:extLst>
          </p:cNvPr>
          <p:cNvSpPr/>
          <p:nvPr/>
        </p:nvSpPr>
        <p:spPr>
          <a:xfrm>
            <a:off x="2897570" y="1812181"/>
            <a:ext cx="3119850" cy="484750"/>
          </a:xfrm>
          <a:prstGeom prst="rect">
            <a:avLst/>
          </a:prstGeom>
          <a:solidFill>
            <a:srgbClr val="E2A69A"/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পূরণ করঃ 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E2F34F5-7878-4E05-90A2-2C70DF0BE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91885"/>
              </p:ext>
            </p:extLst>
          </p:nvPr>
        </p:nvGraphicFramePr>
        <p:xfrm>
          <a:off x="2878558" y="2712860"/>
          <a:ext cx="7584710" cy="314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56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ধরনের</a:t>
                      </a:r>
                      <a:r>
                        <a:rPr lang="bn-BD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দুর্ঘটনা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প্রতিরোধ</a:t>
                      </a:r>
                      <a:r>
                        <a:rPr lang="bn-BD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যায়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BB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9B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B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EB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2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4382A1-FBE0-42B1-95F7-62B00FFB5214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8B6503-8E6C-43D8-ACDF-E2035729D910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5EF99-BC80-4915-A919-6DB28A5F22AE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19C5C4-4004-4C29-A721-9199804C387F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E459BB-D1F4-49C1-8D36-35D151B5F9C7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486438-3EC3-40C7-A060-CB847E1EBA24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E13935-ECCB-4CEF-9479-122A2AF5302E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6F7043-8E90-4424-BD10-9E3F8B90B355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E183E9-AAE5-4826-8A30-FB2E5A899EB1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8837ED-8D8E-410F-80C2-6970E42C20BC}"/>
              </a:ext>
            </a:extLst>
          </p:cNvPr>
          <p:cNvCxnSpPr/>
          <p:nvPr/>
        </p:nvCxnSpPr>
        <p:spPr>
          <a:xfrm>
            <a:off x="534988" y="1910729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50916E-6A74-4AE5-B7F8-F9F01FFC7046}"/>
              </a:ext>
            </a:extLst>
          </p:cNvPr>
          <p:cNvCxnSpPr/>
          <p:nvPr/>
        </p:nvCxnSpPr>
        <p:spPr>
          <a:xfrm>
            <a:off x="534988" y="1978992"/>
            <a:ext cx="11088687" cy="5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7">
            <a:extLst>
              <a:ext uri="{FF2B5EF4-FFF2-40B4-BE49-F238E27FC236}">
                <a16:creationId xmlns:a16="http://schemas.microsoft.com/office/drawing/2014/main" id="{2C395837-D218-4E66-9E27-B3924389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326" y="871493"/>
            <a:ext cx="3073613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নিইঃ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ABF8B538-5C75-4880-A4EF-B301979A632B}"/>
              </a:ext>
            </a:extLst>
          </p:cNvPr>
          <p:cNvSpPr/>
          <p:nvPr/>
        </p:nvSpPr>
        <p:spPr>
          <a:xfrm>
            <a:off x="3653628" y="3412331"/>
            <a:ext cx="5570806" cy="1144752"/>
          </a:xfrm>
          <a:prstGeom prst="roundRect">
            <a:avLst/>
          </a:prstGeom>
          <a:solidFill>
            <a:srgbClr val="65CFA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ও সার সংক্ষেপ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121CF7-79C9-4B9C-8C61-2F3B40FE2691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E6ACDE-34EE-48B3-9E09-BF127D02E303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52616-7485-4E7A-8458-BDC00499BF1F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7C6C63-1963-486D-A8BE-78F8C5437405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FB8E1F-3888-4778-B287-580DAD9CD443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87422E-DD04-429E-A268-BBA174853F3A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BEE84F-E8D4-49D3-8795-8FEB7C18AB96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F536B-8B7F-4944-86FF-DAE6E4F08E36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5A66459-30C8-4B04-B4E2-3EC2F514E3D8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28DEC7-83EA-4B19-819F-9ECE97B427D2}"/>
              </a:ext>
            </a:extLst>
          </p:cNvPr>
          <p:cNvSpPr/>
          <p:nvPr/>
        </p:nvSpPr>
        <p:spPr>
          <a:xfrm>
            <a:off x="4457116" y="1084821"/>
            <a:ext cx="2014673" cy="883526"/>
          </a:xfrm>
          <a:prstGeom prst="rect">
            <a:avLst/>
          </a:prstGeom>
          <a:solidFill>
            <a:srgbClr val="FF9999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</a:t>
            </a:r>
            <a:r>
              <a:rPr kumimoji="0" lang="bn-I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AEBFD-75A2-472D-B321-B858403F90F7}"/>
              </a:ext>
            </a:extLst>
          </p:cNvPr>
          <p:cNvSpPr/>
          <p:nvPr/>
        </p:nvSpPr>
        <p:spPr>
          <a:xfrm>
            <a:off x="3213622" y="2754204"/>
            <a:ext cx="6516335" cy="1979874"/>
          </a:xfrm>
          <a:prstGeom prst="rect">
            <a:avLst/>
          </a:prstGeom>
          <a:solidFill>
            <a:srgbClr val="D5A1E3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‘আত্ম সচেতনতার মাধ্যমেই অনেক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দুর্ঘটনা প্রতিরোধ করা সম্ভব’-ব্যাখ্যা কর।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0C6EE-C013-45BE-86ED-D78B6E5D5FD6}"/>
              </a:ext>
            </a:extLst>
          </p:cNvPr>
          <p:cNvSpPr txBox="1"/>
          <p:nvPr/>
        </p:nvSpPr>
        <p:spPr>
          <a:xfrm>
            <a:off x="4830417" y="728870"/>
            <a:ext cx="253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05481-491F-47F0-AF29-9207A9714ABC}"/>
              </a:ext>
            </a:extLst>
          </p:cNvPr>
          <p:cNvSpPr txBox="1"/>
          <p:nvPr/>
        </p:nvSpPr>
        <p:spPr>
          <a:xfrm>
            <a:off x="1789042" y="1401057"/>
            <a:ext cx="430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টি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CC7B8-1345-4EE8-92D6-8B95F4B30636}"/>
              </a:ext>
            </a:extLst>
          </p:cNvPr>
          <p:cNvSpPr txBox="1"/>
          <p:nvPr/>
        </p:nvSpPr>
        <p:spPr>
          <a:xfrm>
            <a:off x="1285460" y="2358887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১।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956F2-6DA9-4CC1-9DB6-1297F1EF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7" y="2073245"/>
            <a:ext cx="11089585" cy="145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D534E-2A55-4128-9572-5B7E5AC6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89" y="3429000"/>
            <a:ext cx="10861345" cy="1533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F62E4-9BEA-421C-889D-EAEF84D4D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66" y="4880834"/>
            <a:ext cx="10528705" cy="13565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2FA0B-1821-4CC0-95CF-40E2264F3EAF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31D62D-14A4-40AE-AD19-A9E26765F845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1159E4-B9B7-4682-BB6D-E600DFBE5765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8F4709-9BE9-4D8B-961F-5580B70CB0C1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786F0F-570D-4CA7-AED5-58637BD3EC13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125CCC-0CAF-43FE-898F-F2555F2569CE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EE35E1-3B51-4536-837F-53A90DA5CB67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21D5F-6421-4970-822D-254D9B4834EF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CC3DC11-9810-4C0B-9129-857EE9F8BFD4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2BB243-83A9-4350-BE0C-DCB1B6FC64E9}"/>
              </a:ext>
            </a:extLst>
          </p:cNvPr>
          <p:cNvCxnSpPr/>
          <p:nvPr/>
        </p:nvCxnSpPr>
        <p:spPr>
          <a:xfrm>
            <a:off x="534988" y="1910729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7FE58C-43BB-49A1-A186-4C4CF6E7694E}"/>
              </a:ext>
            </a:extLst>
          </p:cNvPr>
          <p:cNvCxnSpPr/>
          <p:nvPr/>
        </p:nvCxnSpPr>
        <p:spPr>
          <a:xfrm>
            <a:off x="534988" y="1978992"/>
            <a:ext cx="11088687" cy="5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6573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DFFA82-263F-4FD8-98E2-D6F6B7EF1D85}"/>
              </a:ext>
            </a:extLst>
          </p:cNvPr>
          <p:cNvCxnSpPr/>
          <p:nvPr/>
        </p:nvCxnSpPr>
        <p:spPr>
          <a:xfrm>
            <a:off x="382588" y="394494"/>
            <a:ext cx="0" cy="6102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4F4967-D412-45BB-A848-111B0E51CED1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BE2B6A-903C-4BEF-951B-CA082B3CD618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8E8816-C013-431E-B0B4-7ED398BDA5BA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985A00-3052-40BD-B334-B00D7C614851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65DA0-D8E4-4C5B-8209-6FEEC6983BBD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EE48A0-6EA2-4E8E-94E2-FF0491E91B42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616215-2674-4BC7-9EED-7F0C68FE32C6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9664FCC-E088-4808-9541-21B4C6BDD1AE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74DF7-A27C-4942-B1D4-EFBF03A091CB}"/>
              </a:ext>
            </a:extLst>
          </p:cNvPr>
          <p:cNvSpPr/>
          <p:nvPr/>
        </p:nvSpPr>
        <p:spPr>
          <a:xfrm>
            <a:off x="2902562" y="1347854"/>
            <a:ext cx="2473248" cy="576604"/>
          </a:xfrm>
          <a:prstGeom prst="rect">
            <a:avLst/>
          </a:prstGeom>
          <a:solidFill>
            <a:srgbClr val="E2A69A"/>
          </a:solidFill>
          <a:ln w="38100" cap="flat" cmpd="sng" algn="ctr">
            <a:solidFill>
              <a:srgbClr val="FF7C8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বাড়ির কাজ </a:t>
            </a:r>
            <a:endParaRPr kumimoji="0" lang="en-US" sz="3200" b="0" i="0" u="none" strike="noStrike" kern="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B1295A-E54D-4A99-B4A6-645F4CC0BF32}"/>
              </a:ext>
            </a:extLst>
          </p:cNvPr>
          <p:cNvSpPr/>
          <p:nvPr/>
        </p:nvSpPr>
        <p:spPr>
          <a:xfrm>
            <a:off x="2886543" y="2461846"/>
            <a:ext cx="6398134" cy="2895901"/>
          </a:xfrm>
          <a:prstGeom prst="rect">
            <a:avLst/>
          </a:prstGeom>
          <a:solidFill>
            <a:srgbClr val="FFCCCC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তোমার জীবনে ঘটেছে কিংবা তুমি দেখেছ এমন একটি দুর্ঘটনার বর্ণনা </a:t>
            </a:r>
            <a:r>
              <a:rPr lang="bn-IN" sz="3600" b="1" kern="0" dirty="0">
                <a:ln>
                  <a:solidFill>
                    <a:srgbClr val="7030A0"/>
                  </a:solidFill>
                </a:ln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কীভাবে তা প্রতিরোধ করা যায় লেখ</a:t>
            </a:r>
            <a:r>
              <a:rPr kumimoji="0" lang="bn-IN" sz="3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আনবে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D0AAA-9E81-40FB-94A6-A6CF042450AC}"/>
              </a:ext>
            </a:extLst>
          </p:cNvPr>
          <p:cNvSpPr txBox="1"/>
          <p:nvPr/>
        </p:nvSpPr>
        <p:spPr>
          <a:xfrm>
            <a:off x="1437618" y="1878066"/>
            <a:ext cx="32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BB479-454F-4371-8EEF-7DC8099284BA}"/>
              </a:ext>
            </a:extLst>
          </p:cNvPr>
          <p:cNvSpPr txBox="1"/>
          <p:nvPr/>
        </p:nvSpPr>
        <p:spPr>
          <a:xfrm>
            <a:off x="6327913" y="5289130"/>
            <a:ext cx="335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A6CEF-C8DC-4489-82C2-B343475B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9" y="1892035"/>
            <a:ext cx="3949977" cy="2852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B18C6-5DEA-4290-AD78-0540A0E58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20" y="2819347"/>
            <a:ext cx="1652159" cy="1219306"/>
          </a:xfrm>
          <a:prstGeom prst="rect">
            <a:avLst/>
          </a:prstGeom>
        </p:spPr>
      </p:pic>
      <p:pic>
        <p:nvPicPr>
          <p:cNvPr id="8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62E74BEB-1263-4561-AE0C-7B29E44553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10" y="569462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9928A1-8340-422C-A526-AD2EDC9C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20" y="2971747"/>
            <a:ext cx="1652159" cy="1219306"/>
          </a:xfrm>
          <a:prstGeom prst="rect">
            <a:avLst/>
          </a:prstGeom>
        </p:spPr>
      </p:pic>
      <p:pic>
        <p:nvPicPr>
          <p:cNvPr id="10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6C3F3A1-1BCF-4207-BE74-EE48D754B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95" y="490670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3C8E4EA7-1B2D-4A97-91BA-63223F462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8" y="4864157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CE675A5F-9B63-4369-B78E-099CC8050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10" y="4744887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7CDFA9-8EAB-427D-95E4-641449527CC4}"/>
              </a:ext>
            </a:extLst>
          </p:cNvPr>
          <p:cNvCxnSpPr/>
          <p:nvPr/>
        </p:nvCxnSpPr>
        <p:spPr>
          <a:xfrm>
            <a:off x="382588" y="394494"/>
            <a:ext cx="0" cy="6102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8034E-C5F3-4C61-9C23-18079154E913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D365A1-3D80-4CB7-B6CE-348F7B5EFCC2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4F660F-0C8A-4F4A-AC0F-9EED711C0E61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A08109-57D3-4442-8E48-DB5470004786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A64E9B-DE78-403B-AE58-E40648C9C371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A0D37D-C1D9-46C9-B482-B898F7542112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F0699-0585-4A99-A372-32B9EA763355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4D1DD90-0EF5-43CF-96E4-84593449C65B}"/>
              </a:ext>
            </a:extLst>
          </p:cNvPr>
          <p:cNvSpPr/>
          <p:nvPr/>
        </p:nvSpPr>
        <p:spPr>
          <a:xfrm>
            <a:off x="11014075" y="3160713"/>
            <a:ext cx="615950" cy="503237"/>
          </a:xfrm>
          <a:prstGeom prst="ellipse">
            <a:avLst/>
          </a:prstGeom>
          <a:solidFill>
            <a:srgbClr val="F0EAE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D54645B4-6E36-4F34-899C-79769659B83F}"/>
              </a:ext>
            </a:extLst>
          </p:cNvPr>
          <p:cNvSpPr/>
          <p:nvPr/>
        </p:nvSpPr>
        <p:spPr>
          <a:xfrm>
            <a:off x="-23812" y="16669"/>
            <a:ext cx="12192000" cy="6858000"/>
          </a:xfrm>
          <a:prstGeom prst="frame">
            <a:avLst>
              <a:gd name="adj1" fmla="val 1955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554C2A-CAB1-4B02-A134-A73C7DFDCE63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CCDCC2-A74D-4B16-925D-0F5AFD61E405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66AD51-D402-4C7D-8674-7FC97F70FE53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3507A-86AE-4E04-91D3-6F41D43159D2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C72EF1-430E-47DA-9FE9-FA05A99D1652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3E06A-2590-424C-8581-E5F629BF278E}"/>
              </a:ext>
            </a:extLst>
          </p:cNvPr>
          <p:cNvSpPr/>
          <p:nvPr/>
        </p:nvSpPr>
        <p:spPr>
          <a:xfrm>
            <a:off x="4464050" y="838200"/>
            <a:ext cx="2925763" cy="6397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n>
                  <a:solidFill>
                    <a:srgbClr val="A2728B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CCCED-DB88-49C7-9CE4-0FB2A04CA0DE}"/>
              </a:ext>
            </a:extLst>
          </p:cNvPr>
          <p:cNvSpPr/>
          <p:nvPr/>
        </p:nvSpPr>
        <p:spPr>
          <a:xfrm>
            <a:off x="721762" y="2832100"/>
            <a:ext cx="4525962" cy="28860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কোম্পানীগিঞ্জ,সিলেট</a:t>
            </a: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458CD-AB45-4BB6-9F5A-58458F8E57B8}"/>
              </a:ext>
            </a:extLst>
          </p:cNvPr>
          <p:cNvSpPr/>
          <p:nvPr/>
        </p:nvSpPr>
        <p:spPr>
          <a:xfrm>
            <a:off x="6245227" y="2832100"/>
            <a:ext cx="5086350" cy="28405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 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বিজ্ঞান।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বিষয়বস্তু-জীবনের নিরাপত্তা এবং প্রাথমিক চিকিৎসা।  </a:t>
            </a:r>
            <a:endParaRPr lang="en-US" sz="32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 আমাদের জীবনে দুর্ঘটনা। </a:t>
            </a:r>
            <a:r>
              <a:rPr lang="bn-BD" sz="4000" dirty="0">
                <a:ln>
                  <a:solidFill>
                    <a:srgbClr val="612A8A"/>
                  </a:solidFill>
                </a:ln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612A8A"/>
                </a:solidFill>
              </a:ln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3C50A1-02DA-4F3F-8049-832224F20553}"/>
              </a:ext>
            </a:extLst>
          </p:cNvPr>
          <p:cNvCxnSpPr/>
          <p:nvPr/>
        </p:nvCxnSpPr>
        <p:spPr>
          <a:xfrm flipV="1">
            <a:off x="534988" y="2378461"/>
            <a:ext cx="11082337" cy="1905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D6E870-CA34-425D-8B2B-2F3A80F7BB2C}"/>
              </a:ext>
            </a:extLst>
          </p:cNvPr>
          <p:cNvCxnSpPr/>
          <p:nvPr/>
        </p:nvCxnSpPr>
        <p:spPr>
          <a:xfrm flipV="1">
            <a:off x="534988" y="2459423"/>
            <a:ext cx="11074400" cy="20638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9228D9-7879-4F3B-A951-E3087F1BC67C}"/>
              </a:ext>
            </a:extLst>
          </p:cNvPr>
          <p:cNvCxnSpPr/>
          <p:nvPr/>
        </p:nvCxnSpPr>
        <p:spPr>
          <a:xfrm flipV="1">
            <a:off x="541338" y="5848350"/>
            <a:ext cx="11082337" cy="1905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A69F64-E8D1-47EF-9A7C-6EC079DFEE58}"/>
              </a:ext>
            </a:extLst>
          </p:cNvPr>
          <p:cNvCxnSpPr/>
          <p:nvPr/>
        </p:nvCxnSpPr>
        <p:spPr>
          <a:xfrm flipV="1">
            <a:off x="541338" y="5929313"/>
            <a:ext cx="11075987" cy="20637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DDC3D3-C59A-4894-8C87-16C50293CFF0}"/>
              </a:ext>
            </a:extLst>
          </p:cNvPr>
          <p:cNvCxnSpPr/>
          <p:nvPr/>
        </p:nvCxnSpPr>
        <p:spPr>
          <a:xfrm flipH="1" flipV="1">
            <a:off x="5630312" y="2485232"/>
            <a:ext cx="25952" cy="3363118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753C2B-3D0B-4985-9973-F9DF6539B834}"/>
              </a:ext>
            </a:extLst>
          </p:cNvPr>
          <p:cNvCxnSpPr/>
          <p:nvPr/>
        </p:nvCxnSpPr>
        <p:spPr>
          <a:xfrm flipH="1" flipV="1">
            <a:off x="5691188" y="2474913"/>
            <a:ext cx="42863" cy="3373437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6BF548C3-4B53-447F-B2F4-D8B82D5FC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02312"/>
            <a:ext cx="1651927" cy="16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2CFA7375-E462-4BA6-BFF8-18E2501164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939631"/>
            <a:ext cx="661056" cy="4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D933DDA3-1D87-4429-8DA7-B394F5477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2" y="582945"/>
            <a:ext cx="1158908" cy="15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F9819619-19AA-4DFD-8FB6-F28D87B512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707" y="5878181"/>
            <a:ext cx="661056" cy="4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C5AABD5-DF70-4364-983D-11DB85FE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8402" y="644580"/>
            <a:ext cx="1447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A0BF85-5D08-4FFD-BF55-FF7910D58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27" y="644580"/>
            <a:ext cx="1585041" cy="142237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F53128-94B6-4D2B-9165-BCD061E5F00C}"/>
              </a:ext>
            </a:extLst>
          </p:cNvPr>
          <p:cNvCxnSpPr/>
          <p:nvPr/>
        </p:nvCxnSpPr>
        <p:spPr>
          <a:xfrm flipH="1">
            <a:off x="341314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5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D7BF8460-3581-473E-B366-51D32206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5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99CF79-A9E6-4EB7-944B-99B63572FA86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A1B079-FD15-4D71-ABA0-3CDB589830A9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9422DD-4065-4399-A8C8-E745227D470D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90226-B313-41A1-97B0-0A7FAFFF0336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2FF977-E85F-4CA8-9FA7-AA7A177DCF59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21AE4E-9522-45C5-9DCA-10ECB82F8578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D726B3-7146-4291-9D3E-DD5A9D4BD697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60DCE5-7749-4FB7-B02C-16BF9117F797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C229335-85BE-4844-9642-1EDE64EABD9B}"/>
              </a:ext>
            </a:extLst>
          </p:cNvPr>
          <p:cNvSpPr/>
          <p:nvPr/>
        </p:nvSpPr>
        <p:spPr>
          <a:xfrm>
            <a:off x="7899155" y="708735"/>
            <a:ext cx="1487704" cy="408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ln>
                  <a:solidFill>
                    <a:srgbClr val="993366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ADE150-02E2-4AC6-82B1-08B876176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1" y="3968750"/>
            <a:ext cx="3747918" cy="2284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04052F-EECA-4A3F-9561-BD74885BD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8" r="6328"/>
          <a:stretch/>
        </p:blipFill>
        <p:spPr>
          <a:xfrm>
            <a:off x="812570" y="1780555"/>
            <a:ext cx="3822044" cy="21754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DF36E9-8DAE-43D0-93FF-FAAE6E43DC92}"/>
              </a:ext>
            </a:extLst>
          </p:cNvPr>
          <p:cNvGrpSpPr/>
          <p:nvPr/>
        </p:nvGrpSpPr>
        <p:grpSpPr>
          <a:xfrm>
            <a:off x="4744289" y="1780554"/>
            <a:ext cx="3861413" cy="2150096"/>
            <a:chOff x="289943" y="2606722"/>
            <a:chExt cx="3965630" cy="32698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C44AD6-E0CC-4421-ABD4-3B8B86F13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43" y="2606722"/>
              <a:ext cx="3965630" cy="326981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B14F8E-B7E2-4F92-8057-CF8D6CDE2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1" t="23961" r="42675" b="25156"/>
            <a:stretch/>
          </p:blipFill>
          <p:spPr>
            <a:xfrm rot="21235782" flipH="1">
              <a:off x="647362" y="3939959"/>
              <a:ext cx="932597" cy="152903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AC05C9-C62D-4398-8426-A5F4AFAB5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75" b="98000" l="2250" r="729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67383" r="58935" b="20079"/>
            <a:stretch/>
          </p:blipFill>
          <p:spPr>
            <a:xfrm>
              <a:off x="1156817" y="5117910"/>
              <a:ext cx="779703" cy="5263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748E23B-0408-4356-961F-D11C0DAFDD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6"/>
          <a:stretch/>
        </p:blipFill>
        <p:spPr>
          <a:xfrm>
            <a:off x="4762045" y="3956050"/>
            <a:ext cx="3861413" cy="228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57DC48-71D4-44D6-9022-020CEF99C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2970" y="1058695"/>
            <a:ext cx="9554817" cy="1021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1AD9B4-C1CE-40B1-A234-146EF5283C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527" y="493390"/>
            <a:ext cx="4480948" cy="96325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090240-ED64-4D60-8A9B-89EF7C1388A4}"/>
              </a:ext>
            </a:extLst>
          </p:cNvPr>
          <p:cNvCxnSpPr>
            <a:cxnSpLocks/>
          </p:cNvCxnSpPr>
          <p:nvPr/>
        </p:nvCxnSpPr>
        <p:spPr>
          <a:xfrm>
            <a:off x="8740778" y="3241052"/>
            <a:ext cx="28598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7A524A-DDCE-446E-AB23-0B77971A2AAA}"/>
              </a:ext>
            </a:extLst>
          </p:cNvPr>
          <p:cNvCxnSpPr>
            <a:cxnSpLocks/>
          </p:cNvCxnSpPr>
          <p:nvPr/>
        </p:nvCxnSpPr>
        <p:spPr>
          <a:xfrm>
            <a:off x="8740778" y="3565730"/>
            <a:ext cx="28598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76DE4D-C16E-46B2-9E1D-BA27243BE5A9}"/>
              </a:ext>
            </a:extLst>
          </p:cNvPr>
          <p:cNvCxnSpPr>
            <a:cxnSpLocks/>
          </p:cNvCxnSpPr>
          <p:nvPr/>
        </p:nvCxnSpPr>
        <p:spPr>
          <a:xfrm>
            <a:off x="8760327" y="3969231"/>
            <a:ext cx="28598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D3ECE6-A304-4E6D-A1B0-616FDD0A0530}"/>
              </a:ext>
            </a:extLst>
          </p:cNvPr>
          <p:cNvCxnSpPr>
            <a:cxnSpLocks/>
          </p:cNvCxnSpPr>
          <p:nvPr/>
        </p:nvCxnSpPr>
        <p:spPr>
          <a:xfrm>
            <a:off x="8740778" y="4374472"/>
            <a:ext cx="28598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5C5A6B-FBAF-49BD-8D7B-975CC2B8F985}"/>
              </a:ext>
            </a:extLst>
          </p:cNvPr>
          <p:cNvCxnSpPr>
            <a:cxnSpLocks/>
          </p:cNvCxnSpPr>
          <p:nvPr/>
        </p:nvCxnSpPr>
        <p:spPr>
          <a:xfrm>
            <a:off x="8760327" y="4778028"/>
            <a:ext cx="28598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E316AA-59EA-4659-BDF8-F289BDBE8BEA}"/>
              </a:ext>
            </a:extLst>
          </p:cNvPr>
          <p:cNvCxnSpPr>
            <a:cxnSpLocks/>
          </p:cNvCxnSpPr>
          <p:nvPr/>
        </p:nvCxnSpPr>
        <p:spPr>
          <a:xfrm flipV="1">
            <a:off x="11590250" y="3241053"/>
            <a:ext cx="10408" cy="151654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963E73-6160-4715-988D-1513BA05BD92}"/>
              </a:ext>
            </a:extLst>
          </p:cNvPr>
          <p:cNvCxnSpPr>
            <a:cxnSpLocks/>
          </p:cNvCxnSpPr>
          <p:nvPr/>
        </p:nvCxnSpPr>
        <p:spPr>
          <a:xfrm>
            <a:off x="8723022" y="3241052"/>
            <a:ext cx="37305" cy="15165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74986E0B-FDCE-4CA0-AA66-18E18C4181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6002" y="3144052"/>
            <a:ext cx="27556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F27A37-DEB9-41C4-A5AB-6A0567CD9233}"/>
              </a:ext>
            </a:extLst>
          </p:cNvPr>
          <p:cNvCxnSpPr/>
          <p:nvPr/>
        </p:nvCxnSpPr>
        <p:spPr>
          <a:xfrm>
            <a:off x="409575" y="387350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11D2E6-BEE0-4487-9581-F69F4C449567}"/>
              </a:ext>
            </a:extLst>
          </p:cNvPr>
          <p:cNvCxnSpPr/>
          <p:nvPr/>
        </p:nvCxnSpPr>
        <p:spPr>
          <a:xfrm flipH="1">
            <a:off x="11817350" y="387350"/>
            <a:ext cx="14288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6FCA25-0217-4F6E-BDF0-0211A84B16BF}"/>
              </a:ext>
            </a:extLst>
          </p:cNvPr>
          <p:cNvCxnSpPr/>
          <p:nvPr/>
        </p:nvCxnSpPr>
        <p:spPr>
          <a:xfrm>
            <a:off x="409575" y="6489700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12BF6-4771-4E6D-AC68-00C35AE9A80B}"/>
              </a:ext>
            </a:extLst>
          </p:cNvPr>
          <p:cNvCxnSpPr/>
          <p:nvPr/>
        </p:nvCxnSpPr>
        <p:spPr>
          <a:xfrm>
            <a:off x="409575" y="387350"/>
            <a:ext cx="1142206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C7A51E-AEC5-4B9D-8B43-FF199EBD4D06}"/>
              </a:ext>
            </a:extLst>
          </p:cNvPr>
          <p:cNvCxnSpPr/>
          <p:nvPr/>
        </p:nvCxnSpPr>
        <p:spPr>
          <a:xfrm>
            <a:off x="561975" y="539750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07934B-C22A-4992-A897-3B6F9C5F07D8}"/>
              </a:ext>
            </a:extLst>
          </p:cNvPr>
          <p:cNvCxnSpPr/>
          <p:nvPr/>
        </p:nvCxnSpPr>
        <p:spPr>
          <a:xfrm>
            <a:off x="582613" y="6337300"/>
            <a:ext cx="11082337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31E901-A816-47E8-8618-5B5C33318CFE}"/>
              </a:ext>
            </a:extLst>
          </p:cNvPr>
          <p:cNvCxnSpPr/>
          <p:nvPr/>
        </p:nvCxnSpPr>
        <p:spPr>
          <a:xfrm>
            <a:off x="11664950" y="539750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AA4D3E-444B-419C-8240-F97668E01059}"/>
              </a:ext>
            </a:extLst>
          </p:cNvPr>
          <p:cNvCxnSpPr/>
          <p:nvPr/>
        </p:nvCxnSpPr>
        <p:spPr>
          <a:xfrm>
            <a:off x="576263" y="554038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un 10">
            <a:extLst>
              <a:ext uri="{FF2B5EF4-FFF2-40B4-BE49-F238E27FC236}">
                <a16:creationId xmlns:a16="http://schemas.microsoft.com/office/drawing/2014/main" id="{157B4949-CE8C-40B3-9628-61BBCDBC1546}"/>
              </a:ext>
            </a:extLst>
          </p:cNvPr>
          <p:cNvSpPr/>
          <p:nvPr/>
        </p:nvSpPr>
        <p:spPr>
          <a:xfrm>
            <a:off x="3686953" y="2495831"/>
            <a:ext cx="4594598" cy="3232335"/>
          </a:xfrm>
          <a:prstGeom prst="sun">
            <a:avLst>
              <a:gd name="adj" fmla="val 1250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61832-C1DA-4202-957E-EF54C879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86" y="819806"/>
            <a:ext cx="3279932" cy="1066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AF3F24-A3B3-4EB8-B6F7-3C2E699A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55" y="3406038"/>
            <a:ext cx="2956816" cy="1411920"/>
          </a:xfrm>
          <a:prstGeom prst="rect">
            <a:avLst/>
          </a:prstGeom>
        </p:spPr>
      </p:pic>
      <p:pic>
        <p:nvPicPr>
          <p:cNvPr id="15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6B62590A-965B-48DB-B665-476571CC6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3" y="554038"/>
            <a:ext cx="1577008" cy="10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User\Desktop\Root\animated_flower.gif_480_480_0_64000_0_1_0.gif">
            <a:extLst>
              <a:ext uri="{FF2B5EF4-FFF2-40B4-BE49-F238E27FC236}">
                <a16:creationId xmlns:a16="http://schemas.microsoft.com/office/drawing/2014/main" id="{B2BB176D-CFFD-47DF-A0E6-C62D49EB6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35" y="4801967"/>
            <a:ext cx="2187624" cy="1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C5FE9986-A6AA-4A95-A590-1671FD9D8F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4" y="4968317"/>
            <a:ext cx="1534244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719C687-9188-449A-8087-593561E60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10" y="660988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00EE9-01E5-422C-9725-D767EC732315}"/>
              </a:ext>
            </a:extLst>
          </p:cNvPr>
          <p:cNvSpPr/>
          <p:nvPr/>
        </p:nvSpPr>
        <p:spPr>
          <a:xfrm>
            <a:off x="17463" y="139700"/>
            <a:ext cx="12192000" cy="6824663"/>
          </a:xfrm>
          <a:prstGeom prst="rect">
            <a:avLst/>
          </a:prstGeom>
          <a:solidFill>
            <a:srgbClr val="F0EAE8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84BA231-04CB-4DC2-B611-5299B8C3FF51}"/>
              </a:ext>
            </a:extLst>
          </p:cNvPr>
          <p:cNvSpPr/>
          <p:nvPr/>
        </p:nvSpPr>
        <p:spPr>
          <a:xfrm>
            <a:off x="17463" y="16669"/>
            <a:ext cx="12192000" cy="6947694"/>
          </a:xfrm>
          <a:prstGeom prst="frame">
            <a:avLst>
              <a:gd name="adj1" fmla="val 3288"/>
            </a:avLst>
          </a:prstGeom>
          <a:solidFill>
            <a:srgbClr val="E2A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48F408-49D7-4F5D-9158-FD3DE2A57DBA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9C259-739D-4AB0-AA60-FA4E2FF289A7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561495-5D0F-4ED7-A640-843E200D7F19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26CAF9-5C91-45DC-8F6F-4B533163B915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20D3AD-9AD8-42FF-B93C-2C45A9B11B2E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3B197-05B5-4A13-98C6-386B1DB5D987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F9B573-8148-4403-9557-77BDA446B172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371DD7-CA70-4CF6-94E2-82C6812566E5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A41F05-7A18-425A-80EC-816C7A464E93}"/>
              </a:ext>
            </a:extLst>
          </p:cNvPr>
          <p:cNvCxnSpPr/>
          <p:nvPr/>
        </p:nvCxnSpPr>
        <p:spPr>
          <a:xfrm>
            <a:off x="534988" y="2074863"/>
            <a:ext cx="11102975" cy="15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8CC7DA-7B48-48DD-A35F-0F69F548F859}"/>
              </a:ext>
            </a:extLst>
          </p:cNvPr>
          <p:cNvCxnSpPr/>
          <p:nvPr/>
        </p:nvCxnSpPr>
        <p:spPr>
          <a:xfrm>
            <a:off x="534988" y="21431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F4B4A-9326-4AA2-BCE2-5E944DEF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0" y="2781644"/>
            <a:ext cx="8132769" cy="420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D9657-62A5-41FF-B58F-F68C11F8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4" y="3631451"/>
            <a:ext cx="10473836" cy="414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264742-A95D-4A8F-8A4E-1390DC9A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82" y="4483195"/>
            <a:ext cx="10471107" cy="261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C42482-7732-49FB-9A3E-70F35DE4C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51" y="855923"/>
            <a:ext cx="3803362" cy="961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6862C56A-F7AD-4A1E-A4C3-F78067F1B9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540777"/>
            <a:ext cx="1577008" cy="10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User\Desktop\Root\animated_flower.gif_480_480_0_64000_0_1_0.gif">
            <a:extLst>
              <a:ext uri="{FF2B5EF4-FFF2-40B4-BE49-F238E27FC236}">
                <a16:creationId xmlns:a16="http://schemas.microsoft.com/office/drawing/2014/main" id="{5B82C702-AC6D-4E9A-A597-82D9BE1A2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604" y="462840"/>
            <a:ext cx="2187624" cy="1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9859476B-90DF-4424-9C0A-D3709B934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84" y="5037672"/>
            <a:ext cx="1534244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16881EB7-044B-41DC-B215-36A9DD50C2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037672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9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302F70-2FEB-46DB-B437-C3F8CEF4C497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A1FB6-4D42-48A6-AA2E-C4B2D40FE7FA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FC6012-8F08-46ED-9704-4BC82D1B83AE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3936B-22C7-4421-A4CC-1B2A58280834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E88308-191E-4F44-8FED-20BA8505D7D3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B0D5E-EB66-4719-AABE-BFBC379CE8FD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32013A-255F-417E-BB87-102F29DA85E7}"/>
              </a:ext>
            </a:extLst>
          </p:cNvPr>
          <p:cNvSpPr/>
          <p:nvPr/>
        </p:nvSpPr>
        <p:spPr>
          <a:xfrm>
            <a:off x="6391473" y="5437179"/>
            <a:ext cx="5079803" cy="59004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CF3B4-FDDE-467C-A00C-335AD59E06DF}"/>
              </a:ext>
            </a:extLst>
          </p:cNvPr>
          <p:cNvSpPr/>
          <p:nvPr/>
        </p:nvSpPr>
        <p:spPr>
          <a:xfrm>
            <a:off x="1132978" y="664817"/>
            <a:ext cx="1829184" cy="319922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দেখ ও বলঃ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36C121-24D1-43F7-8093-0511AE64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3" y="1323518"/>
            <a:ext cx="3905350" cy="36518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2780AB-E00F-4C0E-9ECD-3485C0125A5A}"/>
              </a:ext>
            </a:extLst>
          </p:cNvPr>
          <p:cNvCxnSpPr/>
          <p:nvPr/>
        </p:nvCxnSpPr>
        <p:spPr>
          <a:xfrm>
            <a:off x="394122" y="64928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F7214-EA65-43EE-BB96-F874A00A74C2}"/>
              </a:ext>
            </a:extLst>
          </p:cNvPr>
          <p:cNvCxnSpPr/>
          <p:nvPr/>
        </p:nvCxnSpPr>
        <p:spPr>
          <a:xfrm>
            <a:off x="567159" y="63404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8EFC620-B44F-497A-8714-CD4B4C6A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21" y="1196223"/>
            <a:ext cx="3416113" cy="390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59F0F6-3501-449F-B6CA-623EB75E3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5" y="1323517"/>
            <a:ext cx="3156616" cy="3651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C6EFD-020D-4ACB-B263-32F823651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454" y="5291512"/>
            <a:ext cx="4737003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2C5A9B-7729-43C1-B0A2-B3933C96B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546" y="3054063"/>
            <a:ext cx="688908" cy="749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EB92B2-EC52-4407-9051-2BD663933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332" y="5121370"/>
            <a:ext cx="580389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EC65F7A-F586-4039-8D03-9C435057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16" y="1508705"/>
            <a:ext cx="5100047" cy="32889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76A0E4-6EE4-4686-8D40-D7DD55E9D385}"/>
              </a:ext>
            </a:extLst>
          </p:cNvPr>
          <p:cNvCxnSpPr/>
          <p:nvPr/>
        </p:nvCxnSpPr>
        <p:spPr>
          <a:xfrm>
            <a:off x="382588" y="377825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133887-AF91-43E8-9580-BCC5C28AA6B5}"/>
              </a:ext>
            </a:extLst>
          </p:cNvPr>
          <p:cNvCxnSpPr/>
          <p:nvPr/>
        </p:nvCxnSpPr>
        <p:spPr>
          <a:xfrm flipH="1">
            <a:off x="11790363" y="377825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856C7-1E5E-45E7-A81F-78913A555379}"/>
              </a:ext>
            </a:extLst>
          </p:cNvPr>
          <p:cNvCxnSpPr/>
          <p:nvPr/>
        </p:nvCxnSpPr>
        <p:spPr>
          <a:xfrm>
            <a:off x="382588" y="6480175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993D3B-3A1F-4C40-B0C1-DAC55EC3BA1E}"/>
              </a:ext>
            </a:extLst>
          </p:cNvPr>
          <p:cNvCxnSpPr/>
          <p:nvPr/>
        </p:nvCxnSpPr>
        <p:spPr>
          <a:xfrm>
            <a:off x="382588" y="377825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F18D4-349C-42F1-96F6-398C30EDAA62}"/>
              </a:ext>
            </a:extLst>
          </p:cNvPr>
          <p:cNvCxnSpPr/>
          <p:nvPr/>
        </p:nvCxnSpPr>
        <p:spPr>
          <a:xfrm>
            <a:off x="534988" y="530225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F9FD26-DE7B-47F0-A930-4A5921732636}"/>
              </a:ext>
            </a:extLst>
          </p:cNvPr>
          <p:cNvCxnSpPr/>
          <p:nvPr/>
        </p:nvCxnSpPr>
        <p:spPr>
          <a:xfrm>
            <a:off x="555625" y="6327775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597D4D-2A68-423B-B51C-4BEA9863B133}"/>
              </a:ext>
            </a:extLst>
          </p:cNvPr>
          <p:cNvCxnSpPr/>
          <p:nvPr/>
        </p:nvCxnSpPr>
        <p:spPr>
          <a:xfrm>
            <a:off x="11637963" y="530225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0C652-DD77-4792-890B-8EAFD380EF59}"/>
              </a:ext>
            </a:extLst>
          </p:cNvPr>
          <p:cNvCxnSpPr/>
          <p:nvPr/>
        </p:nvCxnSpPr>
        <p:spPr>
          <a:xfrm>
            <a:off x="549275" y="544513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CA278-DFD0-4D1D-9320-A71EFD85424F}"/>
              </a:ext>
            </a:extLst>
          </p:cNvPr>
          <p:cNvSpPr/>
          <p:nvPr/>
        </p:nvSpPr>
        <p:spPr>
          <a:xfrm>
            <a:off x="1440736" y="5317562"/>
            <a:ext cx="7915298" cy="45370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4E8786-44C7-4088-AE3D-6E3BF273B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r="30205" b="14847"/>
          <a:stretch/>
        </p:blipFill>
        <p:spPr>
          <a:xfrm>
            <a:off x="904876" y="1409370"/>
            <a:ext cx="4912756" cy="33516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8C5D41-A59B-4F6D-86A6-3E547E7D97B9}"/>
              </a:ext>
            </a:extLst>
          </p:cNvPr>
          <p:cNvSpPr/>
          <p:nvPr/>
        </p:nvSpPr>
        <p:spPr>
          <a:xfrm>
            <a:off x="9028613" y="702236"/>
            <a:ext cx="1950572" cy="45370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পানিতে ডোবা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ACB232-94A0-4499-9FB0-62F2EC7E8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2" y="5760485"/>
            <a:ext cx="6474513" cy="390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0E3C6F-9410-42C9-9603-F3EC98589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106" y="5120398"/>
            <a:ext cx="6761050" cy="4084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7727E0-C19A-4EF7-A8C6-97C4F3675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366" y="567240"/>
            <a:ext cx="785687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36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69C64-3E62-48D3-A1D6-D4152571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1" y="1617469"/>
            <a:ext cx="7852329" cy="663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D8102-0F88-469C-A3AD-56604F239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44" y="2698139"/>
            <a:ext cx="8937511" cy="315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FAED2-BC0D-432B-9C31-61E79D122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27" y="657603"/>
            <a:ext cx="2097206" cy="9632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C294B9-9870-443D-8BBC-3EF3514AC88D}"/>
              </a:ext>
            </a:extLst>
          </p:cNvPr>
          <p:cNvCxnSpPr/>
          <p:nvPr/>
        </p:nvCxnSpPr>
        <p:spPr>
          <a:xfrm>
            <a:off x="409575" y="387350"/>
            <a:ext cx="0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C40A67-611E-4FD0-ADDF-F743D7201067}"/>
              </a:ext>
            </a:extLst>
          </p:cNvPr>
          <p:cNvCxnSpPr/>
          <p:nvPr/>
        </p:nvCxnSpPr>
        <p:spPr>
          <a:xfrm flipH="1">
            <a:off x="11817350" y="387350"/>
            <a:ext cx="14288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8740A-EB32-4D26-BD71-0CDEBC0104AC}"/>
              </a:ext>
            </a:extLst>
          </p:cNvPr>
          <p:cNvCxnSpPr/>
          <p:nvPr/>
        </p:nvCxnSpPr>
        <p:spPr>
          <a:xfrm>
            <a:off x="409575" y="6489700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81238F-1B63-4994-8E30-EDC373FADFC6}"/>
              </a:ext>
            </a:extLst>
          </p:cNvPr>
          <p:cNvCxnSpPr/>
          <p:nvPr/>
        </p:nvCxnSpPr>
        <p:spPr>
          <a:xfrm>
            <a:off x="409575" y="387350"/>
            <a:ext cx="1142206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10A721-E1D2-4CB3-94B6-B3C066BB42CD}"/>
              </a:ext>
            </a:extLst>
          </p:cNvPr>
          <p:cNvCxnSpPr/>
          <p:nvPr/>
        </p:nvCxnSpPr>
        <p:spPr>
          <a:xfrm>
            <a:off x="561975" y="539750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8D820B-9796-48FB-AB34-ABC2E27207CA}"/>
              </a:ext>
            </a:extLst>
          </p:cNvPr>
          <p:cNvCxnSpPr/>
          <p:nvPr/>
        </p:nvCxnSpPr>
        <p:spPr>
          <a:xfrm>
            <a:off x="582613" y="6337300"/>
            <a:ext cx="11082337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67A25-FBE1-4456-8713-3C8092D3E777}"/>
              </a:ext>
            </a:extLst>
          </p:cNvPr>
          <p:cNvCxnSpPr/>
          <p:nvPr/>
        </p:nvCxnSpPr>
        <p:spPr>
          <a:xfrm>
            <a:off x="11664950" y="539750"/>
            <a:ext cx="0" cy="5803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324B68-E029-428E-854F-D29BACCE5627}"/>
              </a:ext>
            </a:extLst>
          </p:cNvPr>
          <p:cNvCxnSpPr/>
          <p:nvPr/>
        </p:nvCxnSpPr>
        <p:spPr>
          <a:xfrm>
            <a:off x="576263" y="554038"/>
            <a:ext cx="0" cy="58023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683E80F-E6EA-4DB4-8B34-29C8E9396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3" y="554038"/>
            <a:ext cx="1577008" cy="10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User\Desktop\Root\animated_flower.gif_480_480_0_64000_0_1_0.gif">
            <a:extLst>
              <a:ext uri="{FF2B5EF4-FFF2-40B4-BE49-F238E27FC236}">
                <a16:creationId xmlns:a16="http://schemas.microsoft.com/office/drawing/2014/main" id="{89AA75E5-EF8A-4614-90EF-A96D6EC40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735" y="4801967"/>
            <a:ext cx="2187624" cy="1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F7A06525-693F-4647-B79A-948975B0C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4" y="4968317"/>
            <a:ext cx="1534244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1D3FD3B2-2755-451A-A5EA-6FFE27826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10" y="660988"/>
            <a:ext cx="1651749" cy="12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8771F6-AE23-43A3-8AE5-EC5D840F9782}"/>
              </a:ext>
            </a:extLst>
          </p:cNvPr>
          <p:cNvCxnSpPr/>
          <p:nvPr/>
        </p:nvCxnSpPr>
        <p:spPr>
          <a:xfrm>
            <a:off x="547687" y="6405236"/>
            <a:ext cx="11082338" cy="6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04E37F-2C9A-42CD-8372-23B840B7C0DC}"/>
              </a:ext>
            </a:extLst>
          </p:cNvPr>
          <p:cNvSpPr/>
          <p:nvPr/>
        </p:nvSpPr>
        <p:spPr>
          <a:xfrm>
            <a:off x="1347552" y="5072605"/>
            <a:ext cx="4151018" cy="66349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5FD4B-E363-48FE-9675-20784F10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4" y="3779381"/>
            <a:ext cx="3454170" cy="1419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AA3426-6BB8-4B66-8006-D21964904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9" y="1345463"/>
            <a:ext cx="3398754" cy="2424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E9E389-74A3-4DEC-B956-113891E72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50" y="1340773"/>
            <a:ext cx="3357478" cy="24245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5EBF44-7865-483C-A3E1-EE7CB67740AD}"/>
              </a:ext>
            </a:extLst>
          </p:cNvPr>
          <p:cNvSpPr/>
          <p:nvPr/>
        </p:nvSpPr>
        <p:spPr>
          <a:xfrm>
            <a:off x="5187181" y="5361783"/>
            <a:ext cx="4860103" cy="66349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57C0D-0C48-426E-A753-2875A0F49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95" y="1362869"/>
            <a:ext cx="3317522" cy="24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936E6C-F963-4A61-9A4C-8DE64A04D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04" y="3801044"/>
            <a:ext cx="3336842" cy="14071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26BDD7-E5E6-4AD8-8100-A3C47FC11647}"/>
              </a:ext>
            </a:extLst>
          </p:cNvPr>
          <p:cNvCxnSpPr>
            <a:cxnSpLocks/>
          </p:cNvCxnSpPr>
          <p:nvPr/>
        </p:nvCxnSpPr>
        <p:spPr>
          <a:xfrm>
            <a:off x="384969" y="487271"/>
            <a:ext cx="0" cy="599633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9FE1F-BCFC-4F8C-A832-91AEBAC283AC}"/>
              </a:ext>
            </a:extLst>
          </p:cNvPr>
          <p:cNvCxnSpPr/>
          <p:nvPr/>
        </p:nvCxnSpPr>
        <p:spPr>
          <a:xfrm flipH="1">
            <a:off x="11792744" y="381253"/>
            <a:ext cx="14287" cy="61023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6AEB07-BBAE-4469-8794-50EA4F407427}"/>
              </a:ext>
            </a:extLst>
          </p:cNvPr>
          <p:cNvCxnSpPr/>
          <p:nvPr/>
        </p:nvCxnSpPr>
        <p:spPr>
          <a:xfrm>
            <a:off x="384969" y="381253"/>
            <a:ext cx="1142206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F3B647-6ED8-4AFB-9F38-A88472E365B6}"/>
              </a:ext>
            </a:extLst>
          </p:cNvPr>
          <p:cNvCxnSpPr/>
          <p:nvPr/>
        </p:nvCxnSpPr>
        <p:spPr>
          <a:xfrm>
            <a:off x="537369" y="533653"/>
            <a:ext cx="11102975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5896A8-D8B8-4570-8B7A-E2535701E1C9}"/>
              </a:ext>
            </a:extLst>
          </p:cNvPr>
          <p:cNvCxnSpPr>
            <a:cxnSpLocks/>
          </p:cNvCxnSpPr>
          <p:nvPr/>
        </p:nvCxnSpPr>
        <p:spPr>
          <a:xfrm flipH="1">
            <a:off x="11630025" y="533653"/>
            <a:ext cx="10319" cy="587793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149ACA-CA0E-4768-938B-EAFAB1C76C0A}"/>
              </a:ext>
            </a:extLst>
          </p:cNvPr>
          <p:cNvCxnSpPr>
            <a:cxnSpLocks/>
          </p:cNvCxnSpPr>
          <p:nvPr/>
        </p:nvCxnSpPr>
        <p:spPr>
          <a:xfrm>
            <a:off x="537369" y="550149"/>
            <a:ext cx="0" cy="58705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F112CF-105A-4AA2-BE1A-0B4088E0C281}"/>
              </a:ext>
            </a:extLst>
          </p:cNvPr>
          <p:cNvCxnSpPr/>
          <p:nvPr/>
        </p:nvCxnSpPr>
        <p:spPr>
          <a:xfrm>
            <a:off x="384969" y="6483603"/>
            <a:ext cx="114077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D3BF0C3-58F8-4ABE-A5CF-DD63FA955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855" y="459689"/>
            <a:ext cx="7856876" cy="8535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D4D2A0-9234-47B0-8997-BAA341264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2991" y="934819"/>
            <a:ext cx="2030144" cy="626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1A6BA1-BA2B-4414-86B7-099995B2C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137" y="3945813"/>
            <a:ext cx="3486149" cy="4047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DA76BE-FC23-4399-8A6A-F5B5BF69F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7128" y="5679406"/>
            <a:ext cx="5911345" cy="3322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4556E6-CD93-49B4-98CC-0E30F4019C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3385" y="4562511"/>
            <a:ext cx="3370044" cy="4328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22AE4A-33FC-4AE4-BAF8-9A3DF66ABF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259" y="5319981"/>
            <a:ext cx="8303472" cy="2625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F77E30-532B-47C7-B547-88B504304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8394" y="5916588"/>
            <a:ext cx="4932091" cy="3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230</TotalTime>
  <Words>129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NikoshBAN</vt:lpstr>
      <vt:lpstr>Vrinda</vt:lpstr>
      <vt:lpstr>Parallax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26</cp:revision>
  <dcterms:created xsi:type="dcterms:W3CDTF">2021-12-20T04:09:58Z</dcterms:created>
  <dcterms:modified xsi:type="dcterms:W3CDTF">2021-12-20T08:00:01Z</dcterms:modified>
</cp:coreProperties>
</file>