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 id="263" r:id="rId8"/>
    <p:sldId id="264" r:id="rId9"/>
    <p:sldId id="266" r:id="rId10"/>
    <p:sldId id="265" r:id="rId11"/>
    <p:sldId id="267" r:id="rId12"/>
    <p:sldId id="268" r:id="rId13"/>
    <p:sldId id="270" r:id="rId14"/>
    <p:sldId id="286" r:id="rId15"/>
    <p:sldId id="271" r:id="rId16"/>
    <p:sldId id="288" r:id="rId17"/>
    <p:sldId id="287" r:id="rId18"/>
    <p:sldId id="289" r:id="rId19"/>
    <p:sldId id="285" r:id="rId20"/>
    <p:sldId id="273" r:id="rId21"/>
    <p:sldId id="274" r:id="rId22"/>
    <p:sldId id="275" r:id="rId23"/>
    <p:sldId id="276" r:id="rId24"/>
    <p:sldId id="272" r:id="rId25"/>
    <p:sldId id="277" r:id="rId26"/>
    <p:sldId id="278" r:id="rId27"/>
    <p:sldId id="279"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0" autoAdjust="0"/>
    <p:restoredTop sz="94767" autoAdjust="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8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D2AA4-3CC7-4CA8-9E60-C209B62E4C9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741539A-B165-42B5-9D3A-0302F2671D35}">
      <dgm:prSet custT="1">
        <dgm:style>
          <a:lnRef idx="0">
            <a:schemeClr val="accent4"/>
          </a:lnRef>
          <a:fillRef idx="3">
            <a:schemeClr val="accent4"/>
          </a:fillRef>
          <a:effectRef idx="3">
            <a:schemeClr val="accent4"/>
          </a:effectRef>
          <a:fontRef idx="minor">
            <a:schemeClr val="lt1"/>
          </a:fontRef>
        </dgm:style>
      </dgm:prSet>
      <dgm:spPr/>
      <dgm:t>
        <a:bodyPr/>
        <a:lstStyle/>
        <a:p>
          <a:pPr rtl="0"/>
          <a:r>
            <a:rPr lang="en-US" sz="3600" dirty="0" smtClean="0">
              <a:latin typeface="NikoshBAN" pitchFamily="2" charset="0"/>
              <a:cs typeface="NikoshBAN" pitchFamily="2" charset="0"/>
            </a:rPr>
            <a:t>১। </a:t>
          </a:r>
          <a:r>
            <a:rPr lang="en-US" sz="3600" dirty="0" err="1" smtClean="0">
              <a:latin typeface="NikoshBAN" pitchFamily="2" charset="0"/>
              <a:cs typeface="NikoshBAN" pitchFamily="2" charset="0"/>
            </a:rPr>
            <a:t>চলমান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সামরিক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আইন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প্রত্যাহার</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dgm:t>
    </dgm:pt>
    <dgm:pt modelId="{43E9DCD4-1A7E-4370-B589-2966D2F2BF38}" type="parTrans" cxnId="{8757E03B-4530-4541-94CC-5FA0ACF88A13}">
      <dgm:prSet/>
      <dgm:spPr/>
      <dgm:t>
        <a:bodyPr/>
        <a:lstStyle/>
        <a:p>
          <a:endParaRPr lang="en-US"/>
        </a:p>
      </dgm:t>
    </dgm:pt>
    <dgm:pt modelId="{861BF282-45BF-4F92-9650-A69EFE4ED71D}" type="sibTrans" cxnId="{8757E03B-4530-4541-94CC-5FA0ACF88A13}">
      <dgm:prSet/>
      <dgm:spPr/>
      <dgm:t>
        <a:bodyPr/>
        <a:lstStyle/>
        <a:p>
          <a:endParaRPr lang="en-US"/>
        </a:p>
      </dgm:t>
    </dgm:pt>
    <dgm:pt modelId="{0A22694D-CA8F-4BF8-921D-1BF326D424BB}" type="pres">
      <dgm:prSet presAssocID="{5D6D2AA4-3CC7-4CA8-9E60-C209B62E4C98}" presName="cycle" presStyleCnt="0">
        <dgm:presLayoutVars>
          <dgm:dir/>
          <dgm:resizeHandles val="exact"/>
        </dgm:presLayoutVars>
      </dgm:prSet>
      <dgm:spPr/>
      <dgm:t>
        <a:bodyPr/>
        <a:lstStyle/>
        <a:p>
          <a:endParaRPr lang="en-US"/>
        </a:p>
      </dgm:t>
    </dgm:pt>
    <dgm:pt modelId="{0F1305AE-4AFB-4FC9-9FD0-4199A8ECDB75}" type="pres">
      <dgm:prSet presAssocID="{B741539A-B165-42B5-9D3A-0302F2671D35}" presName="node" presStyleLbl="node1" presStyleIdx="0" presStyleCnt="1" custScaleX="156399" custScaleY="126024" custRadScaleRad="101511" custRadScaleInc="5">
        <dgm:presLayoutVars>
          <dgm:bulletEnabled val="1"/>
        </dgm:presLayoutVars>
      </dgm:prSet>
      <dgm:spPr/>
      <dgm:t>
        <a:bodyPr/>
        <a:lstStyle/>
        <a:p>
          <a:endParaRPr lang="en-US"/>
        </a:p>
      </dgm:t>
    </dgm:pt>
  </dgm:ptLst>
  <dgm:cxnLst>
    <dgm:cxn modelId="{DC9830D9-A164-46D4-BD05-9B02B0359D6C}" type="presOf" srcId="{5D6D2AA4-3CC7-4CA8-9E60-C209B62E4C98}" destId="{0A22694D-CA8F-4BF8-921D-1BF326D424BB}" srcOrd="0" destOrd="0" presId="urn:microsoft.com/office/officeart/2005/8/layout/cycle2"/>
    <dgm:cxn modelId="{34871C81-3CA8-4E6D-8118-00F1206E627D}" type="presOf" srcId="{B741539A-B165-42B5-9D3A-0302F2671D35}" destId="{0F1305AE-4AFB-4FC9-9FD0-4199A8ECDB75}" srcOrd="0" destOrd="0" presId="urn:microsoft.com/office/officeart/2005/8/layout/cycle2"/>
    <dgm:cxn modelId="{8757E03B-4530-4541-94CC-5FA0ACF88A13}" srcId="{5D6D2AA4-3CC7-4CA8-9E60-C209B62E4C98}" destId="{B741539A-B165-42B5-9D3A-0302F2671D35}" srcOrd="0" destOrd="0" parTransId="{43E9DCD4-1A7E-4370-B589-2966D2F2BF38}" sibTransId="{861BF282-45BF-4F92-9650-A69EFE4ED71D}"/>
    <dgm:cxn modelId="{50D773D0-1407-4B49-978C-FCE9F44DD2D2}" type="presParOf" srcId="{0A22694D-CA8F-4BF8-921D-1BF326D424BB}" destId="{0F1305AE-4AFB-4FC9-9FD0-4199A8ECDB75}"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smtClean="0">
                <a:latin typeface="NikoshBAN" pitchFamily="2" charset="0"/>
                <a:cs typeface="NikoshBAN" pitchFamily="2" charset="0"/>
              </a:rPr>
              <a:t> </a:t>
            </a:r>
            <a:r>
              <a:rPr lang="en-US" sz="19900" b="1" dirty="0" err="1" smtClean="0">
                <a:solidFill>
                  <a:srgbClr val="FFFF00"/>
                </a:solidFill>
                <a:latin typeface="NikoshBAN" pitchFamily="2" charset="0"/>
                <a:cs typeface="NikoshBAN" pitchFamily="2" charset="0"/>
              </a:rPr>
              <a:t>স্বাগতম</a:t>
            </a:r>
            <a:r>
              <a:rPr lang="en-US" sz="9600" dirty="0" smtClean="0">
                <a:latin typeface="NikoshBAN" pitchFamily="2" charset="0"/>
                <a:cs typeface="NikoshBAN" pitchFamily="2" charset="0"/>
              </a:rPr>
              <a:t> </a:t>
            </a:r>
            <a:endParaRPr lang="en-US" sz="9600" dirty="0">
              <a:latin typeface="NikoshBAN" pitchFamily="2" charset="0"/>
              <a:cs typeface="NikoshBAN" pitchFamily="2" charset="0"/>
            </a:endParaRPr>
          </a:p>
        </p:txBody>
      </p:sp>
    </p:spTree>
  </p:cSld>
  <p:clrMapOvr>
    <a:masterClrMapping/>
  </p:clrMapOvr>
  <p:transition spd="slow">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FFC000"/>
          </a:solidFill>
        </p:spPr>
        <p:txBody>
          <a:bodyPr>
            <a:normAutofit/>
          </a:bodyPr>
          <a:lstStyle/>
          <a:p>
            <a:r>
              <a:rPr lang="en-US" dirty="0" smtClean="0">
                <a:latin typeface="NikoshBAN" pitchFamily="2" charset="0"/>
                <a:cs typeface="NikoshBAN" pitchFamily="2" charset="0"/>
              </a:rPr>
              <a:t>১।কত </a:t>
            </a:r>
            <a:r>
              <a:rPr lang="en-US" dirty="0" err="1" smtClean="0">
                <a:latin typeface="NikoshBAN" pitchFamily="2" charset="0"/>
                <a:cs typeface="NikoshBAN" pitchFamily="2" charset="0"/>
              </a:rPr>
              <a:t>তারিখে</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ইয়াহিয়া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ভাষণ</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দেন</a:t>
            </a:r>
            <a:r>
              <a:rPr lang="en-US" dirty="0" smtClean="0">
                <a:latin typeface="NikoshBAN" pitchFamily="2" charset="0"/>
                <a:cs typeface="NikoshBAN" pitchFamily="2" charset="0"/>
              </a:rPr>
              <a:t> ?</a:t>
            </a:r>
            <a:br>
              <a:rPr lang="en-US" dirty="0" smtClean="0">
                <a:latin typeface="NikoshBAN" pitchFamily="2" charset="0"/>
                <a:cs typeface="NikoshBAN" pitchFamily="2" charset="0"/>
              </a:rPr>
            </a:br>
            <a:r>
              <a:rPr lang="en-US" dirty="0" smtClean="0">
                <a:latin typeface="NikoshBAN" pitchFamily="2" charset="0"/>
                <a:cs typeface="NikoshBAN" pitchFamily="2" charset="0"/>
              </a:rPr>
              <a:t>২।বঙ্গবন্ধু ৭ </a:t>
            </a:r>
            <a:r>
              <a:rPr lang="en-US" dirty="0" err="1" smtClean="0">
                <a:latin typeface="NikoshBAN" pitchFamily="2" charset="0"/>
                <a:cs typeface="NikoshBAN" pitchFamily="2" charset="0"/>
              </a:rPr>
              <a:t>মার্চ</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ভাষণ</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স্থানে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প্রদান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করেন</a:t>
            </a:r>
            <a:r>
              <a:rPr lang="en-US" dirty="0" smtClean="0">
                <a:latin typeface="NikoshBAN" pitchFamily="2" charset="0"/>
                <a:cs typeface="NikoshBAN" pitchFamily="2" charset="0"/>
              </a:rPr>
              <a:t> ? </a:t>
            </a:r>
            <a:br>
              <a:rPr lang="en-US" dirty="0" smtClean="0">
                <a:latin typeface="NikoshBAN" pitchFamily="2" charset="0"/>
                <a:cs typeface="NikoshBAN" pitchFamily="2" charset="0"/>
              </a:rPr>
            </a:b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3200400" y="990600"/>
            <a:ext cx="3429000" cy="1015663"/>
          </a:xfrm>
          <a:prstGeom prst="rect">
            <a:avLst/>
          </a:prstGeom>
          <a:noFill/>
        </p:spPr>
        <p:txBody>
          <a:bodyPr wrap="square" rtlCol="0">
            <a:spAutoFit/>
          </a:bodyPr>
          <a:lstStyle/>
          <a:p>
            <a:r>
              <a:rPr lang="en-US" sz="6000" dirty="0" err="1" smtClean="0">
                <a:latin typeface="NikoshBAN" pitchFamily="2" charset="0"/>
                <a:cs typeface="NikoshBAN" pitchFamily="2" charset="0"/>
              </a:rPr>
              <a:t>একক</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কাজ</a:t>
            </a:r>
            <a:endParaRPr lang="en-US" sz="6000" dirty="0">
              <a:latin typeface="NikoshBAN" pitchFamily="2" charset="0"/>
              <a:cs typeface="NikoshBAN" pitchFamily="2" charset="0"/>
            </a:endParaRPr>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675995632"/>
              </p:ext>
            </p:extLst>
          </p:nvPr>
        </p:nvGraphicFramePr>
        <p:xfrm>
          <a:off x="0" y="0"/>
          <a:ext cx="2971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6248400" y="0"/>
            <a:ext cx="2895600" cy="25146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bn-BD" sz="3600" dirty="0">
                <a:latin typeface="NikoshBAN" pitchFamily="2" charset="0"/>
                <a:cs typeface="NikoshBAN" pitchFamily="2" charset="0"/>
              </a:rPr>
              <a:t>৪</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সৈন্যদের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ব্যারাকে</a:t>
            </a:r>
            <a:r>
              <a:rPr lang="en-US" sz="3200" dirty="0" smtClean="0">
                <a:latin typeface="NikoshBAN" pitchFamily="2" charset="0"/>
                <a:cs typeface="NikoshBAN" pitchFamily="2" charset="0"/>
              </a:rPr>
              <a:t> </a:t>
            </a:r>
            <a:r>
              <a:rPr lang="en-US" sz="3600" dirty="0" err="1" smtClean="0">
                <a:latin typeface="NikoshBAN" pitchFamily="2" charset="0"/>
                <a:cs typeface="NikoshBAN" pitchFamily="2" charset="0"/>
              </a:rPr>
              <a:t>ফিরিয়ে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bn-BD" sz="3600" dirty="0" smtClean="0">
                <a:latin typeface="NikoshBAN" pitchFamily="2" charset="0"/>
                <a:cs typeface="NikoshBAN" pitchFamily="2" charset="0"/>
              </a:rPr>
              <a:t>।</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6" name="Oval 5"/>
          <p:cNvSpPr/>
          <p:nvPr/>
        </p:nvSpPr>
        <p:spPr>
          <a:xfrm>
            <a:off x="0" y="4495800"/>
            <a:ext cx="2895600" cy="23622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bn-BD" sz="3600" dirty="0" smtClean="0">
                <a:latin typeface="NikoshBAN" pitchFamily="2" charset="0"/>
                <a:cs typeface="NikoshBAN" pitchFamily="2" charset="0"/>
              </a:rPr>
              <a:t>২</a:t>
            </a:r>
            <a:r>
              <a:rPr lang="en-US" sz="3600" dirty="0" smtClean="0">
                <a:latin typeface="NikoshBAN" pitchFamily="2" charset="0"/>
                <a:cs typeface="NikoshBAN" pitchFamily="2" charset="0"/>
              </a:rPr>
              <a:t>।গণহত্যার   </a:t>
            </a:r>
            <a:r>
              <a:rPr lang="en-US" sz="3600" dirty="0" err="1" smtClean="0">
                <a:latin typeface="NikoshBAN" pitchFamily="2" charset="0"/>
                <a:cs typeface="NikoshBAN" pitchFamily="2" charset="0"/>
              </a:rPr>
              <a:t>তদন্ত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7" name="Oval 6"/>
          <p:cNvSpPr/>
          <p:nvPr/>
        </p:nvSpPr>
        <p:spPr>
          <a:xfrm>
            <a:off x="6248400" y="4419600"/>
            <a:ext cx="2895600" cy="2438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bn-BD" sz="3600" dirty="0" smtClean="0">
                <a:latin typeface="NikoshBAN" pitchFamily="2" charset="0"/>
                <a:cs typeface="NikoshBAN" pitchFamily="2" charset="0"/>
              </a:rPr>
              <a:t>৩।</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নির্বাচিত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প্রতিনিধিদের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ক্ষমতা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হস্তান্তর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9" name="Up Arrow 8"/>
          <p:cNvSpPr/>
          <p:nvPr/>
        </p:nvSpPr>
        <p:spPr>
          <a:xfrm rot="18596162">
            <a:off x="2840556" y="1655769"/>
            <a:ext cx="484632" cy="17731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rot="3594569">
            <a:off x="5713849" y="1688633"/>
            <a:ext cx="484632" cy="16619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rot="7492230">
            <a:off x="5940233" y="3765885"/>
            <a:ext cx="484632" cy="135519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rot="14050557">
            <a:off x="2696057" y="3660536"/>
            <a:ext cx="484632" cy="14472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895600" y="2286000"/>
            <a:ext cx="3124200" cy="2362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atin typeface="NikoshBAN" pitchFamily="2" charset="0"/>
                <a:cs typeface="NikoshBAN" pitchFamily="2" charset="0"/>
              </a:rPr>
              <a:t>বক্তব্যের</a:t>
            </a:r>
            <a:r>
              <a:rPr lang="en-US" sz="3200" dirty="0" smtClean="0">
                <a:latin typeface="NikoshBAN" pitchFamily="2" charset="0"/>
                <a:cs typeface="NikoshBAN" pitchFamily="2" charset="0"/>
              </a:rPr>
              <a:t> </a:t>
            </a:r>
            <a:r>
              <a:rPr lang="en-US" sz="3600" dirty="0" err="1" smtClean="0">
                <a:latin typeface="NikoshBAN" pitchFamily="2" charset="0"/>
                <a:cs typeface="NikoshBAN" pitchFamily="2" charset="0"/>
              </a:rPr>
              <a:t>মূল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বিষয়</a:t>
            </a:r>
            <a:r>
              <a:rPr lang="en-US" sz="3600" dirty="0" smtClean="0">
                <a:latin typeface="NikoshBAN" pitchFamily="2" charset="0"/>
                <a:cs typeface="NikoshBAN" pitchFamily="2" charset="0"/>
              </a:rPr>
              <a:t> ৪টি </a:t>
            </a:r>
            <a:r>
              <a:rPr lang="en-US" sz="3600" dirty="0" err="1" smtClean="0">
                <a:latin typeface="NikoshBAN" pitchFamily="2" charset="0"/>
                <a:cs typeface="NikoshBAN" pitchFamily="2" charset="0"/>
              </a:rPr>
              <a:t>যথা</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ad_bodies_of_Bengali_intellectuals,_14_December_197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D.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latin typeface="NikoshBAN" pitchFamily="2" charset="0"/>
                <a:cs typeface="NikoshBAN" pitchFamily="2" charset="0"/>
              </a:rPr>
              <a:t>৭ </a:t>
            </a:r>
            <a:r>
              <a:rPr lang="en-US" sz="7200" dirty="0" err="1" smtClean="0">
                <a:latin typeface="NikoshBAN" pitchFamily="2" charset="0"/>
                <a:cs typeface="NikoshBAN" pitchFamily="2" charset="0"/>
              </a:rPr>
              <a:t>মার্চ</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ভাষণের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পর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বাঙ্গালী</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জাতির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উপর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নির্যাতনের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দৃশ্য</a:t>
            </a:r>
            <a:r>
              <a:rPr lang="en-US" sz="7200" dirty="0" smtClean="0">
                <a:latin typeface="NikoshBAN" pitchFamily="2" charset="0"/>
                <a:cs typeface="NikoshBAN" pitchFamily="2" charset="0"/>
              </a:rPr>
              <a:t> </a:t>
            </a:r>
            <a:endParaRPr lang="en-US" sz="7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2.jpg"/>
          <p:cNvPicPr>
            <a:picLocks noChangeAspect="1"/>
          </p:cNvPicPr>
          <p:nvPr/>
        </p:nvPicPr>
        <p:blipFill>
          <a:blip r:embed="rId2"/>
          <a:stretch>
            <a:fillRect/>
          </a:stretch>
        </p:blipFill>
        <p:spPr>
          <a:xfrm>
            <a:off x="0" y="0"/>
            <a:ext cx="9143999" cy="6858000"/>
          </a:xfrm>
          <a:prstGeom prst="rect">
            <a:avLst/>
          </a:prstGeom>
        </p:spPr>
      </p:pic>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C:\Users\jewel\Desktop\serajul\war71 (50).jpg"/>
          <p:cNvPicPr>
            <a:picLocks noChangeAspect="1" noChangeArrowheads="1"/>
          </p:cNvPicPr>
          <p:nvPr/>
        </p:nvPicPr>
        <p:blipFill>
          <a:blip r:embed="rId2"/>
          <a:srcRect/>
          <a:stretch>
            <a:fillRect/>
          </a:stretch>
        </p:blipFill>
        <p:spPr bwMode="auto">
          <a:xfrm>
            <a:off x="304800" y="152400"/>
            <a:ext cx="8839200" cy="6705600"/>
          </a:xfrm>
          <a:prstGeom prst="rect">
            <a:avLst/>
          </a:prstGeom>
          <a:noFill/>
        </p:spPr>
      </p:pic>
    </p:spTree>
  </p:cSld>
  <p:clrMapOvr>
    <a:masterClrMapping/>
  </p:clrMapOvr>
  <p:transition spd="slow">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4.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19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dirty="0" err="1" smtClean="0">
                <a:latin typeface="NikoshBAN" pitchFamily="2" charset="0"/>
                <a:cs typeface="NikoshBAN" pitchFamily="2" charset="0"/>
              </a:rPr>
              <a:t>জোড়য়</a:t>
            </a:r>
            <a:r>
              <a:rPr lang="en-US" sz="11500" dirty="0" smtClean="0">
                <a:latin typeface="NikoshBAN" pitchFamily="2" charset="0"/>
                <a:cs typeface="NikoshBAN" pitchFamily="2" charset="0"/>
              </a:rPr>
              <a:t> </a:t>
            </a:r>
            <a:r>
              <a:rPr lang="en-US" sz="11500" dirty="0" err="1" smtClean="0">
                <a:latin typeface="NikoshBAN" pitchFamily="2" charset="0"/>
                <a:cs typeface="NikoshBAN" pitchFamily="2" charset="0"/>
              </a:rPr>
              <a:t>কাজ</a:t>
            </a:r>
            <a:endParaRPr lang="en-US" sz="11500" dirty="0">
              <a:latin typeface="NikoshBAN" pitchFamily="2" charset="0"/>
              <a:cs typeface="NikoshBAN" pitchFamily="2" charset="0"/>
            </a:endParaRPr>
          </a:p>
        </p:txBody>
      </p:sp>
      <p:sp>
        <p:nvSpPr>
          <p:cNvPr id="3" name="Rectangle 2"/>
          <p:cNvSpPr/>
          <p:nvPr/>
        </p:nvSpPr>
        <p:spPr>
          <a:xfrm>
            <a:off x="0" y="3124200"/>
            <a:ext cx="9144000" cy="3733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latin typeface="NikoshBAN" pitchFamily="2" charset="0"/>
                <a:cs typeface="NikoshBAN" pitchFamily="2" charset="0"/>
              </a:rPr>
              <a:t>৭ </a:t>
            </a:r>
            <a:r>
              <a:rPr lang="en-US" sz="7200" dirty="0" err="1" smtClean="0">
                <a:latin typeface="NikoshBAN" pitchFamily="2" charset="0"/>
                <a:cs typeface="NikoshBAN" pitchFamily="2" charset="0"/>
              </a:rPr>
              <a:t>মার্চ</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ভাষণের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পর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বাঙ্গালী</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জাতীর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উপর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যে</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নির্যাতন</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হয়েছিল</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তা</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বর্ননা</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কর</a:t>
            </a:r>
            <a:endParaRPr lang="en-US" sz="72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bg2">
              <a:lumMod val="50000"/>
            </a:schemeClr>
          </a:solidFill>
        </p:spPr>
        <p:txBody>
          <a:bodyPr>
            <a:noAutofit/>
          </a:bodyPr>
          <a:lstStyle/>
          <a:p>
            <a:r>
              <a:rPr lang="en-US" sz="11500" dirty="0" err="1" smtClean="0">
                <a:latin typeface="NikoshBAN" pitchFamily="2" charset="0"/>
                <a:cs typeface="NikoshBAN" pitchFamily="2" charset="0"/>
              </a:rPr>
              <a:t>নিচের</a:t>
            </a:r>
            <a:r>
              <a:rPr lang="en-US" sz="11500" dirty="0" smtClean="0">
                <a:latin typeface="NikoshBAN" pitchFamily="2" charset="0"/>
                <a:cs typeface="NikoshBAN" pitchFamily="2" charset="0"/>
              </a:rPr>
              <a:t> </a:t>
            </a:r>
            <a:r>
              <a:rPr lang="en-US" sz="11500" dirty="0" err="1" smtClean="0">
                <a:latin typeface="NikoshBAN" pitchFamily="2" charset="0"/>
                <a:cs typeface="NikoshBAN" pitchFamily="2" charset="0"/>
              </a:rPr>
              <a:t>ছবি</a:t>
            </a:r>
            <a:r>
              <a:rPr lang="en-US" sz="11500" dirty="0" smtClean="0">
                <a:latin typeface="NikoshBAN" pitchFamily="2" charset="0"/>
                <a:cs typeface="NikoshBAN" pitchFamily="2" charset="0"/>
              </a:rPr>
              <a:t> </a:t>
            </a:r>
            <a:r>
              <a:rPr lang="en-US" sz="11500" dirty="0" err="1" smtClean="0">
                <a:latin typeface="NikoshBAN" pitchFamily="2" charset="0"/>
                <a:cs typeface="NikoshBAN" pitchFamily="2" charset="0"/>
              </a:rPr>
              <a:t>গুলো</a:t>
            </a:r>
            <a:r>
              <a:rPr lang="en-US" sz="11500" dirty="0" smtClean="0">
                <a:latin typeface="NikoshBAN" pitchFamily="2" charset="0"/>
                <a:cs typeface="NikoshBAN" pitchFamily="2" charset="0"/>
              </a:rPr>
              <a:t> </a:t>
            </a:r>
            <a:r>
              <a:rPr lang="en-US" sz="11500" dirty="0" err="1" smtClean="0">
                <a:latin typeface="NikoshBAN" pitchFamily="2" charset="0"/>
                <a:cs typeface="NikoshBAN" pitchFamily="2" charset="0"/>
              </a:rPr>
              <a:t>লক্ষ্য</a:t>
            </a:r>
            <a:r>
              <a:rPr lang="en-US" sz="11500" dirty="0" smtClean="0">
                <a:latin typeface="NikoshBAN" pitchFamily="2" charset="0"/>
                <a:cs typeface="NikoshBAN" pitchFamily="2" charset="0"/>
              </a:rPr>
              <a:t> </a:t>
            </a:r>
            <a:r>
              <a:rPr lang="en-US" sz="11500" dirty="0" err="1" smtClean="0">
                <a:latin typeface="NikoshBAN" pitchFamily="2" charset="0"/>
                <a:cs typeface="NikoshBAN" pitchFamily="2" charset="0"/>
              </a:rPr>
              <a:t>কর</a:t>
            </a:r>
            <a:r>
              <a:rPr lang="en-US" sz="11500" dirty="0" smtClean="0">
                <a:latin typeface="NikoshBAN" pitchFamily="2" charset="0"/>
                <a:cs typeface="NikoshBAN" pitchFamily="2" charset="0"/>
              </a:rPr>
              <a:t> </a:t>
            </a:r>
            <a:endParaRPr lang="en-US" sz="115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248400" cy="1676400"/>
          </a:xfrm>
        </p:spPr>
        <p:txBody>
          <a:bodyPr/>
          <a:lstStyle/>
          <a:p>
            <a:endParaRPr lang="en-US" dirty="0">
              <a:latin typeface="NikoshBAN" pitchFamily="2" charset="0"/>
              <a:cs typeface="NikoshBAN" pitchFamily="2" charset="0"/>
            </a:endParaRPr>
          </a:p>
        </p:txBody>
      </p:sp>
      <p:sp>
        <p:nvSpPr>
          <p:cNvPr id="5" name="Horizontal Scroll 4"/>
          <p:cNvSpPr/>
          <p:nvPr/>
        </p:nvSpPr>
        <p:spPr>
          <a:xfrm>
            <a:off x="0" y="0"/>
            <a:ext cx="9144000" cy="2209800"/>
          </a:xfrm>
          <a:prstGeom prst="horizont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smtClean="0">
                <a:latin typeface="NikoshBAN" pitchFamily="2" charset="0"/>
                <a:cs typeface="NikoshBAN" pitchFamily="2" charset="0"/>
              </a:rPr>
              <a:t>শিক্ষক</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পরিচিতি</a:t>
            </a:r>
            <a:r>
              <a:rPr lang="en-US" sz="6000" dirty="0" smtClean="0">
                <a:latin typeface="NikoshBAN" pitchFamily="2" charset="0"/>
                <a:cs typeface="NikoshBAN" pitchFamily="2" charset="0"/>
              </a:rPr>
              <a:t> </a:t>
            </a:r>
            <a:endParaRPr lang="en-US" sz="6000" dirty="0">
              <a:latin typeface="NikoshBAN" pitchFamily="2" charset="0"/>
              <a:cs typeface="NikoshBAN" pitchFamily="2" charset="0"/>
            </a:endParaRPr>
          </a:p>
        </p:txBody>
      </p:sp>
      <p:sp>
        <p:nvSpPr>
          <p:cNvPr id="6" name="Rectangle 5"/>
          <p:cNvSpPr/>
          <p:nvPr/>
        </p:nvSpPr>
        <p:spPr>
          <a:xfrm>
            <a:off x="0" y="1981200"/>
            <a:ext cx="9144000"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lgn="ctr">
              <a:lnSpc>
                <a:spcPct val="150000"/>
              </a:lnSpc>
            </a:pPr>
            <a:r>
              <a:rPr lang="en-US" sz="3200" dirty="0" err="1" smtClean="0">
                <a:latin typeface="NikoshBAN" pitchFamily="2" charset="0"/>
                <a:cs typeface="NikoshBAN" pitchFamily="2" charset="0"/>
              </a:rPr>
              <a:t>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ফয়েজুর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রহমান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ভূঞাঁ</a:t>
            </a:r>
            <a:r>
              <a:rPr lang="en-US" sz="3200" dirty="0" smtClean="0">
                <a:latin typeface="NikoshBAN" pitchFamily="2" charset="0"/>
                <a:cs typeface="NikoshBAN" pitchFamily="2" charset="0"/>
              </a:rPr>
              <a:t> </a:t>
            </a:r>
          </a:p>
          <a:p>
            <a:pPr marL="800100" lvl="1" indent="-342900" algn="ctr">
              <a:lnSpc>
                <a:spcPct val="150000"/>
              </a:lnSpc>
            </a:pP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এম</a:t>
            </a:r>
            <a:r>
              <a:rPr lang="en-US" sz="3200" dirty="0" smtClean="0">
                <a:latin typeface="NikoshBAN" pitchFamily="2" charset="0"/>
                <a:cs typeface="NikoshBAN" pitchFamily="2" charset="0"/>
              </a:rPr>
              <a:t> ,এ , </a:t>
            </a:r>
            <a:r>
              <a:rPr lang="en-US" sz="3200" dirty="0" err="1" smtClean="0">
                <a:latin typeface="NikoshBAN" pitchFamily="2" charset="0"/>
                <a:cs typeface="NikoshBAN" pitchFamily="2" charset="0"/>
              </a:rPr>
              <a:t>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a:t>
            </a:r>
            <a:r>
              <a:rPr lang="en-US" sz="3200" dirty="0" smtClean="0">
                <a:latin typeface="NikoshBAN" pitchFamily="2" charset="0"/>
                <a:cs typeface="NikoshBAN" pitchFamily="2" charset="0"/>
              </a:rPr>
              <a:t> , </a:t>
            </a:r>
            <a:r>
              <a:rPr lang="en-US" sz="3200" dirty="0" err="1" smtClean="0">
                <a:latin typeface="NikoshBAN" pitchFamily="2" charset="0"/>
                <a:cs typeface="NikoshBAN" pitchFamily="2" charset="0"/>
              </a:rPr>
              <a:t>এড</a:t>
            </a:r>
            <a:r>
              <a:rPr lang="en-US" sz="3200" dirty="0" smtClean="0">
                <a:latin typeface="NikoshBAN" pitchFamily="2" charset="0"/>
                <a:cs typeface="NikoshBAN" pitchFamily="2" charset="0"/>
              </a:rPr>
              <a:t>)</a:t>
            </a:r>
          </a:p>
          <a:p>
            <a:pPr marL="800100" lvl="1" indent="-342900" algn="ctr">
              <a:lnSpc>
                <a:spcPct val="150000"/>
              </a:lnSpc>
            </a:pPr>
            <a:r>
              <a:rPr lang="en-US" sz="3200" dirty="0" err="1" smtClean="0">
                <a:latin typeface="NikoshBAN" pitchFamily="2" charset="0"/>
                <a:cs typeface="NikoshBAN" pitchFamily="2" charset="0"/>
              </a:rPr>
              <a:t>সহকারি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শিক্ষক</a:t>
            </a:r>
            <a:r>
              <a:rPr lang="en-US" sz="3200" dirty="0" smtClean="0">
                <a:latin typeface="NikoshBAN" pitchFamily="2" charset="0"/>
                <a:cs typeface="NikoshBAN" pitchFamily="2" charset="0"/>
              </a:rPr>
              <a:t>,(</a:t>
            </a:r>
            <a:r>
              <a:rPr lang="en-US" sz="3200" dirty="0" err="1" smtClean="0">
                <a:latin typeface="NikoshBAN" pitchFamily="2" charset="0"/>
                <a:cs typeface="NikoshBAN" pitchFamily="2" charset="0"/>
              </a:rPr>
              <a:t>শারীরিক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শিক্ষা</a:t>
            </a:r>
            <a:r>
              <a:rPr lang="en-US" sz="3200" dirty="0" smtClean="0">
                <a:latin typeface="NikoshBAN" pitchFamily="2" charset="0"/>
                <a:cs typeface="NikoshBAN" pitchFamily="2" charset="0"/>
              </a:rPr>
              <a:t>)</a:t>
            </a:r>
          </a:p>
          <a:p>
            <a:pPr marL="800100" lvl="1" indent="-342900" algn="ctr">
              <a:lnSpc>
                <a:spcPct val="150000"/>
              </a:lnSpc>
            </a:pPr>
            <a:r>
              <a:rPr lang="en-US" sz="3200" dirty="0" err="1" smtClean="0">
                <a:latin typeface="NikoshBAN" pitchFamily="2" charset="0"/>
                <a:cs typeface="NikoshBAN" pitchFamily="2" charset="0"/>
              </a:rPr>
              <a:t>বড়গোবিন্দপুর</a:t>
            </a:r>
            <a:r>
              <a:rPr lang="en-US" sz="3200" dirty="0" smtClean="0">
                <a:latin typeface="NikoshBAN" pitchFamily="2" charset="0"/>
                <a:cs typeface="NikoshBAN" pitchFamily="2" charset="0"/>
              </a:rPr>
              <a:t> এ </a:t>
            </a:r>
            <a:r>
              <a:rPr lang="en-US" sz="3200" dirty="0" err="1" smtClean="0">
                <a:latin typeface="NikoshBAN" pitchFamily="2" charset="0"/>
                <a:cs typeface="NikoshBAN" pitchFamily="2" charset="0"/>
              </a:rPr>
              <a:t>এম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উচ্চ</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বিদ্যালয়</a:t>
            </a:r>
            <a:endParaRPr lang="en-US" sz="3200" dirty="0" smtClean="0">
              <a:latin typeface="NikoshBAN" pitchFamily="2" charset="0"/>
              <a:cs typeface="NikoshBAN" pitchFamily="2" charset="0"/>
            </a:endParaRPr>
          </a:p>
          <a:p>
            <a:pPr marL="800100" lvl="1" indent="-342900" algn="ctr">
              <a:lnSpc>
                <a:spcPct val="150000"/>
              </a:lnSpc>
            </a:pPr>
            <a:r>
              <a:rPr lang="en-US" sz="3600" dirty="0" err="1" smtClean="0">
                <a:latin typeface="NikoshBAN" pitchFamily="2" charset="0"/>
                <a:cs typeface="NikoshBAN" pitchFamily="2" charset="0"/>
              </a:rPr>
              <a:t>চান্দিনা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কুমিল্লা</a:t>
            </a:r>
            <a:r>
              <a:rPr lang="en-US"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pPr marL="800100" lvl="1" indent="-342900" algn="ctr">
              <a:lnSpc>
                <a:spcPct val="150000"/>
              </a:lnSpc>
            </a:pPr>
            <a:r>
              <a:rPr lang="bn-BD" sz="3600" smtClean="0">
                <a:latin typeface="NikoshBAN" pitchFamily="2" charset="0"/>
                <a:cs typeface="NikoshBAN" pitchFamily="2" charset="0"/>
              </a:rPr>
              <a:t>মোবাইল নং০১৭১০৯১৫৯২১</a:t>
            </a:r>
            <a:endParaRPr lang="en-US" sz="3600" dirty="0">
              <a:latin typeface="NikoshBAN" pitchFamily="2" charset="0"/>
              <a:cs typeface="NikoshBAN" pitchFamily="2" charset="0"/>
            </a:endParaRPr>
          </a:p>
        </p:txBody>
      </p:sp>
      <p:pic>
        <p:nvPicPr>
          <p:cNvPr id="8" name="Picture 7" descr="D:\Faizur Rahman\FB_IMG_1563760964472.jpg"/>
          <p:cNvPicPr>
            <a:picLocks noChangeAspect="1" noChangeArrowheads="1"/>
          </p:cNvPicPr>
          <p:nvPr/>
        </p:nvPicPr>
        <p:blipFill>
          <a:blip r:embed="rId2"/>
          <a:srcRect/>
          <a:stretch>
            <a:fillRect/>
          </a:stretch>
        </p:blipFill>
        <p:spPr bwMode="auto">
          <a:xfrm>
            <a:off x="0" y="2209800"/>
            <a:ext cx="1981200" cy="2057400"/>
          </a:xfrm>
          <a:prstGeom prst="rect">
            <a:avLst/>
          </a:prstGeom>
          <a:noFill/>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96984_161746373905455_160501724029920_334910_6120082_n.jpg"/>
          <p:cNvPicPr>
            <a:picLocks noChangeAspect="1"/>
          </p:cNvPicPr>
          <p:nvPr/>
        </p:nvPicPr>
        <p:blipFill>
          <a:blip r:embed="rId2"/>
          <a:stretch>
            <a:fillRect/>
          </a:stretch>
        </p:blipFill>
        <p:spPr>
          <a:xfrm>
            <a:off x="0" y="0"/>
            <a:ext cx="9144000" cy="6629400"/>
          </a:xfrm>
          <a:prstGeom prst="rect">
            <a:avLst/>
          </a:prstGeom>
        </p:spPr>
      </p:pic>
    </p:spTree>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ngladesh-war-007.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slow">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omen-marching-in-streets-of-dhaka-in-1971-1152.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6.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accent6">
              <a:lumMod val="75000"/>
            </a:schemeClr>
          </a:solidFill>
        </p:spPr>
        <p:txBody>
          <a:bodyPr>
            <a:normAutofit/>
          </a:bodyPr>
          <a:lstStyle/>
          <a:p>
            <a:r>
              <a:rPr lang="en-US" dirty="0" err="1" smtClean="0">
                <a:latin typeface="NikoshBAN" pitchFamily="2" charset="0"/>
                <a:cs typeface="NikoshBAN" pitchFamily="2" charset="0"/>
              </a:rPr>
              <a:t>জাতীর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জনক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বঙ্গবন্ধুর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শেষ</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বক্তব্য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আছে</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প্রস্তুত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থাকুন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রাখবেন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রক্ত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দিয়েছি</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রক্ত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দেবো,এ</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দেশের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মানুষকে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ছাড়বো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ইনশাল্লাহ</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এবারের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সংগ্রাম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আমাদের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মুক্তির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সংগ্রাম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এবারের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সংগ্রাম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স্বাধীনতার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সংগ্রাম</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Right Arrow 2"/>
          <p:cNvSpPr/>
          <p:nvPr/>
        </p:nvSpPr>
        <p:spPr>
          <a:xfrm>
            <a:off x="0" y="0"/>
            <a:ext cx="8686800" cy="2362200"/>
          </a:xfrm>
          <a:prstGeom prst="lef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err="1" smtClean="0">
                <a:solidFill>
                  <a:srgbClr val="FFFF00"/>
                </a:solidFill>
                <a:latin typeface="NikoshBAN" pitchFamily="2" charset="0"/>
                <a:cs typeface="NikoshBAN" pitchFamily="2" charset="0"/>
              </a:rPr>
              <a:t>দলীয়</a:t>
            </a:r>
            <a:r>
              <a:rPr lang="en-US" sz="8800" dirty="0" smtClean="0">
                <a:solidFill>
                  <a:srgbClr val="FFFF00"/>
                </a:solidFill>
                <a:latin typeface="NikoshBAN" pitchFamily="2" charset="0"/>
                <a:cs typeface="NikoshBAN" pitchFamily="2" charset="0"/>
              </a:rPr>
              <a:t> </a:t>
            </a:r>
            <a:r>
              <a:rPr lang="en-US" sz="8800" dirty="0" err="1" smtClean="0">
                <a:solidFill>
                  <a:srgbClr val="FFFF00"/>
                </a:solidFill>
                <a:latin typeface="NikoshBAN" pitchFamily="2" charset="0"/>
                <a:cs typeface="NikoshBAN" pitchFamily="2" charset="0"/>
              </a:rPr>
              <a:t>কাজ</a:t>
            </a:r>
            <a:endParaRPr lang="en-US" sz="8800" dirty="0">
              <a:solidFill>
                <a:srgbClr val="FFFF00"/>
              </a:solidFill>
              <a:latin typeface="NikoshBAN" pitchFamily="2" charset="0"/>
              <a:cs typeface="NikoshBAN" pitchFamily="2" charset="0"/>
            </a:endParaRPr>
          </a:p>
        </p:txBody>
      </p:sp>
      <p:sp>
        <p:nvSpPr>
          <p:cNvPr id="5" name="Rectangle 4"/>
          <p:cNvSpPr/>
          <p:nvPr/>
        </p:nvSpPr>
        <p:spPr>
          <a:xfrm>
            <a:off x="0" y="2514600"/>
            <a:ext cx="9144000" cy="4343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latin typeface="NikoshBAN" pitchFamily="2" charset="0"/>
                <a:cs typeface="NikoshBAN" pitchFamily="2" charset="0"/>
              </a:rPr>
              <a:t> </a:t>
            </a:r>
            <a:r>
              <a:rPr lang="en-US" sz="5400" dirty="0" smtClean="0">
                <a:solidFill>
                  <a:srgbClr val="00B0F0"/>
                </a:solidFill>
                <a:latin typeface="NikoshBAN" pitchFamily="2" charset="0"/>
                <a:cs typeface="NikoshBAN" pitchFamily="2" charset="0"/>
              </a:rPr>
              <a:t>১।মুক্তি </a:t>
            </a:r>
            <a:r>
              <a:rPr lang="en-US" sz="5400" dirty="0" err="1" smtClean="0">
                <a:solidFill>
                  <a:srgbClr val="00B0F0"/>
                </a:solidFill>
                <a:latin typeface="NikoshBAN" pitchFamily="2" charset="0"/>
                <a:cs typeface="NikoshBAN" pitchFamily="2" charset="0"/>
              </a:rPr>
              <a:t>যুদ্ধের</a:t>
            </a:r>
            <a:r>
              <a:rPr lang="en-US" sz="5400" dirty="0" smtClean="0">
                <a:solidFill>
                  <a:srgbClr val="00B0F0"/>
                </a:solidFill>
                <a:latin typeface="NikoshBAN" pitchFamily="2" charset="0"/>
                <a:cs typeface="NikoshBAN" pitchFamily="2" charset="0"/>
              </a:rPr>
              <a:t> </a:t>
            </a:r>
            <a:r>
              <a:rPr lang="en-US" sz="5400" dirty="0" err="1" smtClean="0">
                <a:solidFill>
                  <a:srgbClr val="00B0F0"/>
                </a:solidFill>
                <a:latin typeface="NikoshBAN" pitchFamily="2" charset="0"/>
                <a:cs typeface="NikoshBAN" pitchFamily="2" charset="0"/>
              </a:rPr>
              <a:t>কারণ</a:t>
            </a:r>
            <a:r>
              <a:rPr lang="en-US" sz="5400" dirty="0" smtClean="0">
                <a:solidFill>
                  <a:srgbClr val="00B0F0"/>
                </a:solidFill>
                <a:latin typeface="NikoshBAN" pitchFamily="2" charset="0"/>
                <a:cs typeface="NikoshBAN" pitchFamily="2" charset="0"/>
              </a:rPr>
              <a:t> </a:t>
            </a:r>
            <a:r>
              <a:rPr lang="en-US" sz="5400" dirty="0" err="1" smtClean="0">
                <a:solidFill>
                  <a:srgbClr val="00B0F0"/>
                </a:solidFill>
                <a:latin typeface="NikoshBAN" pitchFamily="2" charset="0"/>
                <a:cs typeface="NikoshBAN" pitchFamily="2" charset="0"/>
              </a:rPr>
              <a:t>ব্যাখ্যা</a:t>
            </a:r>
            <a:r>
              <a:rPr lang="en-US" sz="5400" dirty="0" smtClean="0">
                <a:solidFill>
                  <a:srgbClr val="00B0F0"/>
                </a:solidFill>
                <a:latin typeface="NikoshBAN" pitchFamily="2" charset="0"/>
                <a:cs typeface="NikoshBAN" pitchFamily="2" charset="0"/>
              </a:rPr>
              <a:t> </a:t>
            </a:r>
            <a:r>
              <a:rPr lang="en-US" sz="5400" dirty="0" err="1" smtClean="0">
                <a:solidFill>
                  <a:srgbClr val="00B0F0"/>
                </a:solidFill>
                <a:latin typeface="NikoshBAN" pitchFamily="2" charset="0"/>
                <a:cs typeface="NikoshBAN" pitchFamily="2" charset="0"/>
              </a:rPr>
              <a:t>কর</a:t>
            </a:r>
            <a:r>
              <a:rPr lang="en-US" sz="5400" dirty="0" smtClean="0">
                <a:solidFill>
                  <a:srgbClr val="00B0F0"/>
                </a:solidFill>
                <a:latin typeface="NikoshBAN" pitchFamily="2" charset="0"/>
                <a:cs typeface="NikoshBAN" pitchFamily="2" charset="0"/>
              </a:rPr>
              <a:t> ।</a:t>
            </a:r>
          </a:p>
          <a:p>
            <a:pPr algn="ctr"/>
            <a:r>
              <a:rPr lang="en-US" sz="4000" dirty="0" smtClean="0">
                <a:latin typeface="NikoshBAN" pitchFamily="2" charset="0"/>
                <a:cs typeface="NikoshBAN" pitchFamily="2" charset="0"/>
              </a:rPr>
              <a:t>  </a:t>
            </a:r>
            <a:r>
              <a:rPr lang="en-US" sz="5400" dirty="0" smtClean="0">
                <a:solidFill>
                  <a:srgbClr val="FFC000"/>
                </a:solidFill>
                <a:latin typeface="NikoshBAN" pitchFamily="2" charset="0"/>
                <a:cs typeface="NikoshBAN" pitchFamily="2" charset="0"/>
              </a:rPr>
              <a:t>২।’এবারের </a:t>
            </a:r>
            <a:r>
              <a:rPr lang="en-US" sz="5400" dirty="0" err="1" smtClean="0">
                <a:solidFill>
                  <a:srgbClr val="FFC000"/>
                </a:solidFill>
                <a:latin typeface="NikoshBAN" pitchFamily="2" charset="0"/>
                <a:cs typeface="NikoshBAN" pitchFamily="2" charset="0"/>
              </a:rPr>
              <a:t>সংগ্রাম</a:t>
            </a:r>
            <a:r>
              <a:rPr lang="en-US" sz="5400" dirty="0" smtClean="0">
                <a:solidFill>
                  <a:srgbClr val="FFC000"/>
                </a:solidFill>
                <a:latin typeface="NikoshBAN" pitchFamily="2" charset="0"/>
                <a:cs typeface="NikoshBAN" pitchFamily="2" charset="0"/>
              </a:rPr>
              <a:t> </a:t>
            </a:r>
            <a:r>
              <a:rPr lang="en-US" sz="5400" dirty="0" err="1" smtClean="0">
                <a:solidFill>
                  <a:srgbClr val="FFC000"/>
                </a:solidFill>
                <a:latin typeface="NikoshBAN" pitchFamily="2" charset="0"/>
                <a:cs typeface="NikoshBAN" pitchFamily="2" charset="0"/>
              </a:rPr>
              <a:t>মুক্তির</a:t>
            </a:r>
            <a:r>
              <a:rPr lang="en-US" sz="5400" dirty="0" smtClean="0">
                <a:solidFill>
                  <a:srgbClr val="FFC000"/>
                </a:solidFill>
                <a:latin typeface="NikoshBAN" pitchFamily="2" charset="0"/>
                <a:cs typeface="NikoshBAN" pitchFamily="2" charset="0"/>
              </a:rPr>
              <a:t> </a:t>
            </a:r>
            <a:r>
              <a:rPr lang="en-US" sz="5400" dirty="0" err="1" smtClean="0">
                <a:solidFill>
                  <a:srgbClr val="FFC000"/>
                </a:solidFill>
                <a:latin typeface="NikoshBAN" pitchFamily="2" charset="0"/>
                <a:cs typeface="NikoshBAN" pitchFamily="2" charset="0"/>
              </a:rPr>
              <a:t>সংগ্রাম</a:t>
            </a:r>
            <a:r>
              <a:rPr lang="en-US" sz="5400" dirty="0" smtClean="0">
                <a:solidFill>
                  <a:srgbClr val="FFC000"/>
                </a:solidFill>
                <a:latin typeface="NikoshBAN" pitchFamily="2" charset="0"/>
                <a:cs typeface="NikoshBAN" pitchFamily="2" charset="0"/>
              </a:rPr>
              <a:t> </a:t>
            </a:r>
            <a:r>
              <a:rPr lang="en-US" sz="5400" dirty="0" err="1" smtClean="0">
                <a:solidFill>
                  <a:srgbClr val="FFC000"/>
                </a:solidFill>
                <a:latin typeface="NikoshBAN" pitchFamily="2" charset="0"/>
                <a:cs typeface="NikoshBAN" pitchFamily="2" charset="0"/>
              </a:rPr>
              <a:t>কথাটির</a:t>
            </a:r>
            <a:r>
              <a:rPr lang="en-US" sz="5400" dirty="0" smtClean="0">
                <a:solidFill>
                  <a:srgbClr val="FFC000"/>
                </a:solidFill>
                <a:latin typeface="NikoshBAN" pitchFamily="2" charset="0"/>
                <a:cs typeface="NikoshBAN" pitchFamily="2" charset="0"/>
              </a:rPr>
              <a:t> </a:t>
            </a:r>
            <a:r>
              <a:rPr lang="en-US" sz="5400" dirty="0" err="1" smtClean="0">
                <a:solidFill>
                  <a:srgbClr val="FFC000"/>
                </a:solidFill>
                <a:latin typeface="NikoshBAN" pitchFamily="2" charset="0"/>
                <a:cs typeface="NikoshBAN" pitchFamily="2" charset="0"/>
              </a:rPr>
              <a:t>তাৎপর্য</a:t>
            </a:r>
            <a:r>
              <a:rPr lang="en-US" sz="5400" dirty="0" smtClean="0">
                <a:solidFill>
                  <a:srgbClr val="FFC000"/>
                </a:solidFill>
                <a:latin typeface="NikoshBAN" pitchFamily="2" charset="0"/>
                <a:cs typeface="NikoshBAN" pitchFamily="2" charset="0"/>
              </a:rPr>
              <a:t>  </a:t>
            </a:r>
            <a:r>
              <a:rPr lang="en-US" sz="5400" dirty="0" err="1" smtClean="0">
                <a:solidFill>
                  <a:srgbClr val="FFC000"/>
                </a:solidFill>
                <a:latin typeface="NikoshBAN" pitchFamily="2" charset="0"/>
                <a:cs typeface="NikoshBAN" pitchFamily="2" charset="0"/>
              </a:rPr>
              <a:t>বিশ্লেষণ</a:t>
            </a:r>
            <a:r>
              <a:rPr lang="en-US" sz="5400" dirty="0" smtClean="0">
                <a:solidFill>
                  <a:srgbClr val="FFC000"/>
                </a:solidFill>
                <a:latin typeface="NikoshBAN" pitchFamily="2" charset="0"/>
                <a:cs typeface="NikoshBAN" pitchFamily="2" charset="0"/>
              </a:rPr>
              <a:t> </a:t>
            </a:r>
            <a:r>
              <a:rPr lang="en-US" sz="5400" dirty="0" err="1" smtClean="0">
                <a:solidFill>
                  <a:srgbClr val="FFC000"/>
                </a:solidFill>
                <a:latin typeface="NikoshBAN" pitchFamily="2" charset="0"/>
                <a:cs typeface="NikoshBAN" pitchFamily="2" charset="0"/>
              </a:rPr>
              <a:t>কর</a:t>
            </a:r>
            <a:r>
              <a:rPr lang="en-US" sz="5400" dirty="0" smtClean="0">
                <a:solidFill>
                  <a:srgbClr val="FFC000"/>
                </a:solidFill>
                <a:latin typeface="NikoshBAN" pitchFamily="2" charset="0"/>
                <a:cs typeface="NikoshBAN" pitchFamily="2" charset="0"/>
              </a:rPr>
              <a:t>।’     </a:t>
            </a:r>
            <a:endParaRPr lang="en-US" sz="5400" dirty="0">
              <a:solidFill>
                <a:srgbClr val="FFC000"/>
              </a:solidFill>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ecision 1"/>
          <p:cNvSpPr/>
          <p:nvPr/>
        </p:nvSpPr>
        <p:spPr>
          <a:xfrm>
            <a:off x="0" y="0"/>
            <a:ext cx="9144000" cy="2438400"/>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err="1" smtClean="0">
                <a:solidFill>
                  <a:schemeClr val="tx1"/>
                </a:solidFill>
                <a:latin typeface="NikoshBAN" pitchFamily="2" charset="0"/>
                <a:cs typeface="NikoshBAN" pitchFamily="2" charset="0"/>
              </a:rPr>
              <a:t>মূল্যায়ন</a:t>
            </a:r>
            <a:endParaRPr lang="en-US" sz="9600" b="1" dirty="0">
              <a:solidFill>
                <a:schemeClr val="tx1"/>
              </a:solidFill>
              <a:latin typeface="NikoshBAN" pitchFamily="2" charset="0"/>
              <a:cs typeface="NikoshBAN" pitchFamily="2" charset="0"/>
            </a:endParaRPr>
          </a:p>
        </p:txBody>
      </p:sp>
      <p:sp>
        <p:nvSpPr>
          <p:cNvPr id="3" name="Rectangle 2"/>
          <p:cNvSpPr/>
          <p:nvPr/>
        </p:nvSpPr>
        <p:spPr>
          <a:xfrm>
            <a:off x="0" y="2514600"/>
            <a:ext cx="9144000" cy="4343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chemeClr val="accent6"/>
                </a:solidFill>
                <a:latin typeface="NikoshBAN" pitchFamily="2" charset="0"/>
                <a:cs typeface="NikoshBAN" pitchFamily="2" charset="0"/>
              </a:rPr>
              <a:t>১। </a:t>
            </a:r>
            <a:r>
              <a:rPr lang="en-US" sz="4800" dirty="0" err="1" smtClean="0">
                <a:solidFill>
                  <a:schemeClr val="accent6"/>
                </a:solidFill>
                <a:latin typeface="NikoshBAN" pitchFamily="2" charset="0"/>
                <a:cs typeface="NikoshBAN" pitchFamily="2" charset="0"/>
              </a:rPr>
              <a:t>বঙ্গবন্ধুর</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ভাষণের</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মূল</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বিষয়বস্তু</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কয়টি</a:t>
            </a:r>
            <a:r>
              <a:rPr lang="en-US" sz="4800" dirty="0" smtClean="0">
                <a:solidFill>
                  <a:schemeClr val="accent6"/>
                </a:solidFill>
                <a:latin typeface="NikoshBAN" pitchFamily="2" charset="0"/>
                <a:cs typeface="NikoshBAN" pitchFamily="2" charset="0"/>
              </a:rPr>
              <a:t> ও </a:t>
            </a:r>
            <a:r>
              <a:rPr lang="en-US" sz="4800" dirty="0" err="1" smtClean="0">
                <a:solidFill>
                  <a:schemeClr val="accent6"/>
                </a:solidFill>
                <a:latin typeface="NikoshBAN" pitchFamily="2" charset="0"/>
                <a:cs typeface="NikoshBAN" pitchFamily="2" charset="0"/>
              </a:rPr>
              <a:t>কী</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কী</a:t>
            </a:r>
            <a:r>
              <a:rPr lang="en-US" sz="4800" dirty="0" smtClean="0">
                <a:solidFill>
                  <a:schemeClr val="accent6"/>
                </a:solidFill>
                <a:latin typeface="NikoshBAN" pitchFamily="2" charset="0"/>
                <a:cs typeface="NikoshBAN" pitchFamily="2" charset="0"/>
              </a:rPr>
              <a:t>?</a:t>
            </a:r>
          </a:p>
          <a:p>
            <a:pPr algn="ctr"/>
            <a:r>
              <a:rPr lang="en-US" sz="4800" dirty="0" smtClean="0">
                <a:solidFill>
                  <a:schemeClr val="accent6"/>
                </a:solidFill>
                <a:latin typeface="NikoshBAN" pitchFamily="2" charset="0"/>
                <a:cs typeface="NikoshBAN" pitchFamily="2" charset="0"/>
              </a:rPr>
              <a:t>২।বঙ্গবন্ধু ৭ </a:t>
            </a:r>
            <a:r>
              <a:rPr lang="en-US" sz="4800" dirty="0" err="1" smtClean="0">
                <a:solidFill>
                  <a:schemeClr val="accent6"/>
                </a:solidFill>
                <a:latin typeface="NikoshBAN" pitchFamily="2" charset="0"/>
                <a:cs typeface="NikoshBAN" pitchFamily="2" charset="0"/>
              </a:rPr>
              <a:t>মার্চ</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ভাষণে</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কোন</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কোন</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বিষয়</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গুলো</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বন্ধ</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করতে</a:t>
            </a:r>
            <a:r>
              <a:rPr lang="en-US" sz="4800" dirty="0" smtClean="0">
                <a:solidFill>
                  <a:schemeClr val="accent6"/>
                </a:solidFill>
                <a:latin typeface="NikoshBAN" pitchFamily="2" charset="0"/>
                <a:cs typeface="NikoshBAN" pitchFamily="2" charset="0"/>
              </a:rPr>
              <a:t> </a:t>
            </a:r>
            <a:r>
              <a:rPr lang="en-US" sz="4800" dirty="0" err="1" smtClean="0">
                <a:solidFill>
                  <a:schemeClr val="accent6"/>
                </a:solidFill>
                <a:latin typeface="NikoshBAN" pitchFamily="2" charset="0"/>
                <a:cs typeface="NikoshBAN" pitchFamily="2" charset="0"/>
              </a:rPr>
              <a:t>বলেছিলেন</a:t>
            </a:r>
            <a:r>
              <a:rPr lang="en-US" sz="4800" dirty="0" smtClean="0">
                <a:solidFill>
                  <a:schemeClr val="accent6"/>
                </a:solidFill>
                <a:latin typeface="NikoshBAN" pitchFamily="2" charset="0"/>
                <a:cs typeface="NikoshBAN" pitchFamily="2" charset="0"/>
              </a:rPr>
              <a:t>?</a:t>
            </a:r>
            <a:r>
              <a:rPr lang="en-US" sz="6000" dirty="0" smtClean="0">
                <a:solidFill>
                  <a:schemeClr val="accent6"/>
                </a:solidFill>
                <a:latin typeface="NikoshBAN" pitchFamily="2" charset="0"/>
                <a:cs typeface="NikoshBAN" pitchFamily="2" charset="0"/>
              </a:rPr>
              <a:t> </a:t>
            </a:r>
            <a:endParaRPr lang="en-US" sz="6000" dirty="0">
              <a:solidFill>
                <a:schemeClr val="accent6"/>
              </a:solidFill>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ppt_x"/>
                                          </p:val>
                                        </p:tav>
                                        <p:tav tm="100000">
                                          <p:val>
                                            <p:strVal val="#ppt_x"/>
                                          </p:val>
                                        </p:tav>
                                      </p:tavLst>
                                    </p:anim>
                                    <p:anim calcmode="lin" valueType="num">
                                      <p:cBhvr additive="base">
                                        <p:cTn id="13"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0" y="152400"/>
            <a:ext cx="8763000" cy="2743200"/>
          </a:xfrm>
          <a:prstGeom prst="flowChartPunchedTap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err="1" smtClean="0">
                <a:solidFill>
                  <a:srgbClr val="FFFF00"/>
                </a:solidFill>
                <a:latin typeface="NikoshBAN" pitchFamily="2" charset="0"/>
                <a:cs typeface="NikoshBAN" pitchFamily="2" charset="0"/>
              </a:rPr>
              <a:t>বাড়ীর</a:t>
            </a:r>
            <a:r>
              <a:rPr lang="en-US" sz="9600" b="1" dirty="0" smtClean="0">
                <a:solidFill>
                  <a:srgbClr val="FFFF00"/>
                </a:solidFill>
                <a:latin typeface="NikoshBAN" pitchFamily="2" charset="0"/>
                <a:cs typeface="NikoshBAN" pitchFamily="2" charset="0"/>
              </a:rPr>
              <a:t> </a:t>
            </a:r>
            <a:r>
              <a:rPr lang="en-US" sz="9600" b="1" dirty="0" err="1" smtClean="0">
                <a:solidFill>
                  <a:srgbClr val="FFFF00"/>
                </a:solidFill>
                <a:latin typeface="NikoshBAN" pitchFamily="2" charset="0"/>
                <a:cs typeface="NikoshBAN" pitchFamily="2" charset="0"/>
              </a:rPr>
              <a:t>কাজ</a:t>
            </a:r>
            <a:endParaRPr lang="en-US" sz="9600" b="1" dirty="0">
              <a:solidFill>
                <a:srgbClr val="FFFF00"/>
              </a:solidFill>
              <a:latin typeface="NikoshBAN" pitchFamily="2" charset="0"/>
              <a:cs typeface="NikoshBAN" pitchFamily="2" charset="0"/>
            </a:endParaRPr>
          </a:p>
        </p:txBody>
      </p:sp>
      <p:sp>
        <p:nvSpPr>
          <p:cNvPr id="3" name="Rectangle 2"/>
          <p:cNvSpPr/>
          <p:nvPr/>
        </p:nvSpPr>
        <p:spPr>
          <a:xfrm>
            <a:off x="0" y="3276600"/>
            <a:ext cx="9144000" cy="3581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2"/>
                </a:solidFill>
                <a:latin typeface="NikoshBAN" pitchFamily="2" charset="0"/>
                <a:cs typeface="NikoshBAN" pitchFamily="2" charset="0"/>
              </a:rPr>
              <a:t>৭ </a:t>
            </a:r>
            <a:r>
              <a:rPr lang="en-US" sz="5400" dirty="0" err="1" smtClean="0">
                <a:solidFill>
                  <a:schemeClr val="tx2"/>
                </a:solidFill>
                <a:latin typeface="NikoshBAN" pitchFamily="2" charset="0"/>
                <a:cs typeface="NikoshBAN" pitchFamily="2" charset="0"/>
              </a:rPr>
              <a:t>মার্চের</a:t>
            </a:r>
            <a:r>
              <a:rPr lang="en-US" sz="5400" dirty="0" smtClean="0">
                <a:solidFill>
                  <a:schemeClr val="tx2"/>
                </a:solidFill>
                <a:latin typeface="NikoshBAN" pitchFamily="2" charset="0"/>
                <a:cs typeface="NikoshBAN" pitchFamily="2" charset="0"/>
              </a:rPr>
              <a:t> </a:t>
            </a:r>
            <a:r>
              <a:rPr lang="en-US" sz="5400" dirty="0" err="1" smtClean="0">
                <a:solidFill>
                  <a:schemeClr val="tx2"/>
                </a:solidFill>
                <a:latin typeface="NikoshBAN" pitchFamily="2" charset="0"/>
                <a:cs typeface="NikoshBAN" pitchFamily="2" charset="0"/>
              </a:rPr>
              <a:t>ভাষণে</a:t>
            </a:r>
            <a:r>
              <a:rPr lang="en-US" sz="5400" dirty="0" smtClean="0">
                <a:solidFill>
                  <a:schemeClr val="tx2"/>
                </a:solidFill>
                <a:latin typeface="NikoshBAN" pitchFamily="2" charset="0"/>
                <a:cs typeface="NikoshBAN" pitchFamily="2" charset="0"/>
              </a:rPr>
              <a:t> </a:t>
            </a:r>
            <a:r>
              <a:rPr lang="en-US" sz="5400" dirty="0" err="1" smtClean="0">
                <a:solidFill>
                  <a:schemeClr val="tx2"/>
                </a:solidFill>
                <a:latin typeface="NikoshBAN" pitchFamily="2" charset="0"/>
                <a:cs typeface="NikoshBAN" pitchFamily="2" charset="0"/>
              </a:rPr>
              <a:t>স্বাধীনতার</a:t>
            </a:r>
            <a:r>
              <a:rPr lang="en-US" sz="5400" dirty="0" smtClean="0">
                <a:solidFill>
                  <a:schemeClr val="tx2"/>
                </a:solidFill>
                <a:latin typeface="NikoshBAN" pitchFamily="2" charset="0"/>
                <a:cs typeface="NikoshBAN" pitchFamily="2" charset="0"/>
              </a:rPr>
              <a:t> </a:t>
            </a:r>
            <a:r>
              <a:rPr lang="en-US" sz="5400" dirty="0" err="1" smtClean="0">
                <a:solidFill>
                  <a:schemeClr val="tx2"/>
                </a:solidFill>
                <a:latin typeface="NikoshBAN" pitchFamily="2" charset="0"/>
                <a:cs typeface="NikoshBAN" pitchFamily="2" charset="0"/>
              </a:rPr>
              <a:t>মূলবীজ</a:t>
            </a:r>
            <a:r>
              <a:rPr lang="en-US" sz="5400" dirty="0" smtClean="0">
                <a:solidFill>
                  <a:schemeClr val="tx2"/>
                </a:solidFill>
                <a:latin typeface="NikoshBAN" pitchFamily="2" charset="0"/>
                <a:cs typeface="NikoshBAN" pitchFamily="2" charset="0"/>
              </a:rPr>
              <a:t> </a:t>
            </a:r>
            <a:r>
              <a:rPr lang="en-US" sz="5400" dirty="0" err="1" smtClean="0">
                <a:solidFill>
                  <a:schemeClr val="tx2">
                    <a:lumMod val="75000"/>
                  </a:schemeClr>
                </a:solidFill>
                <a:latin typeface="NikoshBAN" pitchFamily="2" charset="0"/>
                <a:cs typeface="NikoshBAN" pitchFamily="2" charset="0"/>
              </a:rPr>
              <a:t>লুকিয়ে</a:t>
            </a:r>
            <a:r>
              <a:rPr lang="en-US" sz="5400" dirty="0" smtClean="0">
                <a:solidFill>
                  <a:schemeClr val="tx2">
                    <a:lumMod val="75000"/>
                  </a:schemeClr>
                </a:solidFill>
                <a:latin typeface="NikoshBAN" pitchFamily="2" charset="0"/>
                <a:cs typeface="NikoshBAN" pitchFamily="2" charset="0"/>
              </a:rPr>
              <a:t> </a:t>
            </a:r>
            <a:r>
              <a:rPr lang="en-US" sz="5400" dirty="0" err="1" smtClean="0">
                <a:solidFill>
                  <a:schemeClr val="tx2">
                    <a:lumMod val="75000"/>
                  </a:schemeClr>
                </a:solidFill>
                <a:latin typeface="NikoshBAN" pitchFamily="2" charset="0"/>
                <a:cs typeface="NikoshBAN" pitchFamily="2" charset="0"/>
              </a:rPr>
              <a:t>ছিল</a:t>
            </a:r>
            <a:r>
              <a:rPr lang="en-US" sz="5400" dirty="0" smtClean="0">
                <a:solidFill>
                  <a:schemeClr val="tx2">
                    <a:lumMod val="75000"/>
                  </a:schemeClr>
                </a:solidFill>
                <a:latin typeface="NikoshBAN" pitchFamily="2" charset="0"/>
                <a:cs typeface="NikoshBAN" pitchFamily="2" charset="0"/>
              </a:rPr>
              <a:t>, </a:t>
            </a:r>
            <a:r>
              <a:rPr lang="en-US" sz="5400" dirty="0" err="1" smtClean="0">
                <a:solidFill>
                  <a:schemeClr val="tx2">
                    <a:lumMod val="75000"/>
                  </a:schemeClr>
                </a:solidFill>
                <a:latin typeface="NikoshBAN" pitchFamily="2" charset="0"/>
                <a:cs typeface="NikoshBAN" pitchFamily="2" charset="0"/>
              </a:rPr>
              <a:t>কথাটির</a:t>
            </a:r>
            <a:r>
              <a:rPr lang="en-US" sz="5400" dirty="0" smtClean="0">
                <a:solidFill>
                  <a:schemeClr val="tx2">
                    <a:lumMod val="75000"/>
                  </a:schemeClr>
                </a:solidFill>
                <a:latin typeface="NikoshBAN" pitchFamily="2" charset="0"/>
                <a:cs typeface="NikoshBAN" pitchFamily="2" charset="0"/>
              </a:rPr>
              <a:t> </a:t>
            </a:r>
            <a:r>
              <a:rPr lang="en-US" sz="5400" dirty="0" err="1" smtClean="0">
                <a:solidFill>
                  <a:schemeClr val="tx2">
                    <a:lumMod val="75000"/>
                  </a:schemeClr>
                </a:solidFill>
                <a:latin typeface="NikoshBAN" pitchFamily="2" charset="0"/>
                <a:cs typeface="NikoshBAN" pitchFamily="2" charset="0"/>
              </a:rPr>
              <a:t>তাৎপর্য</a:t>
            </a:r>
            <a:r>
              <a:rPr lang="en-US" sz="5400" dirty="0" smtClean="0">
                <a:solidFill>
                  <a:schemeClr val="tx2">
                    <a:lumMod val="75000"/>
                  </a:schemeClr>
                </a:solidFill>
                <a:latin typeface="NikoshBAN" pitchFamily="2" charset="0"/>
                <a:cs typeface="NikoshBAN" pitchFamily="2" charset="0"/>
              </a:rPr>
              <a:t> </a:t>
            </a:r>
            <a:r>
              <a:rPr lang="en-US" sz="5400" dirty="0" err="1" smtClean="0">
                <a:solidFill>
                  <a:schemeClr val="tx2">
                    <a:lumMod val="75000"/>
                  </a:schemeClr>
                </a:solidFill>
                <a:latin typeface="NikoshBAN" pitchFamily="2" charset="0"/>
                <a:cs typeface="NikoshBAN" pitchFamily="2" charset="0"/>
              </a:rPr>
              <a:t>বিশ্লেষণ</a:t>
            </a:r>
            <a:r>
              <a:rPr lang="en-US" sz="5400" dirty="0" smtClean="0">
                <a:solidFill>
                  <a:schemeClr val="tx2">
                    <a:lumMod val="75000"/>
                  </a:schemeClr>
                </a:solidFill>
                <a:latin typeface="NikoshBAN" pitchFamily="2" charset="0"/>
                <a:cs typeface="NikoshBAN" pitchFamily="2" charset="0"/>
              </a:rPr>
              <a:t> </a:t>
            </a:r>
            <a:r>
              <a:rPr lang="en-US" sz="5400" dirty="0" err="1" smtClean="0">
                <a:solidFill>
                  <a:schemeClr val="tx2">
                    <a:lumMod val="75000"/>
                  </a:schemeClr>
                </a:solidFill>
                <a:latin typeface="NikoshBAN" pitchFamily="2" charset="0"/>
                <a:cs typeface="NikoshBAN" pitchFamily="2" charset="0"/>
              </a:rPr>
              <a:t>কর</a:t>
            </a:r>
            <a:r>
              <a:rPr lang="en-US" sz="5400" dirty="0" smtClean="0">
                <a:solidFill>
                  <a:schemeClr val="tx2">
                    <a:lumMod val="75000"/>
                  </a:schemeClr>
                </a:solidFill>
                <a:latin typeface="NikoshBAN" pitchFamily="2" charset="0"/>
                <a:cs typeface="NikoshBAN" pitchFamily="2" charset="0"/>
              </a:rPr>
              <a:t> ।  </a:t>
            </a:r>
            <a:endParaRPr lang="en-US" sz="5400" dirty="0">
              <a:solidFill>
                <a:schemeClr val="tx2">
                  <a:lumMod val="75000"/>
                </a:schemeClr>
              </a:solidFill>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6-Point Star 1"/>
          <p:cNvSpPr/>
          <p:nvPr/>
        </p:nvSpPr>
        <p:spPr>
          <a:xfrm>
            <a:off x="304800" y="0"/>
            <a:ext cx="8610600" cy="68580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err="1" smtClean="0">
                <a:solidFill>
                  <a:srgbClr val="0070C0"/>
                </a:solidFill>
                <a:latin typeface="NikoshBAN" pitchFamily="2" charset="0"/>
                <a:cs typeface="NikoshBAN" pitchFamily="2" charset="0"/>
              </a:rPr>
              <a:t>ধন্যবাদ</a:t>
            </a:r>
            <a:r>
              <a:rPr lang="en-US" sz="9600" dirty="0" smtClean="0">
                <a:latin typeface="NikoshBAN" pitchFamily="2" charset="0"/>
                <a:cs typeface="NikoshBAN" pitchFamily="2" charset="0"/>
              </a:rPr>
              <a:t> </a:t>
            </a:r>
            <a:endParaRPr lang="en-US" sz="96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6477000" cy="1524000"/>
          </a:xfrm>
        </p:spPr>
        <p:txBody>
          <a:bodyPr/>
          <a:lstStyle/>
          <a:p>
            <a:endParaRPr lang="en-US" dirty="0">
              <a:latin typeface="NikoshBAN" pitchFamily="2" charset="0"/>
              <a:cs typeface="NikoshBAN" pitchFamily="2" charset="0"/>
            </a:endParaRPr>
          </a:p>
        </p:txBody>
      </p:sp>
      <p:sp>
        <p:nvSpPr>
          <p:cNvPr id="3" name="Content Placeholder 2"/>
          <p:cNvSpPr>
            <a:spLocks noGrp="1"/>
          </p:cNvSpPr>
          <p:nvPr>
            <p:ph idx="1"/>
          </p:nvPr>
        </p:nvSpPr>
        <p:spPr>
          <a:xfrm>
            <a:off x="228600" y="2438400"/>
            <a:ext cx="8229600" cy="3810000"/>
          </a:xfrm>
          <a:solidFill>
            <a:schemeClr val="accent3"/>
          </a:solidFill>
        </p:spPr>
        <p:txBody>
          <a:bodyPr>
            <a:normAutofit fontScale="70000" lnSpcReduction="20000"/>
          </a:bodyPr>
          <a:lstStyle/>
          <a:p>
            <a:pPr>
              <a:buNone/>
            </a:pPr>
            <a:r>
              <a:rPr lang="en-US" sz="4600" dirty="0" smtClean="0"/>
              <a:t>            </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শ্রেণী</a:t>
            </a:r>
            <a:r>
              <a:rPr lang="en-US" sz="4600" dirty="0" smtClean="0">
                <a:latin typeface="NikoshBAN" pitchFamily="2" charset="0"/>
                <a:cs typeface="NikoshBAN" pitchFamily="2" charset="0"/>
              </a:rPr>
              <a:t>` -  </a:t>
            </a:r>
            <a:r>
              <a:rPr lang="en-US" sz="4600" dirty="0" err="1" smtClean="0">
                <a:latin typeface="NikoshBAN" pitchFamily="2" charset="0"/>
                <a:cs typeface="NikoshBAN" pitchFamily="2" charset="0"/>
              </a:rPr>
              <a:t>নবম</a:t>
            </a:r>
            <a:endParaRPr lang="en-US" sz="4600" dirty="0" smtClean="0">
              <a:latin typeface="NikoshBAN" pitchFamily="2" charset="0"/>
              <a:cs typeface="NikoshBAN" pitchFamily="2" charset="0"/>
            </a:endParaRPr>
          </a:p>
          <a:p>
            <a:pPr>
              <a:buNone/>
            </a:pP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বিষয়</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বাংলাদেশের</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ইতিহাস</a:t>
            </a:r>
            <a:r>
              <a:rPr lang="en-US" sz="4600" dirty="0" smtClean="0">
                <a:latin typeface="NikoshBAN" pitchFamily="2" charset="0"/>
                <a:cs typeface="NikoshBAN" pitchFamily="2" charset="0"/>
              </a:rPr>
              <a:t> ও </a:t>
            </a:r>
            <a:r>
              <a:rPr lang="en-US" sz="4600" dirty="0" err="1" smtClean="0">
                <a:latin typeface="NikoshBAN" pitchFamily="2" charset="0"/>
                <a:cs typeface="NikoshBAN" pitchFamily="2" charset="0"/>
              </a:rPr>
              <a:t>বিশ্বসভ্যতা</a:t>
            </a:r>
            <a:endParaRPr lang="en-US" sz="4600" dirty="0" smtClean="0">
              <a:latin typeface="NikoshBAN" pitchFamily="2" charset="0"/>
              <a:cs typeface="NikoshBAN" pitchFamily="2" charset="0"/>
            </a:endParaRPr>
          </a:p>
          <a:p>
            <a:pPr>
              <a:buNone/>
            </a:pP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অধ্যায়</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দ্বাদশ</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সত্তরের</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নির্বাচন</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এবংমুক্তিযুদ্ধ</a:t>
            </a:r>
            <a:r>
              <a:rPr lang="en-US" sz="4600" dirty="0" smtClean="0">
                <a:latin typeface="NikoshBAN" pitchFamily="2" charset="0"/>
                <a:cs typeface="NikoshBAN" pitchFamily="2" charset="0"/>
              </a:rPr>
              <a:t>)</a:t>
            </a:r>
          </a:p>
          <a:p>
            <a:pPr>
              <a:buNone/>
            </a:pP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বিষয়বস্তু</a:t>
            </a:r>
            <a:r>
              <a:rPr lang="en-US" sz="4600" dirty="0" smtClean="0">
                <a:latin typeface="NikoshBAN" pitchFamily="2" charset="0"/>
                <a:cs typeface="NikoshBAN" pitchFamily="2" charset="0"/>
              </a:rPr>
              <a:t>-  ৭  </a:t>
            </a:r>
            <a:r>
              <a:rPr lang="en-US" sz="4600" dirty="0" err="1" smtClean="0">
                <a:latin typeface="NikoshBAN" pitchFamily="2" charset="0"/>
                <a:cs typeface="NikoshBAN" pitchFamily="2" charset="0"/>
              </a:rPr>
              <a:t>মার্চের</a:t>
            </a: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ভাষণ</a:t>
            </a:r>
            <a:endParaRPr lang="en-US" sz="4600" dirty="0" smtClean="0">
              <a:latin typeface="NikoshBAN" pitchFamily="2" charset="0"/>
              <a:cs typeface="NikoshBAN" pitchFamily="2" charset="0"/>
            </a:endParaRPr>
          </a:p>
          <a:p>
            <a:pPr>
              <a:buNone/>
            </a:pPr>
            <a:r>
              <a:rPr lang="en-US" sz="4600" dirty="0" smtClean="0">
                <a:latin typeface="NikoshBAN" pitchFamily="2" charset="0"/>
                <a:cs typeface="NikoshBAN" pitchFamily="2" charset="0"/>
              </a:rPr>
              <a:t>            </a:t>
            </a:r>
            <a:r>
              <a:rPr lang="en-US" sz="4600" dirty="0" err="1" smtClean="0">
                <a:latin typeface="NikoshBAN" pitchFamily="2" charset="0"/>
                <a:cs typeface="NikoshBAN" pitchFamily="2" charset="0"/>
              </a:rPr>
              <a:t>সময়</a:t>
            </a:r>
            <a:r>
              <a:rPr lang="en-US" sz="4600" dirty="0" smtClean="0">
                <a:latin typeface="NikoshBAN" pitchFamily="2" charset="0"/>
                <a:cs typeface="NikoshBAN" pitchFamily="2" charset="0"/>
              </a:rPr>
              <a:t>- ৫০ </a:t>
            </a:r>
            <a:r>
              <a:rPr lang="en-US" sz="4600" dirty="0" err="1" smtClean="0">
                <a:latin typeface="NikoshBAN" pitchFamily="2" charset="0"/>
                <a:cs typeface="NikoshBAN" pitchFamily="2" charset="0"/>
              </a:rPr>
              <a:t>মিনিট</a:t>
            </a:r>
            <a:r>
              <a:rPr lang="en-US" sz="4600" dirty="0" smtClean="0">
                <a:latin typeface="NikoshBAN" pitchFamily="2" charset="0"/>
                <a:cs typeface="NikoshBAN" pitchFamily="2" charset="0"/>
              </a:rPr>
              <a:t> </a:t>
            </a:r>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Curved Down Ribbon 3"/>
          <p:cNvSpPr/>
          <p:nvPr/>
        </p:nvSpPr>
        <p:spPr>
          <a:xfrm>
            <a:off x="685800" y="152400"/>
            <a:ext cx="7467600" cy="2133600"/>
          </a:xfrm>
          <a:prstGeom prst="ellipseRibbon">
            <a:avLst>
              <a:gd name="adj1" fmla="val 0"/>
              <a:gd name="adj2" fmla="val 50000"/>
              <a:gd name="adj3" fmla="val 125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solidFill>
                  <a:srgbClr val="FFC000"/>
                </a:solidFill>
                <a:latin typeface="NikoshBAN" pitchFamily="2" charset="0"/>
                <a:cs typeface="NikoshBAN" pitchFamily="2" charset="0"/>
              </a:rPr>
              <a:t>পাঠ</a:t>
            </a:r>
            <a:r>
              <a:rPr lang="en-US" sz="6600" dirty="0" smtClean="0">
                <a:solidFill>
                  <a:srgbClr val="FFC000"/>
                </a:solidFill>
                <a:latin typeface="NikoshBAN" pitchFamily="2" charset="0"/>
                <a:cs typeface="NikoshBAN" pitchFamily="2" charset="0"/>
              </a:rPr>
              <a:t> </a:t>
            </a:r>
            <a:r>
              <a:rPr lang="en-US" sz="6600" dirty="0" err="1" smtClean="0">
                <a:solidFill>
                  <a:srgbClr val="FFC000"/>
                </a:solidFill>
                <a:latin typeface="NikoshBAN" pitchFamily="2" charset="0"/>
                <a:cs typeface="NikoshBAN" pitchFamily="2" charset="0"/>
              </a:rPr>
              <a:t>পরিচিতি</a:t>
            </a:r>
            <a:endParaRPr lang="en-US" sz="6600" dirty="0">
              <a:solidFill>
                <a:srgbClr val="FFC000"/>
              </a:solidFill>
              <a:latin typeface="NikoshBAN" pitchFamily="2" charset="0"/>
              <a:cs typeface="NikoshBAN" pitchFamily="2" charset="0"/>
            </a:endParaRPr>
          </a:p>
        </p:txBody>
      </p:sp>
    </p:spTree>
  </p:cSld>
  <p:clrMapOvr>
    <a:masterClrMapping/>
  </p:clrMapOvr>
  <p:transition spd="slow">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05000"/>
          </a:xfrm>
          <a:solidFill>
            <a:schemeClr val="accent6">
              <a:lumMod val="60000"/>
              <a:lumOff val="40000"/>
            </a:schemeClr>
          </a:solidFill>
        </p:spPr>
        <p:txBody>
          <a:bodyPr>
            <a:normAutofit/>
          </a:bodyPr>
          <a:lstStyle/>
          <a:p>
            <a:r>
              <a:rPr lang="en-US" sz="8800" dirty="0" err="1" smtClean="0">
                <a:latin typeface="NikoshBAN" pitchFamily="2" charset="0"/>
                <a:cs typeface="NikoshBAN" pitchFamily="2" charset="0"/>
              </a:rPr>
              <a:t>শিখনফল</a:t>
            </a:r>
            <a:r>
              <a:rPr lang="en-US" sz="6600" dirty="0" smtClean="0">
                <a:latin typeface="NikoshBAN" pitchFamily="2" charset="0"/>
                <a:cs typeface="NikoshBAN" pitchFamily="2" charset="0"/>
              </a:rPr>
              <a:t> </a:t>
            </a:r>
            <a:endParaRPr lang="en-US" sz="6600" dirty="0">
              <a:latin typeface="NikoshBAN" pitchFamily="2" charset="0"/>
              <a:cs typeface="NikoshBAN" pitchFamily="2" charset="0"/>
            </a:endParaRPr>
          </a:p>
        </p:txBody>
      </p:sp>
      <p:sp>
        <p:nvSpPr>
          <p:cNvPr id="3" name="Content Placeholder 2"/>
          <p:cNvSpPr>
            <a:spLocks noGrp="1"/>
          </p:cNvSpPr>
          <p:nvPr>
            <p:ph idx="1"/>
          </p:nvPr>
        </p:nvSpPr>
        <p:spPr>
          <a:xfrm>
            <a:off x="0" y="2057400"/>
            <a:ext cx="9144000" cy="3657600"/>
          </a:xfrm>
          <a:solidFill>
            <a:schemeClr val="accent6"/>
          </a:solidFill>
        </p:spPr>
        <p:txBody>
          <a:bodyPr>
            <a:normAutofit fontScale="70000" lnSpcReduction="20000"/>
          </a:bodyPr>
          <a:lstStyle/>
          <a:p>
            <a:pPr>
              <a:buFont typeface="Wingdings" pitchFamily="2" charset="2"/>
              <a:buChar char="Ø"/>
            </a:pPr>
            <a:r>
              <a:rPr lang="en-US" sz="4800" dirty="0" smtClean="0">
                <a:latin typeface="NikoshBAN" pitchFamily="2" charset="0"/>
                <a:cs typeface="NikoshBAN" pitchFamily="2" charset="0"/>
              </a:rPr>
              <a:t>৭ </a:t>
            </a:r>
            <a:r>
              <a:rPr lang="en-US" sz="4800" dirty="0" err="1" smtClean="0">
                <a:latin typeface="NikoshBAN" pitchFamily="2" charset="0"/>
                <a:cs typeface="NikoshBAN" pitchFamily="2" charset="0"/>
              </a:rPr>
              <a:t>মার্চের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ভাষণ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স্থানে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দেওয়া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হয়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বলতে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পারবে</a:t>
            </a:r>
            <a:r>
              <a:rPr lang="en-US" sz="4800" dirty="0" smtClean="0">
                <a:latin typeface="NikoshBAN" pitchFamily="2" charset="0"/>
                <a:cs typeface="NikoshBAN" pitchFamily="2" charset="0"/>
              </a:rPr>
              <a:t>।  </a:t>
            </a:r>
          </a:p>
          <a:p>
            <a:pPr>
              <a:buFont typeface="Wingdings" pitchFamily="2" charset="2"/>
              <a:buChar char="Ø"/>
            </a:pPr>
            <a:r>
              <a:rPr lang="en-US" sz="5200" dirty="0" smtClean="0">
                <a:latin typeface="NikoshBAN" pitchFamily="2" charset="0"/>
                <a:cs typeface="NikoshBAN" pitchFamily="2" charset="0"/>
              </a:rPr>
              <a:t>৭ </a:t>
            </a:r>
            <a:r>
              <a:rPr lang="en-US" sz="5200" dirty="0" err="1" smtClean="0">
                <a:latin typeface="NikoshBAN" pitchFamily="2" charset="0"/>
                <a:cs typeface="NikoshBAN" pitchFamily="2" charset="0"/>
              </a:rPr>
              <a:t>মার্চের</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ভাষণের</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মূল</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বিষয়বস্তু</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কয়টি</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তা</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বর্ণনা</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করতে</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পারবে</a:t>
            </a:r>
            <a:r>
              <a:rPr lang="en-US" sz="5200" dirty="0" smtClean="0">
                <a:latin typeface="NikoshBAN" pitchFamily="2" charset="0"/>
                <a:cs typeface="NikoshBAN" pitchFamily="2" charset="0"/>
              </a:rPr>
              <a:t> ।</a:t>
            </a:r>
          </a:p>
          <a:p>
            <a:pPr>
              <a:buFont typeface="Wingdings" pitchFamily="2" charset="2"/>
              <a:buChar char="Ø"/>
            </a:pPr>
            <a:r>
              <a:rPr lang="en-US" sz="5200" dirty="0" smtClean="0">
                <a:latin typeface="NikoshBAN" pitchFamily="2" charset="0"/>
                <a:cs typeface="NikoshBAN" pitchFamily="2" charset="0"/>
              </a:rPr>
              <a:t>৭ </a:t>
            </a:r>
            <a:r>
              <a:rPr lang="en-US" sz="5200" dirty="0" err="1" smtClean="0">
                <a:latin typeface="NikoshBAN" pitchFamily="2" charset="0"/>
                <a:cs typeface="NikoshBAN" pitchFamily="2" charset="0"/>
              </a:rPr>
              <a:t>মার্চ</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ভাষণে</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পর</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বাংলাদেশের</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নির্যাতন</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সম্পর্কে</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বলতে</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পারবে</a:t>
            </a:r>
            <a:r>
              <a:rPr lang="en-US" sz="5200" dirty="0" smtClean="0">
                <a:latin typeface="NikoshBAN" pitchFamily="2" charset="0"/>
                <a:cs typeface="NikoshBAN" pitchFamily="2" charset="0"/>
              </a:rPr>
              <a:t> ।  </a:t>
            </a:r>
          </a:p>
          <a:p>
            <a:pPr>
              <a:buFont typeface="Wingdings" pitchFamily="2" charset="2"/>
              <a:buChar char="Ø"/>
            </a:pPr>
            <a:r>
              <a:rPr lang="en-US" sz="5400" dirty="0" smtClean="0">
                <a:latin typeface="NikoshBAN" pitchFamily="2" charset="0"/>
                <a:cs typeface="NikoshBAN" pitchFamily="2" charset="0"/>
              </a:rPr>
              <a:t>  </a:t>
            </a:r>
            <a:r>
              <a:rPr lang="en-US" sz="5200" dirty="0" err="1" smtClean="0">
                <a:latin typeface="NikoshBAN" pitchFamily="2" charset="0"/>
                <a:cs typeface="NikoshBAN" pitchFamily="2" charset="0"/>
              </a:rPr>
              <a:t>বঙ্গবন্ধুর</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ভাষণের</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কারণ</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ব্যাখ্যা</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করতে</a:t>
            </a:r>
            <a:r>
              <a:rPr lang="en-US" sz="5200" dirty="0" smtClean="0">
                <a:latin typeface="NikoshBAN" pitchFamily="2" charset="0"/>
                <a:cs typeface="NikoshBAN" pitchFamily="2" charset="0"/>
              </a:rPr>
              <a:t> </a:t>
            </a:r>
            <a:r>
              <a:rPr lang="en-US" sz="5200" dirty="0" err="1" smtClean="0">
                <a:latin typeface="NikoshBAN" pitchFamily="2" charset="0"/>
                <a:cs typeface="NikoshBAN" pitchFamily="2" charset="0"/>
              </a:rPr>
              <a:t>পারবে</a:t>
            </a:r>
            <a:r>
              <a:rPr lang="en-US" sz="5200" dirty="0" smtClean="0">
                <a:latin typeface="NikoshBAN" pitchFamily="2" charset="0"/>
                <a:cs typeface="NikoshBAN" pitchFamily="2" charset="0"/>
              </a:rPr>
              <a:t> ।</a:t>
            </a:r>
            <a:endParaRPr lang="en-US" sz="5200" dirty="0">
              <a:latin typeface="NikoshBAN" pitchFamily="2" charset="0"/>
              <a:cs typeface="NikoshBAN" pitchFamily="2"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05-03-07__point01.jpg"/>
          <p:cNvPicPr>
            <a:picLocks noChangeAspect="1"/>
          </p:cNvPicPr>
          <p:nvPr/>
        </p:nvPicPr>
        <p:blipFill>
          <a:blip r:embed="rId2"/>
          <a:stretch>
            <a:fillRect/>
          </a:stretch>
        </p:blipFill>
        <p:spPr>
          <a:xfrm>
            <a:off x="-533400" y="0"/>
            <a:ext cx="10668000" cy="6858000"/>
          </a:xfrm>
          <a:prstGeom prst="rect">
            <a:avLst/>
          </a:prstGeom>
        </p:spPr>
      </p:pic>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Wave 1"/>
          <p:cNvSpPr/>
          <p:nvPr/>
        </p:nvSpPr>
        <p:spPr>
          <a:xfrm>
            <a:off x="533400" y="457200"/>
            <a:ext cx="6934200" cy="2514600"/>
          </a:xfrm>
          <a:prstGeom prst="wave">
            <a:avLst>
              <a:gd name="adj1" fmla="val 12500"/>
              <a:gd name="adj2" fmla="val -55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err="1" smtClean="0">
                <a:solidFill>
                  <a:srgbClr val="C00000"/>
                </a:solidFill>
                <a:latin typeface="NikoshBAN" pitchFamily="2" charset="0"/>
                <a:cs typeface="NikoshBAN" pitchFamily="2" charset="0"/>
              </a:rPr>
              <a:t>আজকের</a:t>
            </a:r>
            <a:r>
              <a:rPr lang="en-US" sz="8000" dirty="0" smtClean="0">
                <a:solidFill>
                  <a:srgbClr val="C00000"/>
                </a:solidFill>
                <a:latin typeface="NikoshBAN" pitchFamily="2" charset="0"/>
                <a:cs typeface="NikoshBAN" pitchFamily="2" charset="0"/>
              </a:rPr>
              <a:t> </a:t>
            </a:r>
            <a:r>
              <a:rPr lang="en-US" sz="8000" dirty="0" err="1" smtClean="0">
                <a:solidFill>
                  <a:srgbClr val="C00000"/>
                </a:solidFill>
                <a:latin typeface="NikoshBAN" pitchFamily="2" charset="0"/>
                <a:cs typeface="NikoshBAN" pitchFamily="2" charset="0"/>
              </a:rPr>
              <a:t>পাঠ</a:t>
            </a:r>
            <a:endParaRPr lang="en-US" sz="8000" dirty="0">
              <a:solidFill>
                <a:srgbClr val="C00000"/>
              </a:solidFill>
              <a:latin typeface="NikoshBAN" pitchFamily="2" charset="0"/>
              <a:cs typeface="NikoshBAN" pitchFamily="2" charset="0"/>
            </a:endParaRPr>
          </a:p>
        </p:txBody>
      </p:sp>
      <p:sp>
        <p:nvSpPr>
          <p:cNvPr id="4" name="Rectangle 3"/>
          <p:cNvSpPr/>
          <p:nvPr/>
        </p:nvSpPr>
        <p:spPr>
          <a:xfrm>
            <a:off x="304800" y="3276600"/>
            <a:ext cx="86868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err="1" smtClean="0">
                <a:solidFill>
                  <a:schemeClr val="tx1"/>
                </a:solidFill>
                <a:latin typeface="NikoshBAN" pitchFamily="2" charset="0"/>
                <a:cs typeface="NikoshBAN" pitchFamily="2" charset="0"/>
              </a:rPr>
              <a:t>বঙ্গবন্ধুর</a:t>
            </a:r>
            <a:r>
              <a:rPr lang="en-US" sz="8800" dirty="0" smtClean="0">
                <a:solidFill>
                  <a:schemeClr val="tx1"/>
                </a:solidFill>
                <a:latin typeface="NikoshBAN" pitchFamily="2" charset="0"/>
                <a:cs typeface="NikoshBAN" pitchFamily="2" charset="0"/>
              </a:rPr>
              <a:t> ৭ </a:t>
            </a:r>
            <a:r>
              <a:rPr lang="en-US" sz="8800" dirty="0" err="1" smtClean="0">
                <a:solidFill>
                  <a:schemeClr val="tx1"/>
                </a:solidFill>
                <a:latin typeface="NikoshBAN" pitchFamily="2" charset="0"/>
                <a:cs typeface="NikoshBAN" pitchFamily="2" charset="0"/>
              </a:rPr>
              <a:t>মার্চের</a:t>
            </a:r>
            <a:r>
              <a:rPr lang="en-US" sz="8800" dirty="0" smtClean="0">
                <a:solidFill>
                  <a:schemeClr val="tx1"/>
                </a:solidFill>
                <a:latin typeface="NikoshBAN" pitchFamily="2" charset="0"/>
                <a:cs typeface="NikoshBAN" pitchFamily="2" charset="0"/>
              </a:rPr>
              <a:t> </a:t>
            </a:r>
            <a:r>
              <a:rPr lang="en-US" sz="8800" dirty="0" err="1" smtClean="0">
                <a:solidFill>
                  <a:schemeClr val="tx1"/>
                </a:solidFill>
                <a:latin typeface="NikoshBAN" pitchFamily="2" charset="0"/>
                <a:cs typeface="NikoshBAN" pitchFamily="2" charset="0"/>
              </a:rPr>
              <a:t>ভাষণ</a:t>
            </a:r>
            <a:r>
              <a:rPr lang="en-US" sz="8800" dirty="0" smtClean="0">
                <a:solidFill>
                  <a:schemeClr val="tx1"/>
                </a:solidFill>
                <a:latin typeface="NikoshBAN" pitchFamily="2" charset="0"/>
                <a:cs typeface="NikoshBAN" pitchFamily="2" charset="0"/>
              </a:rPr>
              <a:t> </a:t>
            </a:r>
            <a:endParaRPr lang="en-US" sz="88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ইয়াহিয়া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খান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ক্ষমতায়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এসে</a:t>
            </a:r>
            <a:r>
              <a:rPr lang="en-US" sz="4000" dirty="0" smtClean="0">
                <a:latin typeface="NikoshBAN" pitchFamily="2" charset="0"/>
                <a:cs typeface="NikoshBAN" pitchFamily="2" charset="0"/>
              </a:rPr>
              <a:t> ১৯৭০ </a:t>
            </a:r>
            <a:r>
              <a:rPr lang="en-US" sz="4000" dirty="0" err="1" smtClean="0">
                <a:latin typeface="NikoshBAN" pitchFamily="2" charset="0"/>
                <a:cs typeface="NikoshBAN" pitchFamily="2" charset="0"/>
              </a:rPr>
              <a:t>সালের</a:t>
            </a:r>
            <a:r>
              <a:rPr lang="en-US" sz="4000" dirty="0" smtClean="0">
                <a:latin typeface="NikoshBAN" pitchFamily="2" charset="0"/>
                <a:cs typeface="NikoshBAN" pitchFamily="2" charset="0"/>
              </a:rPr>
              <a:t> ২৬ </a:t>
            </a:r>
            <a:r>
              <a:rPr lang="en-US" sz="4000" dirty="0" err="1" smtClean="0">
                <a:latin typeface="NikoshBAN" pitchFamily="2" charset="0"/>
                <a:cs typeface="NikoshBAN" pitchFamily="2" charset="0"/>
              </a:rPr>
              <a:t>মার্চ</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এক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বেতরা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ভষণে</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পরবর্তী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নির্বাচন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ওনির্বাচিত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প্রতিনিধিদের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ক্ষমতা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ছেড়ে</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দেয়ার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প্রতিশ্রুতি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কিন্ত</a:t>
            </a:r>
            <a:r>
              <a:rPr lang="en-US" sz="4000" dirty="0" smtClean="0">
                <a:latin typeface="NikoshBAN" pitchFamily="2" charset="0"/>
                <a:cs typeface="NikoshBAN" pitchFamily="2" charset="0"/>
              </a:rPr>
              <a:t> ১৯৭০ </a:t>
            </a:r>
            <a:r>
              <a:rPr lang="en-US" sz="4000" dirty="0" err="1" smtClean="0">
                <a:latin typeface="NikoshBAN" pitchFamily="2" charset="0"/>
                <a:cs typeface="NikoshBAN" pitchFamily="2" charset="0"/>
              </a:rPr>
              <a:t>সালের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নির্বাচনে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নির্বাচিত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প্রতিনিধিরদের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পাকিস্তানের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সামরিক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সরকার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ক্ষমতা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হস্তান্তর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করায়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পাকিস্তানের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অঙ্গনে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এক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অস্থিরতার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সৃষ্টি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হয়</a:t>
            </a:r>
            <a:r>
              <a:rPr lang="en-US" sz="4000" dirty="0" smtClean="0">
                <a:latin typeface="NikoshBAN" pitchFamily="2" charset="0"/>
                <a:cs typeface="NikoshBAN" pitchFamily="2" charset="0"/>
              </a:rPr>
              <a:t> ।   </a:t>
            </a:r>
            <a:endParaRPr lang="en-US" sz="4000" dirty="0">
              <a:latin typeface="NikoshBAN" pitchFamily="2" charset="0"/>
              <a:cs typeface="NikoshBAN" pitchFamily="2" charset="0"/>
            </a:endParaRPr>
          </a:p>
        </p:txBody>
      </p:sp>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latin typeface="NikoshBAN" pitchFamily="2" charset="0"/>
                <a:cs typeface="NikoshBAN" pitchFamily="2" charset="0"/>
              </a:rPr>
              <a:t>সারা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দেশব্যাপী</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নানারকম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উদ্বেগ</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উত্তেজনার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মধ্যে</a:t>
            </a:r>
            <a:r>
              <a:rPr lang="en-US" sz="4000" dirty="0" smtClean="0">
                <a:latin typeface="NikoshBAN" pitchFamily="2" charset="0"/>
                <a:cs typeface="NikoshBAN" pitchFamily="2" charset="0"/>
              </a:rPr>
              <a:t> ১৯৭১ </a:t>
            </a:r>
            <a:r>
              <a:rPr lang="en-US" sz="4000" dirty="0" err="1" smtClean="0">
                <a:latin typeface="NikoshBAN" pitchFamily="2" charset="0"/>
                <a:cs typeface="NikoshBAN" pitchFamily="2" charset="0"/>
              </a:rPr>
              <a:t>সালের</a:t>
            </a:r>
            <a:r>
              <a:rPr lang="en-US" sz="4000" dirty="0" smtClean="0">
                <a:latin typeface="NikoshBAN" pitchFamily="2" charset="0"/>
                <a:cs typeface="NikoshBAN" pitchFamily="2" charset="0"/>
              </a:rPr>
              <a:t> ৭ </a:t>
            </a:r>
            <a:r>
              <a:rPr lang="en-US" sz="4000" dirty="0" err="1" smtClean="0">
                <a:latin typeface="NikoshBAN" pitchFamily="2" charset="0"/>
                <a:cs typeface="NikoshBAN" pitchFamily="2" charset="0"/>
              </a:rPr>
              <a:t>মার্চ</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রেসকোর্স</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ময়দানের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সমাবেশে</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লক্ষ</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লক্ষ</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জনতার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ঢল</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বঙ্গবন্ধু</a:t>
            </a:r>
            <a:r>
              <a:rPr lang="en-US" sz="4000" dirty="0" smtClean="0">
                <a:latin typeface="NikoshBAN" pitchFamily="2" charset="0"/>
                <a:cs typeface="NikoshBAN" pitchFamily="2" charset="0"/>
              </a:rPr>
              <a:t> এ </a:t>
            </a:r>
            <a:r>
              <a:rPr lang="en-US" sz="4000" dirty="0" err="1" smtClean="0">
                <a:latin typeface="NikoshBAN" pitchFamily="2" charset="0"/>
                <a:cs typeface="NikoshBAN" pitchFamily="2" charset="0"/>
              </a:rPr>
              <a:t>সমাবেশে</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যে</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ভাষণ</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বিশ্বের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ইতিহাসে</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খ্যাত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আছে</a:t>
            </a:r>
            <a:r>
              <a:rPr lang="en-US" sz="4000" dirty="0" smtClean="0">
                <a:latin typeface="NikoshBAN" pitchFamily="2" charset="0"/>
                <a:cs typeface="NikoshBAN" pitchFamily="2" charset="0"/>
              </a:rPr>
              <a:t> । </a:t>
            </a:r>
            <a:endParaRPr lang="en-US" sz="4000" dirty="0">
              <a:latin typeface="NikoshBAN" pitchFamily="2" charset="0"/>
              <a:cs typeface="NikoshBAN" pitchFamily="2" charset="0"/>
            </a:endParaRPr>
          </a:p>
        </p:txBody>
      </p:sp>
    </p:spTree>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69574409-bangladesh-recalls-ominous-night-of-1971-285992_285992.jpg"/>
          <p:cNvPicPr>
            <a:picLocks noChangeAspect="1"/>
          </p:cNvPicPr>
          <p:nvPr/>
        </p:nvPicPr>
        <p:blipFill>
          <a:blip r:embed="rId2"/>
          <a:stretch>
            <a:fillRect/>
          </a:stretch>
        </p:blipFill>
        <p:spPr>
          <a:xfrm>
            <a:off x="781050" y="890587"/>
            <a:ext cx="7581900" cy="5076825"/>
          </a:xfrm>
          <a:prstGeom prst="rect">
            <a:avLst/>
          </a:prstGeom>
        </p:spPr>
      </p:pic>
      <p:sp>
        <p:nvSpPr>
          <p:cNvPr id="3" name="Rectangle 2"/>
          <p:cNvSpPr/>
          <p:nvPr/>
        </p:nvSpPr>
        <p:spPr>
          <a:xfrm>
            <a:off x="762000" y="914400"/>
            <a:ext cx="11430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375</Words>
  <Application>Microsoft Office PowerPoint</Application>
  <PresentationFormat>On-screen Show (4:3)</PresentationFormat>
  <Paragraphs>50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শিখনফল </vt:lpstr>
      <vt:lpstr>Slide 5</vt:lpstr>
      <vt:lpstr>Slide 6</vt:lpstr>
      <vt:lpstr>Slide 7</vt:lpstr>
      <vt:lpstr>Slide 8</vt:lpstr>
      <vt:lpstr>Slide 9</vt:lpstr>
      <vt:lpstr>১।কত তারিখে ইয়াহিয়া খান বেতারে ভাষণ দেন ? ২।বঙ্গবন্ধু ৭ মার্চ ভাষণ কোন স্থানে প্রদান করেন ?   </vt:lpstr>
      <vt:lpstr>Slide 11</vt:lpstr>
      <vt:lpstr>Slide 12</vt:lpstr>
      <vt:lpstr>Slide 13</vt:lpstr>
      <vt:lpstr>Slide 14</vt:lpstr>
      <vt:lpstr>Slide 15</vt:lpstr>
      <vt:lpstr>Slide 16</vt:lpstr>
      <vt:lpstr>Slide 17</vt:lpstr>
      <vt:lpstr>Slide 18</vt:lpstr>
      <vt:lpstr>নিচের ছবি গুলো লক্ষ্য কর </vt:lpstr>
      <vt:lpstr>Slide 20</vt:lpstr>
      <vt:lpstr>Slide 21</vt:lpstr>
      <vt:lpstr>Slide 22</vt:lpstr>
      <vt:lpstr>Slide 23</vt:lpstr>
      <vt:lpstr>জাতীর জনক বঙ্গবন্ধুর শেষ বক্তব্য ছিল ,’হাতে যা আছে তাই নিয়ে প্রস্তুত থাকুন। মনে রাখবেন রক্ত যখন দিয়েছি রক্ত আরো দেবো,এ দেশের মানুষকে মুক্ত করে ছাড়বো ইনশাল্লাহ। এবারের সংগ্রাম আমাদের মুক্তির সংগ্রাম। এবারের সংগ্রাম স্বাধীনতার সংগ্রাম।’  </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jewel</dc:creator>
  <cp:lastModifiedBy>user</cp:lastModifiedBy>
  <cp:revision>184</cp:revision>
  <dcterms:created xsi:type="dcterms:W3CDTF">2006-08-16T00:00:00Z</dcterms:created>
  <dcterms:modified xsi:type="dcterms:W3CDTF">2021-12-20T02:23:57Z</dcterms:modified>
</cp:coreProperties>
</file>