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8" r:id="rId2"/>
    <p:sldId id="303" r:id="rId3"/>
    <p:sldId id="304" r:id="rId4"/>
    <p:sldId id="345" r:id="rId5"/>
    <p:sldId id="331" r:id="rId6"/>
    <p:sldId id="332" r:id="rId7"/>
    <p:sldId id="330" r:id="rId8"/>
    <p:sldId id="334" r:id="rId9"/>
    <p:sldId id="347" r:id="rId10"/>
    <p:sldId id="335" r:id="rId11"/>
    <p:sldId id="346" r:id="rId12"/>
    <p:sldId id="337" r:id="rId13"/>
    <p:sldId id="336" r:id="rId14"/>
    <p:sldId id="333" r:id="rId15"/>
    <p:sldId id="351" r:id="rId16"/>
    <p:sldId id="338" r:id="rId17"/>
    <p:sldId id="350" r:id="rId18"/>
    <p:sldId id="349" r:id="rId19"/>
    <p:sldId id="341" r:id="rId20"/>
    <p:sldId id="342" r:id="rId21"/>
    <p:sldId id="30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80FD39F-7924-4A1F-865E-DF3A3A5524FB}">
          <p14:sldIdLst>
            <p14:sldId id="268"/>
            <p14:sldId id="303"/>
            <p14:sldId id="304"/>
            <p14:sldId id="345"/>
            <p14:sldId id="331"/>
            <p14:sldId id="332"/>
            <p14:sldId id="330"/>
            <p14:sldId id="334"/>
            <p14:sldId id="347"/>
            <p14:sldId id="335"/>
            <p14:sldId id="346"/>
            <p14:sldId id="337"/>
            <p14:sldId id="336"/>
            <p14:sldId id="333"/>
            <p14:sldId id="351"/>
            <p14:sldId id="338"/>
            <p14:sldId id="350"/>
            <p14:sldId id="349"/>
            <p14:sldId id="341"/>
            <p14:sldId id="342"/>
            <p14:sldId id="305"/>
          </p14:sldIdLst>
        </p14:section>
        <p14:section name="Untitled Section" id="{D2BD7CBB-7138-49F2-9A4E-F2A44D5A753B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A534CD-4E8B-4A53-9B87-0A8D847EC66A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7377B7-53D3-4205-84F0-92DEBFD6D9A5}">
      <dgm:prSet phldrT="[Text]" custT="1"/>
      <dgm:spPr>
        <a:solidFill>
          <a:srgbClr val="7030A0"/>
        </a:solidFill>
        <a:ln>
          <a:solidFill>
            <a:srgbClr val="C00000"/>
          </a:solidFill>
        </a:ln>
      </dgm:spPr>
      <dgm:t>
        <a:bodyPr/>
        <a:lstStyle/>
        <a:p>
          <a:r>
            <a:rPr lang="en-GB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Phrase</a:t>
          </a:r>
          <a:endParaRPr lang="en-U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0D8BE2-06D0-458C-9475-4A72BD6BD51C}" type="parTrans" cxnId="{C41E6079-D300-4955-AB1D-CF7BE006EEB1}">
      <dgm:prSet/>
      <dgm:spPr/>
      <dgm:t>
        <a:bodyPr/>
        <a:lstStyle/>
        <a:p>
          <a:endParaRPr lang="en-US" sz="2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782D26-8FA9-40BC-86CD-B69ECE99FA28}" type="sibTrans" cxnId="{C41E6079-D300-4955-AB1D-CF7BE006EEB1}">
      <dgm:prSet/>
      <dgm:spPr/>
      <dgm:t>
        <a:bodyPr/>
        <a:lstStyle/>
        <a:p>
          <a:endParaRPr lang="en-US" sz="2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EAD4B3-6105-46BF-961C-0D8468065FD2}">
      <dgm:prSet phldrT="[Text]" custT="1"/>
      <dgm:spPr>
        <a:solidFill>
          <a:srgbClr val="7030A0"/>
        </a:solidFill>
        <a:ln>
          <a:solidFill>
            <a:srgbClr val="C00000"/>
          </a:solidFill>
        </a:ln>
      </dgm:spPr>
      <dgm:t>
        <a:bodyPr/>
        <a:lstStyle/>
        <a:p>
          <a:r>
            <a:rPr lang="en-GB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Noun Phrase</a:t>
          </a:r>
          <a:endParaRPr lang="en-US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FC0807-4F6F-486A-ABB2-8A6C455588AF}" type="parTrans" cxnId="{C3D1AAD7-841A-436E-B8F8-21B2E68389BB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 sz="2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ADAE4D-5F6E-4313-94D8-6BA54F9FAB27}" type="sibTrans" cxnId="{C3D1AAD7-841A-436E-B8F8-21B2E68389BB}">
      <dgm:prSet/>
      <dgm:spPr/>
      <dgm:t>
        <a:bodyPr/>
        <a:lstStyle/>
        <a:p>
          <a:endParaRPr lang="en-US" sz="2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BC32CD-9F76-400D-853A-3C27AB09875A}">
      <dgm:prSet phldrT="[Text]" custT="1"/>
      <dgm:spPr>
        <a:solidFill>
          <a:srgbClr val="7030A0"/>
        </a:solidFill>
        <a:ln>
          <a:solidFill>
            <a:srgbClr val="C00000"/>
          </a:solidFill>
        </a:ln>
      </dgm:spPr>
      <dgm:t>
        <a:bodyPr/>
        <a:lstStyle/>
        <a:p>
          <a:r>
            <a:rPr lang="en-GB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Adjective Phrase</a:t>
          </a:r>
          <a:endParaRPr lang="en-US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9C372C-7129-40C9-A4EC-0FDCED522A84}" type="parTrans" cxnId="{8D30FA50-DC93-4A0F-B5F9-19808C206025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 sz="2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A0691D-72DE-4406-B665-F01B2FDA439A}" type="sibTrans" cxnId="{8D30FA50-DC93-4A0F-B5F9-19808C206025}">
      <dgm:prSet/>
      <dgm:spPr/>
      <dgm:t>
        <a:bodyPr/>
        <a:lstStyle/>
        <a:p>
          <a:endParaRPr lang="en-US" sz="2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2830E4-9ABB-4ECC-9B62-856C335B061F}">
      <dgm:prSet phldrT="[Text]" custT="1"/>
      <dgm:spPr>
        <a:solidFill>
          <a:srgbClr val="7030A0"/>
        </a:solidFill>
        <a:ln>
          <a:solidFill>
            <a:srgbClr val="C00000"/>
          </a:solidFill>
        </a:ln>
      </dgm:spPr>
      <dgm:t>
        <a:bodyPr/>
        <a:lstStyle/>
        <a:p>
          <a:r>
            <a:rPr lang="en-GB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Verb Phrase</a:t>
          </a:r>
          <a:endParaRPr lang="en-U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B51132-BE5B-44D2-9AFE-141B444AF01E}" type="parTrans" cxnId="{E2F6C9EB-6A43-49EC-B45D-06DF156EB0C3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 sz="2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8A6224-9A07-4ED5-85DC-75546E587BEB}" type="sibTrans" cxnId="{E2F6C9EB-6A43-49EC-B45D-06DF156EB0C3}">
      <dgm:prSet/>
      <dgm:spPr/>
      <dgm:t>
        <a:bodyPr/>
        <a:lstStyle/>
        <a:p>
          <a:endParaRPr lang="en-US" sz="2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B9BC3E-2959-4C6B-AF2E-2DAC693F2A91}">
      <dgm:prSet phldrT="[Text]" custT="1"/>
      <dgm:spPr>
        <a:solidFill>
          <a:srgbClr val="7030A0"/>
        </a:solidFill>
        <a:ln>
          <a:solidFill>
            <a:srgbClr val="C00000"/>
          </a:solidFill>
        </a:ln>
      </dgm:spPr>
      <dgm:t>
        <a:bodyPr/>
        <a:lstStyle/>
        <a:p>
          <a:r>
            <a:rPr lang="en-GB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Adverbial Phrase</a:t>
          </a:r>
          <a:endParaRPr lang="en-US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A30450-22FA-4D50-A44F-92911CF665A5}" type="parTrans" cxnId="{464B323D-3BBF-4A1C-9C0F-6149BDD97BAB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 sz="2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9FDE0E-5E76-466E-95C0-62C7BDA5B458}" type="sibTrans" cxnId="{464B323D-3BBF-4A1C-9C0F-6149BDD97BAB}">
      <dgm:prSet/>
      <dgm:spPr/>
      <dgm:t>
        <a:bodyPr/>
        <a:lstStyle/>
        <a:p>
          <a:endParaRPr lang="en-US" sz="2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F0EEB8-3163-40D7-9736-53BF1C0196C1}">
      <dgm:prSet custT="1"/>
      <dgm:spPr>
        <a:solidFill>
          <a:srgbClr val="7030A0"/>
        </a:solidFill>
        <a:ln>
          <a:solidFill>
            <a:srgbClr val="C00000"/>
          </a:solidFill>
        </a:ln>
      </dgm:spPr>
      <dgm:t>
        <a:bodyPr/>
        <a:lstStyle/>
        <a:p>
          <a:r>
            <a:rPr lang="en-GB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Prepositional Phrase</a:t>
          </a:r>
          <a:endParaRPr lang="en-US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E6419A-D853-4746-AEDE-5484AC374294}" type="parTrans" cxnId="{DD000E66-2124-49B7-8FCC-9079D5F410E3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 sz="2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D69759-2BC1-447F-9949-D6950D13ECDD}" type="sibTrans" cxnId="{DD000E66-2124-49B7-8FCC-9079D5F410E3}">
      <dgm:prSet/>
      <dgm:spPr/>
      <dgm:t>
        <a:bodyPr/>
        <a:lstStyle/>
        <a:p>
          <a:endParaRPr lang="en-US" sz="2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076ADC-7F75-4B61-8A35-E3ABF5C0D29A}">
      <dgm:prSet custT="1"/>
      <dgm:spPr>
        <a:solidFill>
          <a:srgbClr val="7030A0"/>
        </a:solidFill>
        <a:ln>
          <a:solidFill>
            <a:srgbClr val="C00000"/>
          </a:solidFill>
        </a:ln>
      </dgm:spPr>
      <dgm:t>
        <a:bodyPr/>
        <a:lstStyle/>
        <a:p>
          <a:r>
            <a:rPr lang="en-GB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Conjunctional Phrase</a:t>
          </a:r>
          <a:endParaRPr lang="en-US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39B491-5075-4D2C-98CB-E95C6C3242F5}" type="parTrans" cxnId="{0EA1E42C-484A-458E-A169-AF0BA635BCE8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 sz="2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CA29AF-2563-482D-ACD4-D6A3E8F5E984}" type="sibTrans" cxnId="{0EA1E42C-484A-458E-A169-AF0BA635BCE8}">
      <dgm:prSet/>
      <dgm:spPr/>
      <dgm:t>
        <a:bodyPr/>
        <a:lstStyle/>
        <a:p>
          <a:endParaRPr lang="en-US" sz="2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A29926-2A9B-4391-B456-BADA0176BE30}">
      <dgm:prSet custT="1"/>
      <dgm:spPr>
        <a:solidFill>
          <a:srgbClr val="7030A0"/>
        </a:solidFill>
        <a:ln>
          <a:solidFill>
            <a:srgbClr val="C00000"/>
          </a:solidFill>
        </a:ln>
      </dgm:spPr>
      <dgm:t>
        <a:bodyPr/>
        <a:lstStyle/>
        <a:p>
          <a:r>
            <a:rPr lang="en-GB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Interjectional Phrase</a:t>
          </a:r>
          <a:endParaRPr lang="en-US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CC3530-D8EB-4593-A113-7CF1546C5EDE}" type="parTrans" cxnId="{658FA7B4-013B-4599-B3C1-CD618B357328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 sz="2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A99131-62F1-43FD-BB98-CA42D300A145}" type="sibTrans" cxnId="{658FA7B4-013B-4599-B3C1-CD618B357328}">
      <dgm:prSet/>
      <dgm:spPr/>
      <dgm:t>
        <a:bodyPr/>
        <a:lstStyle/>
        <a:p>
          <a:endParaRPr lang="en-US" sz="2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3F162C-EAFB-4137-8F85-B15F663CC3BC}">
      <dgm:prSet custT="1"/>
      <dgm:spPr>
        <a:solidFill>
          <a:srgbClr val="7030A0"/>
        </a:solidFill>
      </dgm:spPr>
      <dgm:t>
        <a:bodyPr/>
        <a:lstStyle/>
        <a:p>
          <a:r>
            <a:rPr lang="en-GB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Participle Phrase</a:t>
          </a:r>
          <a:endParaRPr lang="en-US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BDEF0C-08DD-4716-83B8-1960B6DCCD1E}" type="parTrans" cxnId="{6C4DA75A-8C25-4DF1-8C27-7C88B5F69195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35CE2FE4-A91C-4960-AF98-8CE820EBC805}" type="sibTrans" cxnId="{6C4DA75A-8C25-4DF1-8C27-7C88B5F69195}">
      <dgm:prSet/>
      <dgm:spPr/>
      <dgm:t>
        <a:bodyPr/>
        <a:lstStyle/>
        <a:p>
          <a:endParaRPr lang="en-US"/>
        </a:p>
      </dgm:t>
    </dgm:pt>
    <dgm:pt modelId="{1951FEAD-2212-4EC2-B09E-7673B1571C5F}">
      <dgm:prSet custT="1"/>
      <dgm:spPr>
        <a:solidFill>
          <a:srgbClr val="7030A0"/>
        </a:solidFill>
      </dgm:spPr>
      <dgm:t>
        <a:bodyPr/>
        <a:lstStyle/>
        <a:p>
          <a:r>
            <a:rPr lang="en-GB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Infinitive Phrase</a:t>
          </a:r>
          <a:endParaRPr lang="en-US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F61584-062C-4A7B-89D0-B2AE2159FB68}" type="parTrans" cxnId="{B3A9BEBC-5EA1-44A3-A171-FD577E8F4424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5DED51BB-CD8C-469B-9000-E6FB6F7235C9}" type="sibTrans" cxnId="{B3A9BEBC-5EA1-44A3-A171-FD577E8F4424}">
      <dgm:prSet/>
      <dgm:spPr/>
      <dgm:t>
        <a:bodyPr/>
        <a:lstStyle/>
        <a:p>
          <a:endParaRPr lang="en-US"/>
        </a:p>
      </dgm:t>
    </dgm:pt>
    <dgm:pt modelId="{4C6DC3F7-455A-4819-9F3C-FF503F8AC49C}" type="pres">
      <dgm:prSet presAssocID="{0BA534CD-4E8B-4A53-9B87-0A8D847EC66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9CF55E-20F5-4FB2-A207-B863CC53C60C}" type="pres">
      <dgm:prSet presAssocID="{167377B7-53D3-4205-84F0-92DEBFD6D9A5}" presName="centerShape" presStyleLbl="node0" presStyleIdx="0" presStyleCnt="1" custScaleX="130095"/>
      <dgm:spPr/>
      <dgm:t>
        <a:bodyPr/>
        <a:lstStyle/>
        <a:p>
          <a:endParaRPr lang="en-US"/>
        </a:p>
      </dgm:t>
    </dgm:pt>
    <dgm:pt modelId="{A645567D-F03F-4390-AF41-E856C25F561B}" type="pres">
      <dgm:prSet presAssocID="{09FC0807-4F6F-486A-ABB2-8A6C455588AF}" presName="parTrans" presStyleLbl="sibTrans2D1" presStyleIdx="0" presStyleCnt="9" custScaleX="70763"/>
      <dgm:spPr/>
      <dgm:t>
        <a:bodyPr/>
        <a:lstStyle/>
        <a:p>
          <a:endParaRPr lang="en-US"/>
        </a:p>
      </dgm:t>
    </dgm:pt>
    <dgm:pt modelId="{BFC5D9F2-0F24-424D-8C3C-5E0B9F53ADED}" type="pres">
      <dgm:prSet presAssocID="{09FC0807-4F6F-486A-ABB2-8A6C455588AF}" presName="connectorText" presStyleLbl="sibTrans2D1" presStyleIdx="0" presStyleCnt="9"/>
      <dgm:spPr/>
      <dgm:t>
        <a:bodyPr/>
        <a:lstStyle/>
        <a:p>
          <a:endParaRPr lang="en-US"/>
        </a:p>
      </dgm:t>
    </dgm:pt>
    <dgm:pt modelId="{18537D1F-C1B4-408E-A054-E233A0415371}" type="pres">
      <dgm:prSet presAssocID="{6EEAD4B3-6105-46BF-961C-0D8468065FD2}" presName="node" presStyleLbl="node1" presStyleIdx="0" presStyleCnt="9" custScaleX="126285" custScaleY="55804" custRadScaleRad="91532" custRadScaleInc="-149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11BD0A-0FD7-4C21-B563-1C5A07744B59}" type="pres">
      <dgm:prSet presAssocID="{289C372C-7129-40C9-A4EC-0FDCED522A84}" presName="parTrans" presStyleLbl="sibTrans2D1" presStyleIdx="1" presStyleCnt="9" custScaleX="86802"/>
      <dgm:spPr/>
      <dgm:t>
        <a:bodyPr/>
        <a:lstStyle/>
        <a:p>
          <a:endParaRPr lang="en-US"/>
        </a:p>
      </dgm:t>
    </dgm:pt>
    <dgm:pt modelId="{A7410728-E6C4-40CD-B6FC-8132FCBC840E}" type="pres">
      <dgm:prSet presAssocID="{289C372C-7129-40C9-A4EC-0FDCED522A84}" presName="connectorText" presStyleLbl="sibTrans2D1" presStyleIdx="1" presStyleCnt="9"/>
      <dgm:spPr/>
      <dgm:t>
        <a:bodyPr/>
        <a:lstStyle/>
        <a:p>
          <a:endParaRPr lang="en-US"/>
        </a:p>
      </dgm:t>
    </dgm:pt>
    <dgm:pt modelId="{83EF0966-1C76-4E13-8E0B-CC96919F9099}" type="pres">
      <dgm:prSet presAssocID="{07BC32CD-9F76-400D-853A-3C27AB09875A}" presName="node" presStyleLbl="node1" presStyleIdx="1" presStyleCnt="9" custScaleX="167902" custScaleY="70687" custRadScaleRad="107887" custRadScaleInc="412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8168CD-3D13-4E18-B512-F745ADDFB70F}" type="pres">
      <dgm:prSet presAssocID="{ABB51132-BE5B-44D2-9AFE-141B444AF01E}" presName="parTrans" presStyleLbl="sibTrans2D1" presStyleIdx="2" presStyleCnt="9"/>
      <dgm:spPr/>
      <dgm:t>
        <a:bodyPr/>
        <a:lstStyle/>
        <a:p>
          <a:endParaRPr lang="en-US"/>
        </a:p>
      </dgm:t>
    </dgm:pt>
    <dgm:pt modelId="{9FF7AA93-E432-4B2E-9EEF-2C40F2B57906}" type="pres">
      <dgm:prSet presAssocID="{ABB51132-BE5B-44D2-9AFE-141B444AF01E}" presName="connectorText" presStyleLbl="sibTrans2D1" presStyleIdx="2" presStyleCnt="9"/>
      <dgm:spPr/>
      <dgm:t>
        <a:bodyPr/>
        <a:lstStyle/>
        <a:p>
          <a:endParaRPr lang="en-US"/>
        </a:p>
      </dgm:t>
    </dgm:pt>
    <dgm:pt modelId="{055646B2-5A25-428D-8DF4-77FB4F65FA3D}" type="pres">
      <dgm:prSet presAssocID="{C02830E4-9ABB-4ECC-9B62-856C335B061F}" presName="node" presStyleLbl="node1" presStyleIdx="2" presStyleCnt="9" custScaleX="152042" custScaleY="65588" custRadScaleRad="107375" custRadScaleInc="-51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79F48C-9D60-49A4-B321-ADA286FEE61B}" type="pres">
      <dgm:prSet presAssocID="{5CA30450-22FA-4D50-A44F-92911CF665A5}" presName="parTrans" presStyleLbl="sibTrans2D1" presStyleIdx="3" presStyleCnt="9" custScaleX="65809"/>
      <dgm:spPr/>
      <dgm:t>
        <a:bodyPr/>
        <a:lstStyle/>
        <a:p>
          <a:endParaRPr lang="en-US"/>
        </a:p>
      </dgm:t>
    </dgm:pt>
    <dgm:pt modelId="{2AC89B1F-3B7F-44A8-BE20-69B7BC4A0A4D}" type="pres">
      <dgm:prSet presAssocID="{5CA30450-22FA-4D50-A44F-92911CF665A5}" presName="connectorText" presStyleLbl="sibTrans2D1" presStyleIdx="3" presStyleCnt="9"/>
      <dgm:spPr/>
      <dgm:t>
        <a:bodyPr/>
        <a:lstStyle/>
        <a:p>
          <a:endParaRPr lang="en-US"/>
        </a:p>
      </dgm:t>
    </dgm:pt>
    <dgm:pt modelId="{99327735-21FB-46E4-9847-B843551958A1}" type="pres">
      <dgm:prSet presAssocID="{D7B9BC3E-2959-4C6B-AF2E-2DAC693F2A91}" presName="node" presStyleLbl="node1" presStyleIdx="3" presStyleCnt="9" custScaleX="140938" custScaleY="59324" custRadScaleRad="109729" custRadScaleInc="-623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4C670D-2D63-496F-A673-73303DB9F54C}" type="pres">
      <dgm:prSet presAssocID="{63E6419A-D853-4746-AEDE-5484AC374294}" presName="parTrans" presStyleLbl="sibTrans2D1" presStyleIdx="4" presStyleCnt="9" custScaleX="47128"/>
      <dgm:spPr/>
      <dgm:t>
        <a:bodyPr/>
        <a:lstStyle/>
        <a:p>
          <a:endParaRPr lang="en-US"/>
        </a:p>
      </dgm:t>
    </dgm:pt>
    <dgm:pt modelId="{65634936-FEAE-4D79-9F25-FD36FD43163D}" type="pres">
      <dgm:prSet presAssocID="{63E6419A-D853-4746-AEDE-5484AC374294}" presName="connectorText" presStyleLbl="sibTrans2D1" presStyleIdx="4" presStyleCnt="9"/>
      <dgm:spPr/>
      <dgm:t>
        <a:bodyPr/>
        <a:lstStyle/>
        <a:p>
          <a:endParaRPr lang="en-US"/>
        </a:p>
      </dgm:t>
    </dgm:pt>
    <dgm:pt modelId="{6BE3D24A-9037-46D2-A61B-0AB3823507D3}" type="pres">
      <dgm:prSet presAssocID="{D2F0EEB8-3163-40D7-9736-53BF1C0196C1}" presName="node" presStyleLbl="node1" presStyleIdx="4" presStyleCnt="9" custScaleX="155987" custScaleY="68764" custRadScaleRad="106348" custRadScaleInc="-842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1A4B12-A501-4963-9728-8C440E6C175B}" type="pres">
      <dgm:prSet presAssocID="{3539B491-5075-4D2C-98CB-E95C6C3242F5}" presName="parTrans" presStyleLbl="sibTrans2D1" presStyleIdx="5" presStyleCnt="9" custScaleX="50094"/>
      <dgm:spPr/>
      <dgm:t>
        <a:bodyPr/>
        <a:lstStyle/>
        <a:p>
          <a:endParaRPr lang="en-US"/>
        </a:p>
      </dgm:t>
    </dgm:pt>
    <dgm:pt modelId="{4BE4DD39-C8FB-4A9F-8BC0-9656B68E9B7D}" type="pres">
      <dgm:prSet presAssocID="{3539B491-5075-4D2C-98CB-E95C6C3242F5}" presName="connectorText" presStyleLbl="sibTrans2D1" presStyleIdx="5" presStyleCnt="9"/>
      <dgm:spPr/>
      <dgm:t>
        <a:bodyPr/>
        <a:lstStyle/>
        <a:p>
          <a:endParaRPr lang="en-US"/>
        </a:p>
      </dgm:t>
    </dgm:pt>
    <dgm:pt modelId="{7FC5D615-17E3-43D0-8676-A7A9623083A5}" type="pres">
      <dgm:prSet presAssocID="{E0076ADC-7F75-4B61-8A35-E3ABF5C0D29A}" presName="node" presStyleLbl="node1" presStyleIdx="5" presStyleCnt="9" custScaleX="153134" custScaleY="69314" custRadScaleRad="96148" custRadScaleInc="-174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315F56-75D1-4572-AFE4-A0897F549863}" type="pres">
      <dgm:prSet presAssocID="{25CC3530-D8EB-4593-A113-7CF1546C5EDE}" presName="parTrans" presStyleLbl="sibTrans2D1" presStyleIdx="6" presStyleCnt="9" custScaleX="47783"/>
      <dgm:spPr/>
      <dgm:t>
        <a:bodyPr/>
        <a:lstStyle/>
        <a:p>
          <a:endParaRPr lang="en-US"/>
        </a:p>
      </dgm:t>
    </dgm:pt>
    <dgm:pt modelId="{37B1F72F-CDBA-49B8-BDB3-CC41FB6008B0}" type="pres">
      <dgm:prSet presAssocID="{25CC3530-D8EB-4593-A113-7CF1546C5EDE}" presName="connectorText" presStyleLbl="sibTrans2D1" presStyleIdx="6" presStyleCnt="9"/>
      <dgm:spPr/>
      <dgm:t>
        <a:bodyPr/>
        <a:lstStyle/>
        <a:p>
          <a:endParaRPr lang="en-US"/>
        </a:p>
      </dgm:t>
    </dgm:pt>
    <dgm:pt modelId="{3197AF79-980B-4A72-8535-DC66EC81DDAE}" type="pres">
      <dgm:prSet presAssocID="{C5A29926-2A9B-4391-B456-BADA0176BE30}" presName="node" presStyleLbl="node1" presStyleIdx="6" presStyleCnt="9" custScaleX="155833" custScaleY="61512" custRadScaleRad="109236" custRadScaleInc="-215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FECC17-5844-4E6D-9A3A-7E2F96FD4E6E}" type="pres">
      <dgm:prSet presAssocID="{20BDEF0C-08DD-4716-83B8-1960B6DCCD1E}" presName="parTrans" presStyleLbl="sibTrans2D1" presStyleIdx="7" presStyleCnt="9"/>
      <dgm:spPr/>
      <dgm:t>
        <a:bodyPr/>
        <a:lstStyle/>
        <a:p>
          <a:endParaRPr lang="en-US"/>
        </a:p>
      </dgm:t>
    </dgm:pt>
    <dgm:pt modelId="{8BF0DA26-4374-4C7D-A4A4-B1D5300CD9CB}" type="pres">
      <dgm:prSet presAssocID="{20BDEF0C-08DD-4716-83B8-1960B6DCCD1E}" presName="connectorText" presStyleLbl="sibTrans2D1" presStyleIdx="7" presStyleCnt="9"/>
      <dgm:spPr/>
      <dgm:t>
        <a:bodyPr/>
        <a:lstStyle/>
        <a:p>
          <a:endParaRPr lang="en-US"/>
        </a:p>
      </dgm:t>
    </dgm:pt>
    <dgm:pt modelId="{02758A2C-B04E-4820-8707-205BDD9B7683}" type="pres">
      <dgm:prSet presAssocID="{BA3F162C-EAFB-4137-8F85-B15F663CC3BC}" presName="node" presStyleLbl="node1" presStyleIdx="7" presStyleCnt="9" custScaleX="151248" custScaleY="77414" custRadScaleRad="97527" custRadScaleInc="-775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A440A9-DBA9-48AC-81BF-4221568B579E}" type="pres">
      <dgm:prSet presAssocID="{1AF61584-062C-4A7B-89D0-B2AE2159FB68}" presName="parTrans" presStyleLbl="sibTrans2D1" presStyleIdx="8" presStyleCnt="9"/>
      <dgm:spPr/>
      <dgm:t>
        <a:bodyPr/>
        <a:lstStyle/>
        <a:p>
          <a:endParaRPr lang="en-US"/>
        </a:p>
      </dgm:t>
    </dgm:pt>
    <dgm:pt modelId="{2CDFE39B-0BBE-4A68-94A6-DC9615831CA9}" type="pres">
      <dgm:prSet presAssocID="{1AF61584-062C-4A7B-89D0-B2AE2159FB68}" presName="connectorText" presStyleLbl="sibTrans2D1" presStyleIdx="8" presStyleCnt="9"/>
      <dgm:spPr/>
      <dgm:t>
        <a:bodyPr/>
        <a:lstStyle/>
        <a:p>
          <a:endParaRPr lang="en-US"/>
        </a:p>
      </dgm:t>
    </dgm:pt>
    <dgm:pt modelId="{DBF0C8E5-C5B3-45C5-827A-8023DE708544}" type="pres">
      <dgm:prSet presAssocID="{1951FEAD-2212-4EC2-B09E-7673B1571C5F}" presName="node" presStyleLbl="node1" presStyleIdx="8" presStyleCnt="9" custScaleX="134968" custScaleY="80321" custRadScaleRad="90930" custRadScaleInc="-776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25EDFB-BCD5-431E-93D1-762114AA21D5}" type="presOf" srcId="{3539B491-5075-4D2C-98CB-E95C6C3242F5}" destId="{801A4B12-A501-4963-9728-8C440E6C175B}" srcOrd="0" destOrd="0" presId="urn:microsoft.com/office/officeart/2005/8/layout/radial5"/>
    <dgm:cxn modelId="{0EC99A7B-E09D-4E99-AAEC-69C39E582424}" type="presOf" srcId="{63E6419A-D853-4746-AEDE-5484AC374294}" destId="{354C670D-2D63-496F-A673-73303DB9F54C}" srcOrd="0" destOrd="0" presId="urn:microsoft.com/office/officeart/2005/8/layout/radial5"/>
    <dgm:cxn modelId="{C205201E-953B-4F67-9E90-FBE3BF7D9D51}" type="presOf" srcId="{5CA30450-22FA-4D50-A44F-92911CF665A5}" destId="{9579F48C-9D60-49A4-B321-ADA286FEE61B}" srcOrd="0" destOrd="0" presId="urn:microsoft.com/office/officeart/2005/8/layout/radial5"/>
    <dgm:cxn modelId="{B3A9BEBC-5EA1-44A3-A171-FD577E8F4424}" srcId="{167377B7-53D3-4205-84F0-92DEBFD6D9A5}" destId="{1951FEAD-2212-4EC2-B09E-7673B1571C5F}" srcOrd="8" destOrd="0" parTransId="{1AF61584-062C-4A7B-89D0-B2AE2159FB68}" sibTransId="{5DED51BB-CD8C-469B-9000-E6FB6F7235C9}"/>
    <dgm:cxn modelId="{1935743F-36DB-4D28-BAE1-354157C7F70F}" type="presOf" srcId="{1AF61584-062C-4A7B-89D0-B2AE2159FB68}" destId="{2CDFE39B-0BBE-4A68-94A6-DC9615831CA9}" srcOrd="1" destOrd="0" presId="urn:microsoft.com/office/officeart/2005/8/layout/radial5"/>
    <dgm:cxn modelId="{271F58A2-22D0-40C1-A1FE-28D68CA16815}" type="presOf" srcId="{1951FEAD-2212-4EC2-B09E-7673B1571C5F}" destId="{DBF0C8E5-C5B3-45C5-827A-8023DE708544}" srcOrd="0" destOrd="0" presId="urn:microsoft.com/office/officeart/2005/8/layout/radial5"/>
    <dgm:cxn modelId="{C3633144-BCF7-442D-8C19-F9DC2C6C4688}" type="presOf" srcId="{20BDEF0C-08DD-4716-83B8-1960B6DCCD1E}" destId="{8BF0DA26-4374-4C7D-A4A4-B1D5300CD9CB}" srcOrd="1" destOrd="0" presId="urn:microsoft.com/office/officeart/2005/8/layout/radial5"/>
    <dgm:cxn modelId="{8D30FA50-DC93-4A0F-B5F9-19808C206025}" srcId="{167377B7-53D3-4205-84F0-92DEBFD6D9A5}" destId="{07BC32CD-9F76-400D-853A-3C27AB09875A}" srcOrd="1" destOrd="0" parTransId="{289C372C-7129-40C9-A4EC-0FDCED522A84}" sibTransId="{29A0691D-72DE-4406-B665-F01B2FDA439A}"/>
    <dgm:cxn modelId="{6C4DA75A-8C25-4DF1-8C27-7C88B5F69195}" srcId="{167377B7-53D3-4205-84F0-92DEBFD6D9A5}" destId="{BA3F162C-EAFB-4137-8F85-B15F663CC3BC}" srcOrd="7" destOrd="0" parTransId="{20BDEF0C-08DD-4716-83B8-1960B6DCCD1E}" sibTransId="{35CE2FE4-A91C-4960-AF98-8CE820EBC805}"/>
    <dgm:cxn modelId="{69396120-D1F7-43F5-B1E7-377CC20903D6}" type="presOf" srcId="{5CA30450-22FA-4D50-A44F-92911CF665A5}" destId="{2AC89B1F-3B7F-44A8-BE20-69B7BC4A0A4D}" srcOrd="1" destOrd="0" presId="urn:microsoft.com/office/officeart/2005/8/layout/radial5"/>
    <dgm:cxn modelId="{FAFBB316-37B1-43BA-9553-4CF3373127ED}" type="presOf" srcId="{0BA534CD-4E8B-4A53-9B87-0A8D847EC66A}" destId="{4C6DC3F7-455A-4819-9F3C-FF503F8AC49C}" srcOrd="0" destOrd="0" presId="urn:microsoft.com/office/officeart/2005/8/layout/radial5"/>
    <dgm:cxn modelId="{658FA7B4-013B-4599-B3C1-CD618B357328}" srcId="{167377B7-53D3-4205-84F0-92DEBFD6D9A5}" destId="{C5A29926-2A9B-4391-B456-BADA0176BE30}" srcOrd="6" destOrd="0" parTransId="{25CC3530-D8EB-4593-A113-7CF1546C5EDE}" sibTransId="{59A99131-62F1-43FD-BB98-CA42D300A145}"/>
    <dgm:cxn modelId="{CB8E77E2-0BEC-42FA-B90B-377ADE225437}" type="presOf" srcId="{07BC32CD-9F76-400D-853A-3C27AB09875A}" destId="{83EF0966-1C76-4E13-8E0B-CC96919F9099}" srcOrd="0" destOrd="0" presId="urn:microsoft.com/office/officeart/2005/8/layout/radial5"/>
    <dgm:cxn modelId="{930C92B8-8496-42D4-B313-68845C0DAD4B}" type="presOf" srcId="{09FC0807-4F6F-486A-ABB2-8A6C455588AF}" destId="{A645567D-F03F-4390-AF41-E856C25F561B}" srcOrd="0" destOrd="0" presId="urn:microsoft.com/office/officeart/2005/8/layout/radial5"/>
    <dgm:cxn modelId="{DD000E66-2124-49B7-8FCC-9079D5F410E3}" srcId="{167377B7-53D3-4205-84F0-92DEBFD6D9A5}" destId="{D2F0EEB8-3163-40D7-9736-53BF1C0196C1}" srcOrd="4" destOrd="0" parTransId="{63E6419A-D853-4746-AEDE-5484AC374294}" sibTransId="{F3D69759-2BC1-447F-9949-D6950D13ECDD}"/>
    <dgm:cxn modelId="{D3A0D86D-FA3C-4317-B8C9-EE891DEEBC30}" type="presOf" srcId="{C5A29926-2A9B-4391-B456-BADA0176BE30}" destId="{3197AF79-980B-4A72-8535-DC66EC81DDAE}" srcOrd="0" destOrd="0" presId="urn:microsoft.com/office/officeart/2005/8/layout/radial5"/>
    <dgm:cxn modelId="{D06CCBB6-60A7-4F19-91A8-2B96BF42F899}" type="presOf" srcId="{ABB51132-BE5B-44D2-9AFE-141B444AF01E}" destId="{9FF7AA93-E432-4B2E-9EEF-2C40F2B57906}" srcOrd="1" destOrd="0" presId="urn:microsoft.com/office/officeart/2005/8/layout/radial5"/>
    <dgm:cxn modelId="{BD0751A1-9AEB-4BD4-BDCC-B58C382B5004}" type="presOf" srcId="{1AF61584-062C-4A7B-89D0-B2AE2159FB68}" destId="{15A440A9-DBA9-48AC-81BF-4221568B579E}" srcOrd="0" destOrd="0" presId="urn:microsoft.com/office/officeart/2005/8/layout/radial5"/>
    <dgm:cxn modelId="{464B323D-3BBF-4A1C-9C0F-6149BDD97BAB}" srcId="{167377B7-53D3-4205-84F0-92DEBFD6D9A5}" destId="{D7B9BC3E-2959-4C6B-AF2E-2DAC693F2A91}" srcOrd="3" destOrd="0" parTransId="{5CA30450-22FA-4D50-A44F-92911CF665A5}" sibTransId="{009FDE0E-5E76-466E-95C0-62C7BDA5B458}"/>
    <dgm:cxn modelId="{D83D8D44-A95D-428A-B636-22D7C0FCC686}" type="presOf" srcId="{09FC0807-4F6F-486A-ABB2-8A6C455588AF}" destId="{BFC5D9F2-0F24-424D-8C3C-5E0B9F53ADED}" srcOrd="1" destOrd="0" presId="urn:microsoft.com/office/officeart/2005/8/layout/radial5"/>
    <dgm:cxn modelId="{82DD6D56-F595-45CC-91AE-FF2CAD32FE5A}" type="presOf" srcId="{25CC3530-D8EB-4593-A113-7CF1546C5EDE}" destId="{37B1F72F-CDBA-49B8-BDB3-CC41FB6008B0}" srcOrd="1" destOrd="0" presId="urn:microsoft.com/office/officeart/2005/8/layout/radial5"/>
    <dgm:cxn modelId="{F250D31C-74D6-4982-8D5B-A885F0A07E1E}" type="presOf" srcId="{ABB51132-BE5B-44D2-9AFE-141B444AF01E}" destId="{778168CD-3D13-4E18-B512-F745ADDFB70F}" srcOrd="0" destOrd="0" presId="urn:microsoft.com/office/officeart/2005/8/layout/radial5"/>
    <dgm:cxn modelId="{C3D1AAD7-841A-436E-B8F8-21B2E68389BB}" srcId="{167377B7-53D3-4205-84F0-92DEBFD6D9A5}" destId="{6EEAD4B3-6105-46BF-961C-0D8468065FD2}" srcOrd="0" destOrd="0" parTransId="{09FC0807-4F6F-486A-ABB2-8A6C455588AF}" sibTransId="{A6ADAE4D-5F6E-4313-94D8-6BA54F9FAB27}"/>
    <dgm:cxn modelId="{98EA77A7-2C8E-451E-930E-9EBEC3DCE5F8}" type="presOf" srcId="{63E6419A-D853-4746-AEDE-5484AC374294}" destId="{65634936-FEAE-4D79-9F25-FD36FD43163D}" srcOrd="1" destOrd="0" presId="urn:microsoft.com/office/officeart/2005/8/layout/radial5"/>
    <dgm:cxn modelId="{38A05316-444F-4255-A351-55F25894AF35}" type="presOf" srcId="{E0076ADC-7F75-4B61-8A35-E3ABF5C0D29A}" destId="{7FC5D615-17E3-43D0-8676-A7A9623083A5}" srcOrd="0" destOrd="0" presId="urn:microsoft.com/office/officeart/2005/8/layout/radial5"/>
    <dgm:cxn modelId="{E2F6C9EB-6A43-49EC-B45D-06DF156EB0C3}" srcId="{167377B7-53D3-4205-84F0-92DEBFD6D9A5}" destId="{C02830E4-9ABB-4ECC-9B62-856C335B061F}" srcOrd="2" destOrd="0" parTransId="{ABB51132-BE5B-44D2-9AFE-141B444AF01E}" sibTransId="{768A6224-9A07-4ED5-85DC-75546E587BEB}"/>
    <dgm:cxn modelId="{443D1B2C-F7EE-4412-81C3-462FA0069103}" type="presOf" srcId="{3539B491-5075-4D2C-98CB-E95C6C3242F5}" destId="{4BE4DD39-C8FB-4A9F-8BC0-9656B68E9B7D}" srcOrd="1" destOrd="0" presId="urn:microsoft.com/office/officeart/2005/8/layout/radial5"/>
    <dgm:cxn modelId="{D708828C-E7F6-4351-896D-130E0D54D1A0}" type="presOf" srcId="{6EEAD4B3-6105-46BF-961C-0D8468065FD2}" destId="{18537D1F-C1B4-408E-A054-E233A0415371}" srcOrd="0" destOrd="0" presId="urn:microsoft.com/office/officeart/2005/8/layout/radial5"/>
    <dgm:cxn modelId="{4B385CA0-86B1-4611-B253-6A7538FD6E60}" type="presOf" srcId="{25CC3530-D8EB-4593-A113-7CF1546C5EDE}" destId="{7B315F56-75D1-4572-AFE4-A0897F549863}" srcOrd="0" destOrd="0" presId="urn:microsoft.com/office/officeart/2005/8/layout/radial5"/>
    <dgm:cxn modelId="{246A4DE7-B2EC-457D-A18A-FB4B1E918FCF}" type="presOf" srcId="{167377B7-53D3-4205-84F0-92DEBFD6D9A5}" destId="{519CF55E-20F5-4FB2-A207-B863CC53C60C}" srcOrd="0" destOrd="0" presId="urn:microsoft.com/office/officeart/2005/8/layout/radial5"/>
    <dgm:cxn modelId="{0305238C-E81B-4B60-88F8-ED20E373BE49}" type="presOf" srcId="{BA3F162C-EAFB-4137-8F85-B15F663CC3BC}" destId="{02758A2C-B04E-4820-8707-205BDD9B7683}" srcOrd="0" destOrd="0" presId="urn:microsoft.com/office/officeart/2005/8/layout/radial5"/>
    <dgm:cxn modelId="{5C7F5194-CF2E-4362-BAE1-992702E9726C}" type="presOf" srcId="{D2F0EEB8-3163-40D7-9736-53BF1C0196C1}" destId="{6BE3D24A-9037-46D2-A61B-0AB3823507D3}" srcOrd="0" destOrd="0" presId="urn:microsoft.com/office/officeart/2005/8/layout/radial5"/>
    <dgm:cxn modelId="{E795310B-3187-4140-B997-971E8EE4D5BB}" type="presOf" srcId="{C02830E4-9ABB-4ECC-9B62-856C335B061F}" destId="{055646B2-5A25-428D-8DF4-77FB4F65FA3D}" srcOrd="0" destOrd="0" presId="urn:microsoft.com/office/officeart/2005/8/layout/radial5"/>
    <dgm:cxn modelId="{5BEBA8EE-1545-491A-B36D-C56252818BD1}" type="presOf" srcId="{20BDEF0C-08DD-4716-83B8-1960B6DCCD1E}" destId="{F0FECC17-5844-4E6D-9A3A-7E2F96FD4E6E}" srcOrd="0" destOrd="0" presId="urn:microsoft.com/office/officeart/2005/8/layout/radial5"/>
    <dgm:cxn modelId="{0EA1E42C-484A-458E-A169-AF0BA635BCE8}" srcId="{167377B7-53D3-4205-84F0-92DEBFD6D9A5}" destId="{E0076ADC-7F75-4B61-8A35-E3ABF5C0D29A}" srcOrd="5" destOrd="0" parTransId="{3539B491-5075-4D2C-98CB-E95C6C3242F5}" sibTransId="{F7CA29AF-2563-482D-ACD4-D6A3E8F5E984}"/>
    <dgm:cxn modelId="{FAE6BBD0-19C5-491B-9878-B85E944EF9DC}" type="presOf" srcId="{289C372C-7129-40C9-A4EC-0FDCED522A84}" destId="{4E11BD0A-0FD7-4C21-B563-1C5A07744B59}" srcOrd="0" destOrd="0" presId="urn:microsoft.com/office/officeart/2005/8/layout/radial5"/>
    <dgm:cxn modelId="{DD374872-4973-4742-A328-F0A2896E4FE2}" type="presOf" srcId="{289C372C-7129-40C9-A4EC-0FDCED522A84}" destId="{A7410728-E6C4-40CD-B6FC-8132FCBC840E}" srcOrd="1" destOrd="0" presId="urn:microsoft.com/office/officeart/2005/8/layout/radial5"/>
    <dgm:cxn modelId="{72976F76-1653-4FF2-9E0D-3318EAD2A4B3}" type="presOf" srcId="{D7B9BC3E-2959-4C6B-AF2E-2DAC693F2A91}" destId="{99327735-21FB-46E4-9847-B843551958A1}" srcOrd="0" destOrd="0" presId="urn:microsoft.com/office/officeart/2005/8/layout/radial5"/>
    <dgm:cxn modelId="{C41E6079-D300-4955-AB1D-CF7BE006EEB1}" srcId="{0BA534CD-4E8B-4A53-9B87-0A8D847EC66A}" destId="{167377B7-53D3-4205-84F0-92DEBFD6D9A5}" srcOrd="0" destOrd="0" parTransId="{E40D8BE2-06D0-458C-9475-4A72BD6BD51C}" sibTransId="{63782D26-8FA9-40BC-86CD-B69ECE99FA28}"/>
    <dgm:cxn modelId="{75DC95E5-3EA8-4AE9-9928-755E4606972B}" type="presParOf" srcId="{4C6DC3F7-455A-4819-9F3C-FF503F8AC49C}" destId="{519CF55E-20F5-4FB2-A207-B863CC53C60C}" srcOrd="0" destOrd="0" presId="urn:microsoft.com/office/officeart/2005/8/layout/radial5"/>
    <dgm:cxn modelId="{CF74B6A7-9331-43BF-BA69-37450B0CC336}" type="presParOf" srcId="{4C6DC3F7-455A-4819-9F3C-FF503F8AC49C}" destId="{A645567D-F03F-4390-AF41-E856C25F561B}" srcOrd="1" destOrd="0" presId="urn:microsoft.com/office/officeart/2005/8/layout/radial5"/>
    <dgm:cxn modelId="{CF142B44-419E-4639-B791-CFB23F1CBB8E}" type="presParOf" srcId="{A645567D-F03F-4390-AF41-E856C25F561B}" destId="{BFC5D9F2-0F24-424D-8C3C-5E0B9F53ADED}" srcOrd="0" destOrd="0" presId="urn:microsoft.com/office/officeart/2005/8/layout/radial5"/>
    <dgm:cxn modelId="{C6253142-A49C-46C6-B5FA-9DA1B2A56B70}" type="presParOf" srcId="{4C6DC3F7-455A-4819-9F3C-FF503F8AC49C}" destId="{18537D1F-C1B4-408E-A054-E233A0415371}" srcOrd="2" destOrd="0" presId="urn:microsoft.com/office/officeart/2005/8/layout/radial5"/>
    <dgm:cxn modelId="{DE956D5E-4576-4BCD-82EB-85B6B749704F}" type="presParOf" srcId="{4C6DC3F7-455A-4819-9F3C-FF503F8AC49C}" destId="{4E11BD0A-0FD7-4C21-B563-1C5A07744B59}" srcOrd="3" destOrd="0" presId="urn:microsoft.com/office/officeart/2005/8/layout/radial5"/>
    <dgm:cxn modelId="{1386FA0F-3FD6-41E6-9D97-3A9C637998C9}" type="presParOf" srcId="{4E11BD0A-0FD7-4C21-B563-1C5A07744B59}" destId="{A7410728-E6C4-40CD-B6FC-8132FCBC840E}" srcOrd="0" destOrd="0" presId="urn:microsoft.com/office/officeart/2005/8/layout/radial5"/>
    <dgm:cxn modelId="{11F96E2E-0828-4680-A549-4BBFCD7656BC}" type="presParOf" srcId="{4C6DC3F7-455A-4819-9F3C-FF503F8AC49C}" destId="{83EF0966-1C76-4E13-8E0B-CC96919F9099}" srcOrd="4" destOrd="0" presId="urn:microsoft.com/office/officeart/2005/8/layout/radial5"/>
    <dgm:cxn modelId="{E6AE8725-DA71-440F-B2FB-2FD3B7FB8053}" type="presParOf" srcId="{4C6DC3F7-455A-4819-9F3C-FF503F8AC49C}" destId="{778168CD-3D13-4E18-B512-F745ADDFB70F}" srcOrd="5" destOrd="0" presId="urn:microsoft.com/office/officeart/2005/8/layout/radial5"/>
    <dgm:cxn modelId="{A20EAF70-7B60-4315-BCF1-3AA3BEA79BC0}" type="presParOf" srcId="{778168CD-3D13-4E18-B512-F745ADDFB70F}" destId="{9FF7AA93-E432-4B2E-9EEF-2C40F2B57906}" srcOrd="0" destOrd="0" presId="urn:microsoft.com/office/officeart/2005/8/layout/radial5"/>
    <dgm:cxn modelId="{FCD46648-78E4-4815-B995-70DFADBC8DA4}" type="presParOf" srcId="{4C6DC3F7-455A-4819-9F3C-FF503F8AC49C}" destId="{055646B2-5A25-428D-8DF4-77FB4F65FA3D}" srcOrd="6" destOrd="0" presId="urn:microsoft.com/office/officeart/2005/8/layout/radial5"/>
    <dgm:cxn modelId="{C42408D9-66E1-4C86-BC8D-EE33FF7EAFEB}" type="presParOf" srcId="{4C6DC3F7-455A-4819-9F3C-FF503F8AC49C}" destId="{9579F48C-9D60-49A4-B321-ADA286FEE61B}" srcOrd="7" destOrd="0" presId="urn:microsoft.com/office/officeart/2005/8/layout/radial5"/>
    <dgm:cxn modelId="{BB79DDF7-A487-4C24-BDFD-9582C7CEBC49}" type="presParOf" srcId="{9579F48C-9D60-49A4-B321-ADA286FEE61B}" destId="{2AC89B1F-3B7F-44A8-BE20-69B7BC4A0A4D}" srcOrd="0" destOrd="0" presId="urn:microsoft.com/office/officeart/2005/8/layout/radial5"/>
    <dgm:cxn modelId="{9AF013B4-9C70-4A83-B06E-F0FE1FD1911D}" type="presParOf" srcId="{4C6DC3F7-455A-4819-9F3C-FF503F8AC49C}" destId="{99327735-21FB-46E4-9847-B843551958A1}" srcOrd="8" destOrd="0" presId="urn:microsoft.com/office/officeart/2005/8/layout/radial5"/>
    <dgm:cxn modelId="{41256399-E47B-4292-BE0A-E00386C106E0}" type="presParOf" srcId="{4C6DC3F7-455A-4819-9F3C-FF503F8AC49C}" destId="{354C670D-2D63-496F-A673-73303DB9F54C}" srcOrd="9" destOrd="0" presId="urn:microsoft.com/office/officeart/2005/8/layout/radial5"/>
    <dgm:cxn modelId="{81A7F81F-23EB-4725-B8B2-12BEADDCCCEA}" type="presParOf" srcId="{354C670D-2D63-496F-A673-73303DB9F54C}" destId="{65634936-FEAE-4D79-9F25-FD36FD43163D}" srcOrd="0" destOrd="0" presId="urn:microsoft.com/office/officeart/2005/8/layout/radial5"/>
    <dgm:cxn modelId="{49F5007B-1347-44FA-98BC-85B57453D4E4}" type="presParOf" srcId="{4C6DC3F7-455A-4819-9F3C-FF503F8AC49C}" destId="{6BE3D24A-9037-46D2-A61B-0AB3823507D3}" srcOrd="10" destOrd="0" presId="urn:microsoft.com/office/officeart/2005/8/layout/radial5"/>
    <dgm:cxn modelId="{EBB758A0-5E3F-4DD4-AB90-87424B9D51AF}" type="presParOf" srcId="{4C6DC3F7-455A-4819-9F3C-FF503F8AC49C}" destId="{801A4B12-A501-4963-9728-8C440E6C175B}" srcOrd="11" destOrd="0" presId="urn:microsoft.com/office/officeart/2005/8/layout/radial5"/>
    <dgm:cxn modelId="{A08A8FF7-9EDF-415B-A64C-49533530C755}" type="presParOf" srcId="{801A4B12-A501-4963-9728-8C440E6C175B}" destId="{4BE4DD39-C8FB-4A9F-8BC0-9656B68E9B7D}" srcOrd="0" destOrd="0" presId="urn:microsoft.com/office/officeart/2005/8/layout/radial5"/>
    <dgm:cxn modelId="{689AB883-7D92-4BDC-8E6E-1D92AD097B48}" type="presParOf" srcId="{4C6DC3F7-455A-4819-9F3C-FF503F8AC49C}" destId="{7FC5D615-17E3-43D0-8676-A7A9623083A5}" srcOrd="12" destOrd="0" presId="urn:microsoft.com/office/officeart/2005/8/layout/radial5"/>
    <dgm:cxn modelId="{F6DA6B35-5F5D-4B9F-A737-E1A3BDE902C0}" type="presParOf" srcId="{4C6DC3F7-455A-4819-9F3C-FF503F8AC49C}" destId="{7B315F56-75D1-4572-AFE4-A0897F549863}" srcOrd="13" destOrd="0" presId="urn:microsoft.com/office/officeart/2005/8/layout/radial5"/>
    <dgm:cxn modelId="{40D2B738-E5E3-4F93-B4DC-B3E28CC15B05}" type="presParOf" srcId="{7B315F56-75D1-4572-AFE4-A0897F549863}" destId="{37B1F72F-CDBA-49B8-BDB3-CC41FB6008B0}" srcOrd="0" destOrd="0" presId="urn:microsoft.com/office/officeart/2005/8/layout/radial5"/>
    <dgm:cxn modelId="{46957C8C-981A-41E0-93B2-C40DDDA79FFB}" type="presParOf" srcId="{4C6DC3F7-455A-4819-9F3C-FF503F8AC49C}" destId="{3197AF79-980B-4A72-8535-DC66EC81DDAE}" srcOrd="14" destOrd="0" presId="urn:microsoft.com/office/officeart/2005/8/layout/radial5"/>
    <dgm:cxn modelId="{6AF53987-019F-4784-AAA8-DEE8253BC172}" type="presParOf" srcId="{4C6DC3F7-455A-4819-9F3C-FF503F8AC49C}" destId="{F0FECC17-5844-4E6D-9A3A-7E2F96FD4E6E}" srcOrd="15" destOrd="0" presId="urn:microsoft.com/office/officeart/2005/8/layout/radial5"/>
    <dgm:cxn modelId="{FD2C26C2-577C-49C4-92BC-630A8E913906}" type="presParOf" srcId="{F0FECC17-5844-4E6D-9A3A-7E2F96FD4E6E}" destId="{8BF0DA26-4374-4C7D-A4A4-B1D5300CD9CB}" srcOrd="0" destOrd="0" presId="urn:microsoft.com/office/officeart/2005/8/layout/radial5"/>
    <dgm:cxn modelId="{DD2D893B-DB45-4999-B3D6-F57AF1F8A229}" type="presParOf" srcId="{4C6DC3F7-455A-4819-9F3C-FF503F8AC49C}" destId="{02758A2C-B04E-4820-8707-205BDD9B7683}" srcOrd="16" destOrd="0" presId="urn:microsoft.com/office/officeart/2005/8/layout/radial5"/>
    <dgm:cxn modelId="{8EB27007-2F54-47B8-A8A9-BA36A3484332}" type="presParOf" srcId="{4C6DC3F7-455A-4819-9F3C-FF503F8AC49C}" destId="{15A440A9-DBA9-48AC-81BF-4221568B579E}" srcOrd="17" destOrd="0" presId="urn:microsoft.com/office/officeart/2005/8/layout/radial5"/>
    <dgm:cxn modelId="{EB842F00-3494-4C22-8D03-4EBC34D7EFD9}" type="presParOf" srcId="{15A440A9-DBA9-48AC-81BF-4221568B579E}" destId="{2CDFE39B-0BBE-4A68-94A6-DC9615831CA9}" srcOrd="0" destOrd="0" presId="urn:microsoft.com/office/officeart/2005/8/layout/radial5"/>
    <dgm:cxn modelId="{2013E14F-917F-48AB-9100-8A91AD7DB655}" type="presParOf" srcId="{4C6DC3F7-455A-4819-9F3C-FF503F8AC49C}" destId="{DBF0C8E5-C5B3-45C5-827A-8023DE708544}" srcOrd="1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9CF55E-20F5-4FB2-A207-B863CC53C60C}">
      <dsp:nvSpPr>
        <dsp:cNvPr id="0" name=""/>
        <dsp:cNvSpPr/>
      </dsp:nvSpPr>
      <dsp:spPr>
        <a:xfrm>
          <a:off x="3836336" y="2152682"/>
          <a:ext cx="1554469" cy="1194872"/>
        </a:xfrm>
        <a:prstGeom prst="ellipse">
          <a:avLst/>
        </a:prstGeom>
        <a:solidFill>
          <a:srgbClr val="7030A0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Phrase</a:t>
          </a:r>
          <a:endParaRPr lang="en-U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63983" y="2327667"/>
        <a:ext cx="1099175" cy="844902"/>
      </dsp:txXfrm>
    </dsp:sp>
    <dsp:sp modelId="{A645567D-F03F-4390-AF41-E856C25F561B}">
      <dsp:nvSpPr>
        <dsp:cNvPr id="0" name=""/>
        <dsp:cNvSpPr/>
      </dsp:nvSpPr>
      <dsp:spPr>
        <a:xfrm rot="16021176">
          <a:off x="4349279" y="1375840"/>
          <a:ext cx="411134" cy="4927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4414155" y="1535974"/>
        <a:ext cx="287794" cy="295641"/>
      </dsp:txXfrm>
    </dsp:sp>
    <dsp:sp modelId="{18537D1F-C1B4-408E-A054-E233A0415371}">
      <dsp:nvSpPr>
        <dsp:cNvPr id="0" name=""/>
        <dsp:cNvSpPr/>
      </dsp:nvSpPr>
      <dsp:spPr>
        <a:xfrm>
          <a:off x="3776595" y="411519"/>
          <a:ext cx="1464119" cy="646978"/>
        </a:xfrm>
        <a:prstGeom prst="ellipse">
          <a:avLst/>
        </a:prstGeom>
        <a:solidFill>
          <a:srgbClr val="7030A0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Noun Phrase</a:t>
          </a:r>
          <a:endParaRPr lang="en-US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91010" y="506267"/>
        <a:ext cx="1035289" cy="457482"/>
      </dsp:txXfrm>
    </dsp:sp>
    <dsp:sp modelId="{4E11BD0A-0FD7-4C21-B563-1C5A07744B59}">
      <dsp:nvSpPr>
        <dsp:cNvPr id="0" name=""/>
        <dsp:cNvSpPr/>
      </dsp:nvSpPr>
      <dsp:spPr>
        <a:xfrm rot="19095192">
          <a:off x="5271348" y="1682306"/>
          <a:ext cx="525355" cy="4927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90114" y="1830065"/>
        <a:ext cx="377535" cy="295641"/>
      </dsp:txXfrm>
    </dsp:sp>
    <dsp:sp modelId="{83EF0966-1C76-4E13-8E0B-CC96919F9099}">
      <dsp:nvSpPr>
        <dsp:cNvPr id="0" name=""/>
        <dsp:cNvSpPr/>
      </dsp:nvSpPr>
      <dsp:spPr>
        <a:xfrm>
          <a:off x="5414765" y="756728"/>
          <a:ext cx="1946617" cy="819529"/>
        </a:xfrm>
        <a:prstGeom prst="ellipse">
          <a:avLst/>
        </a:prstGeom>
        <a:solidFill>
          <a:srgbClr val="7030A0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Adjective Phrase</a:t>
          </a:r>
          <a:endParaRPr lang="en-US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99840" y="876745"/>
        <a:ext cx="1376467" cy="579495"/>
      </dsp:txXfrm>
    </dsp:sp>
    <dsp:sp modelId="{778168CD-3D13-4E18-B512-F745ADDFB70F}">
      <dsp:nvSpPr>
        <dsp:cNvPr id="0" name=""/>
        <dsp:cNvSpPr/>
      </dsp:nvSpPr>
      <dsp:spPr>
        <a:xfrm rot="20937636">
          <a:off x="5531804" y="2284214"/>
          <a:ext cx="414114" cy="4927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32953" y="2394655"/>
        <a:ext cx="289880" cy="295641"/>
      </dsp:txXfrm>
    </dsp:sp>
    <dsp:sp modelId="{055646B2-5A25-428D-8DF4-77FB4F65FA3D}">
      <dsp:nvSpPr>
        <dsp:cNvPr id="0" name=""/>
        <dsp:cNvSpPr/>
      </dsp:nvSpPr>
      <dsp:spPr>
        <a:xfrm>
          <a:off x="6055500" y="1916651"/>
          <a:ext cx="1762740" cy="760412"/>
        </a:xfrm>
        <a:prstGeom prst="ellipse">
          <a:avLst/>
        </a:prstGeom>
        <a:solidFill>
          <a:srgbClr val="7030A0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Verb Phrase</a:t>
          </a:r>
          <a:endParaRPr lang="en-U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13647" y="2028011"/>
        <a:ext cx="1246446" cy="537692"/>
      </dsp:txXfrm>
    </dsp:sp>
    <dsp:sp modelId="{9579F48C-9D60-49A4-B321-ADA286FEE61B}">
      <dsp:nvSpPr>
        <dsp:cNvPr id="0" name=""/>
        <dsp:cNvSpPr/>
      </dsp:nvSpPr>
      <dsp:spPr>
        <a:xfrm rot="1051488">
          <a:off x="5614758" y="2873853"/>
          <a:ext cx="341714" cy="4927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17137" y="2956966"/>
        <a:ext cx="239200" cy="295641"/>
      </dsp:txXfrm>
    </dsp:sp>
    <dsp:sp modelId="{99327735-21FB-46E4-9847-B843551958A1}">
      <dsp:nvSpPr>
        <dsp:cNvPr id="0" name=""/>
        <dsp:cNvSpPr/>
      </dsp:nvSpPr>
      <dsp:spPr>
        <a:xfrm>
          <a:off x="6103291" y="3134629"/>
          <a:ext cx="1634003" cy="687789"/>
        </a:xfrm>
        <a:prstGeom prst="ellipse">
          <a:avLst/>
        </a:prstGeom>
        <a:solidFill>
          <a:srgbClr val="7030A0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Adverbial Phrase</a:t>
          </a:r>
          <a:endParaRPr lang="en-US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42585" y="3235353"/>
        <a:ext cx="1155415" cy="486341"/>
      </dsp:txXfrm>
    </dsp:sp>
    <dsp:sp modelId="{354C670D-2D63-496F-A673-73303DB9F54C}">
      <dsp:nvSpPr>
        <dsp:cNvPr id="0" name=""/>
        <dsp:cNvSpPr/>
      </dsp:nvSpPr>
      <dsp:spPr>
        <a:xfrm rot="3189288">
          <a:off x="5204707" y="3496739"/>
          <a:ext cx="305871" cy="4927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23075" y="3558570"/>
        <a:ext cx="214110" cy="295641"/>
      </dsp:txXfrm>
    </dsp:sp>
    <dsp:sp modelId="{6BE3D24A-9037-46D2-A61B-0AB3823507D3}">
      <dsp:nvSpPr>
        <dsp:cNvPr id="0" name=""/>
        <dsp:cNvSpPr/>
      </dsp:nvSpPr>
      <dsp:spPr>
        <a:xfrm>
          <a:off x="5115200" y="4227677"/>
          <a:ext cx="1808477" cy="797234"/>
        </a:xfrm>
        <a:prstGeom prst="ellipse">
          <a:avLst/>
        </a:prstGeom>
        <a:solidFill>
          <a:srgbClr val="7030A0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Prepositional Phrase</a:t>
          </a:r>
          <a:endParaRPr lang="en-US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80045" y="4344429"/>
        <a:ext cx="1278787" cy="563730"/>
      </dsp:txXfrm>
    </dsp:sp>
    <dsp:sp modelId="{801A4B12-A501-4963-9728-8C440E6C175B}">
      <dsp:nvSpPr>
        <dsp:cNvPr id="0" name=""/>
        <dsp:cNvSpPr/>
      </dsp:nvSpPr>
      <dsp:spPr>
        <a:xfrm rot="6390216">
          <a:off x="4144295" y="3596257"/>
          <a:ext cx="291171" cy="4927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4200378" y="3652928"/>
        <a:ext cx="203820" cy="295641"/>
      </dsp:txXfrm>
    </dsp:sp>
    <dsp:sp modelId="{7FC5D615-17E3-43D0-8676-A7A9623083A5}">
      <dsp:nvSpPr>
        <dsp:cNvPr id="0" name=""/>
        <dsp:cNvSpPr/>
      </dsp:nvSpPr>
      <dsp:spPr>
        <a:xfrm>
          <a:off x="3123743" y="4380590"/>
          <a:ext cx="1775400" cy="803610"/>
        </a:xfrm>
        <a:prstGeom prst="ellipse">
          <a:avLst/>
        </a:prstGeom>
        <a:solidFill>
          <a:srgbClr val="7030A0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Conjunctional Phrase</a:t>
          </a:r>
          <a:endParaRPr lang="en-US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83744" y="4498276"/>
        <a:ext cx="1255398" cy="568238"/>
      </dsp:txXfrm>
    </dsp:sp>
    <dsp:sp modelId="{7B315F56-75D1-4572-AFE4-A0897F549863}">
      <dsp:nvSpPr>
        <dsp:cNvPr id="0" name=""/>
        <dsp:cNvSpPr/>
      </dsp:nvSpPr>
      <dsp:spPr>
        <a:xfrm rot="8741556">
          <a:off x="3422375" y="3216603"/>
          <a:ext cx="292968" cy="4927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3502620" y="3290381"/>
        <a:ext cx="205078" cy="295641"/>
      </dsp:txXfrm>
    </dsp:sp>
    <dsp:sp modelId="{3197AF79-980B-4A72-8535-DC66EC81DDAE}">
      <dsp:nvSpPr>
        <dsp:cNvPr id="0" name=""/>
        <dsp:cNvSpPr/>
      </dsp:nvSpPr>
      <dsp:spPr>
        <a:xfrm>
          <a:off x="1721050" y="3750840"/>
          <a:ext cx="1806692" cy="713156"/>
        </a:xfrm>
        <a:prstGeom prst="ellipse">
          <a:avLst/>
        </a:prstGeom>
        <a:solidFill>
          <a:srgbClr val="7030A0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Interjectional Phrase</a:t>
          </a:r>
          <a:endParaRPr lang="en-US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85634" y="3855279"/>
        <a:ext cx="1277524" cy="504278"/>
      </dsp:txXfrm>
    </dsp:sp>
    <dsp:sp modelId="{F0FECC17-5844-4E6D-9A3A-7E2F96FD4E6E}">
      <dsp:nvSpPr>
        <dsp:cNvPr id="0" name=""/>
        <dsp:cNvSpPr/>
      </dsp:nvSpPr>
      <dsp:spPr>
        <a:xfrm rot="10469604">
          <a:off x="3461303" y="2601816"/>
          <a:ext cx="270098" cy="4927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10800000">
        <a:off x="3542145" y="2696475"/>
        <a:ext cx="189069" cy="295641"/>
      </dsp:txXfrm>
    </dsp:sp>
    <dsp:sp modelId="{02758A2C-B04E-4820-8707-205BDD9B7683}">
      <dsp:nvSpPr>
        <dsp:cNvPr id="0" name=""/>
        <dsp:cNvSpPr/>
      </dsp:nvSpPr>
      <dsp:spPr>
        <a:xfrm>
          <a:off x="1596724" y="2507674"/>
          <a:ext cx="1753535" cy="897520"/>
        </a:xfrm>
        <a:prstGeom prst="ellipse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Participle Phrase</a:t>
          </a:r>
          <a:endParaRPr lang="en-US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53523" y="2639113"/>
        <a:ext cx="1239937" cy="634642"/>
      </dsp:txXfrm>
    </dsp:sp>
    <dsp:sp modelId="{15A440A9-DBA9-48AC-81BF-4221568B579E}">
      <dsp:nvSpPr>
        <dsp:cNvPr id="0" name=""/>
        <dsp:cNvSpPr/>
      </dsp:nvSpPr>
      <dsp:spPr>
        <a:xfrm rot="12868308">
          <a:off x="3581932" y="1919156"/>
          <a:ext cx="360298" cy="4927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10800000">
        <a:off x="3680531" y="2048292"/>
        <a:ext cx="252209" cy="295641"/>
      </dsp:txXfrm>
    </dsp:sp>
    <dsp:sp modelId="{DBF0C8E5-C5B3-45C5-827A-8023DE708544}">
      <dsp:nvSpPr>
        <dsp:cNvPr id="0" name=""/>
        <dsp:cNvSpPr/>
      </dsp:nvSpPr>
      <dsp:spPr>
        <a:xfrm>
          <a:off x="2178600" y="1149920"/>
          <a:ext cx="1564788" cy="931223"/>
        </a:xfrm>
        <a:prstGeom prst="ellipse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Infinitive Phrase</a:t>
          </a:r>
          <a:endParaRPr lang="en-US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07758" y="1286294"/>
        <a:ext cx="1106472" cy="6584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C6F19-75C1-485A-8700-E24BB0A5ADD8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ED69A0-B297-4057-981E-F9D608470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893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6E02B-19E9-4E1A-B3B1-8BAC24177BC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862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6E02B-19E9-4E1A-B3B1-8BAC24177BC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789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6E02B-19E9-4E1A-B3B1-8BAC24177BC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229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6E02B-19E9-4E1A-B3B1-8BAC24177BC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9838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7BCC4-74C7-4598-A430-07486693F36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8249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7BCC4-74C7-4598-A430-07486693F36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429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6E02B-19E9-4E1A-B3B1-8BAC24177BC8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878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6790-705C-4BFB-A4D0-83FDDE34EC22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C956-231D-4C2B-B775-B047FF9DA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0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6790-705C-4BFB-A4D0-83FDDE34EC22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C956-231D-4C2B-B775-B047FF9DA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99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6790-705C-4BFB-A4D0-83FDDE34EC22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C956-231D-4C2B-B775-B047FF9DA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10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6790-705C-4BFB-A4D0-83FDDE34EC22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C956-231D-4C2B-B775-B047FF9DA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726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6790-705C-4BFB-A4D0-83FDDE34EC22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C956-231D-4C2B-B775-B047FF9DA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182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6790-705C-4BFB-A4D0-83FDDE34EC22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C956-231D-4C2B-B775-B047FF9DA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134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6790-705C-4BFB-A4D0-83FDDE34EC22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C956-231D-4C2B-B775-B047FF9DA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30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6790-705C-4BFB-A4D0-83FDDE34EC22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C956-231D-4C2B-B775-B047FF9DA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83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897" y="0"/>
            <a:ext cx="12191999" cy="6858000"/>
          </a:xfrm>
          <a:prstGeom prst="rect">
            <a:avLst/>
          </a:prstGeom>
          <a:ln>
            <a:noFill/>
          </a:ln>
        </p:spPr>
      </p:pic>
      <p:sp>
        <p:nvSpPr>
          <p:cNvPr id="6" name="Frame 5"/>
          <p:cNvSpPr/>
          <p:nvPr userDrawn="1"/>
        </p:nvSpPr>
        <p:spPr>
          <a:xfrm>
            <a:off x="-101897" y="0"/>
            <a:ext cx="12293896" cy="6858000"/>
          </a:xfrm>
          <a:prstGeom prst="frame">
            <a:avLst>
              <a:gd name="adj1" fmla="val 1608"/>
            </a:avLst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10" y="6509808"/>
            <a:ext cx="203796" cy="2419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6306" y="145498"/>
            <a:ext cx="203796" cy="241904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737822" y="6509808"/>
            <a:ext cx="10934164" cy="276999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Manik Chandra Majumder # 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Senior Teacher #  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Gazirhat High School #  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Senbag, Noakhali # 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Mobile No: 01717155169 #  Email : manikmajumder01@gmail.com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514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6790-705C-4BFB-A4D0-83FDDE34EC22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C956-231D-4C2B-B775-B047FF9DA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695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6790-705C-4BFB-A4D0-83FDDE34EC22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C956-231D-4C2B-B775-B047FF9DA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799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86790-705C-4BFB-A4D0-83FDDE34EC22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C956-231D-4C2B-B775-B047FF9DA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9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FA999EE-8099-47FD-B408-2F6D1829AD0A}"/>
              </a:ext>
            </a:extLst>
          </p:cNvPr>
          <p:cNvSpPr txBox="1"/>
          <p:nvPr/>
        </p:nvSpPr>
        <p:spPr>
          <a:xfrm>
            <a:off x="5347854" y="154200"/>
            <a:ext cx="4237415" cy="6217087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wrap="square">
            <a:spAutoFit/>
          </a:bodyPr>
          <a:lstStyle/>
          <a:p>
            <a:pPr lvl="0" algn="ctr"/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lephant" panose="020209040905050203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W</a:t>
            </a:r>
            <a:r>
              <a:rPr lang="en-US" sz="6000" b="1" dirty="0" smtClean="0">
                <a:solidFill>
                  <a:srgbClr val="FF0000"/>
                </a:solidFill>
                <a:latin typeface="Elephant" panose="020209040905050203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</a:t>
            </a:r>
            <a:r>
              <a:rPr lang="en-US" sz="6000" b="1" dirty="0" smtClean="0">
                <a:solidFill>
                  <a:srgbClr val="00FF00"/>
                </a:solidFill>
                <a:latin typeface="Elephant" panose="020209040905050203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lephant" panose="020209040905050203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</a:t>
            </a:r>
            <a:r>
              <a:rPr lang="en-US" sz="6000" b="1" dirty="0" smtClean="0">
                <a:solidFill>
                  <a:srgbClr val="C00000"/>
                </a:solidFill>
                <a:latin typeface="Elephant" panose="020209040905050203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o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Elephant" panose="020209040905050203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lephant" panose="020209040905050203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</a:t>
            </a:r>
          </a:p>
          <a:p>
            <a:pPr lvl="0" algn="ctr"/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lephant" panose="020209040905050203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lephant" panose="020209040905050203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lephant" panose="020209040905050203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o</a:t>
            </a:r>
            <a:r>
              <a:rPr lang="en-US" sz="3600" b="1" dirty="0" smtClean="0">
                <a:solidFill>
                  <a:srgbClr val="70AD47">
                    <a:lumMod val="75000"/>
                  </a:srgbClr>
                </a:solidFill>
                <a:latin typeface="Elephant" panose="020209040905050203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endParaRPr lang="en-US" sz="3600" b="1" dirty="0">
              <a:solidFill>
                <a:srgbClr val="70AD47">
                  <a:lumMod val="75000"/>
                </a:srgbClr>
              </a:solidFill>
              <a:latin typeface="Elephant" panose="02020904090505020303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0" algn="ctr"/>
            <a:r>
              <a:rPr lang="en-US" sz="6000" b="1" dirty="0" smtClean="0">
                <a:solidFill>
                  <a:srgbClr val="7030A0"/>
                </a:solidFill>
                <a:latin typeface="Elephant" panose="020209040905050203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You </a:t>
            </a:r>
          </a:p>
          <a:p>
            <a:pPr lvl="0" algn="ctr"/>
            <a:r>
              <a:rPr lang="en-US" sz="4000" b="1" dirty="0" smtClean="0">
                <a:solidFill>
                  <a:srgbClr val="FF00FF"/>
                </a:solidFill>
                <a:latin typeface="Elephant" panose="020209040905050203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To</a:t>
            </a:r>
            <a:r>
              <a:rPr lang="en-US" sz="4000" b="1" dirty="0" smtClean="0">
                <a:solidFill>
                  <a:srgbClr val="7030A0"/>
                </a:solidFill>
                <a:latin typeface="Elephant" panose="020209040905050203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  <a:p>
            <a:pPr lvl="0" algn="ctr"/>
            <a:r>
              <a:rPr lang="en-US" sz="4000" b="1" dirty="0" smtClean="0">
                <a:solidFill>
                  <a:srgbClr val="A5A5A5">
                    <a:lumMod val="50000"/>
                  </a:srgbClr>
                </a:solidFill>
                <a:latin typeface="Elephant" panose="020209040905050203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Attend</a:t>
            </a:r>
            <a:endParaRPr lang="en-US" sz="4000" b="1" dirty="0">
              <a:solidFill>
                <a:srgbClr val="A5A5A5">
                  <a:lumMod val="50000"/>
                </a:srgbClr>
              </a:solidFill>
              <a:latin typeface="Elephant" panose="02020904090505020303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0" algn="ctr"/>
            <a:r>
              <a:rPr lang="en-US" sz="4000" b="1" dirty="0">
                <a:solidFill>
                  <a:srgbClr val="A5A5A5">
                    <a:lumMod val="50000"/>
                  </a:srgbClr>
                </a:solidFill>
                <a:latin typeface="Elephant" panose="020209040905050203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the</a:t>
            </a:r>
          </a:p>
          <a:p>
            <a:pPr lvl="0" algn="ctr"/>
            <a:r>
              <a:rPr lang="en-US" sz="4000" b="1" dirty="0">
                <a:solidFill>
                  <a:srgbClr val="C00000"/>
                </a:solidFill>
                <a:latin typeface="Elephant" panose="020209040905050203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Digital</a:t>
            </a:r>
          </a:p>
          <a:p>
            <a:pPr lvl="0" algn="ctr"/>
            <a:r>
              <a:rPr lang="en-US" sz="4000" b="1" dirty="0" smtClean="0">
                <a:solidFill>
                  <a:srgbClr val="0000FF"/>
                </a:solidFill>
                <a:latin typeface="Elephant" panose="020209040905050203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Class</a:t>
            </a:r>
            <a:endParaRPr lang="en-US" sz="6000" b="1" dirty="0">
              <a:solidFill>
                <a:srgbClr val="7030A0"/>
              </a:solidFill>
              <a:latin typeface="Elephant" panose="02020904090505020303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solidFill>
                <a:srgbClr val="002060"/>
              </a:solidFill>
              <a:latin typeface="Wide Latin" panose="020A0A070505050204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EF6A24-449A-44B2-A55C-BC1A58DAD3A6}"/>
              </a:ext>
            </a:extLst>
          </p:cNvPr>
          <p:cNvSpPr txBox="1"/>
          <p:nvPr/>
        </p:nvSpPr>
        <p:spPr>
          <a:xfrm>
            <a:off x="2978461" y="5005454"/>
            <a:ext cx="6689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FF"/>
                </a:solidFill>
                <a:latin typeface="Wide Latin" panose="020A0A07050505020404" pitchFamily="18" charset="0"/>
                <a:cs typeface="Times New Roman" panose="02020603050405020304" pitchFamily="18" charset="0"/>
              </a:rPr>
              <a:t> </a:t>
            </a:r>
            <a:endParaRPr lang="en-US" sz="3600" b="1" dirty="0">
              <a:solidFill>
                <a:srgbClr val="FF00FF"/>
              </a:solidFill>
              <a:latin typeface="Wide Latin" panose="020A0A070505050204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545"/>
            <a:ext cx="5264727" cy="624839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8396" y="1108364"/>
            <a:ext cx="2143125" cy="38970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63595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58934" y="428444"/>
            <a:ext cx="4655127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Adjective 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phrase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9989" y="1201342"/>
            <a:ext cx="11333019" cy="175432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adjective phrase is a group of words which modifies a noun or 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pronoun and locate at Adjective position.</a:t>
            </a:r>
          </a:p>
          <a:p>
            <a:pPr lvl="0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 the Structure </a:t>
            </a:r>
            <a:r>
              <a:rPr lang="en-US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making Adjective phrase-</a:t>
            </a:r>
            <a:endParaRPr lang="en-US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0538" y="3369808"/>
            <a:ext cx="1954318" cy="523220"/>
          </a:xfrm>
          <a:prstGeom prst="rect">
            <a:avLst/>
          </a:prstGeom>
          <a:solidFill>
            <a:srgbClr val="002060"/>
          </a:solidFill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Structure-1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5" name="Left Arrow 14"/>
          <p:cNvSpPr/>
          <p:nvPr/>
        </p:nvSpPr>
        <p:spPr>
          <a:xfrm>
            <a:off x="3311083" y="3428850"/>
            <a:ext cx="5780809" cy="734291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Adjective + Preposition + Noun</a:t>
            </a:r>
          </a:p>
        </p:txBody>
      </p:sp>
      <p:sp>
        <p:nvSpPr>
          <p:cNvPr id="16" name="Left Arrow 15"/>
          <p:cNvSpPr/>
          <p:nvPr/>
        </p:nvSpPr>
        <p:spPr>
          <a:xfrm>
            <a:off x="3311083" y="3406397"/>
            <a:ext cx="6281229" cy="801722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Example- The boy is  </a:t>
            </a:r>
            <a:r>
              <a:rPr lang="en-GB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at Mathematics.</a:t>
            </a:r>
          </a:p>
        </p:txBody>
      </p:sp>
      <p:sp>
        <p:nvSpPr>
          <p:cNvPr id="20" name="Left Arrow 19"/>
          <p:cNvSpPr/>
          <p:nvPr/>
        </p:nvSpPr>
        <p:spPr>
          <a:xfrm>
            <a:off x="3311083" y="3439862"/>
            <a:ext cx="7367617" cy="801722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Example- Bangladesh  is  </a:t>
            </a:r>
            <a:r>
              <a:rPr lang="en-GB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 of natural resources.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90538" y="4636323"/>
            <a:ext cx="1954318" cy="523220"/>
          </a:xfrm>
          <a:prstGeom prst="rect">
            <a:avLst/>
          </a:prstGeom>
          <a:solidFill>
            <a:srgbClr val="002060"/>
          </a:solidFill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Structure-2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2" name="Left Arrow 21"/>
          <p:cNvSpPr/>
          <p:nvPr/>
        </p:nvSpPr>
        <p:spPr>
          <a:xfrm>
            <a:off x="3232324" y="4530787"/>
            <a:ext cx="5938325" cy="734291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Noun  + of/ with +Noun</a:t>
            </a:r>
          </a:p>
        </p:txBody>
      </p:sp>
      <p:sp>
        <p:nvSpPr>
          <p:cNvPr id="23" name="Left Arrow 22"/>
          <p:cNvSpPr/>
          <p:nvPr/>
        </p:nvSpPr>
        <p:spPr>
          <a:xfrm>
            <a:off x="3066689" y="4497071"/>
            <a:ext cx="7625425" cy="801722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Example- I saw a man  </a:t>
            </a:r>
            <a:r>
              <a:rPr lang="en-GB" sz="2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good manners.</a:t>
            </a:r>
          </a:p>
        </p:txBody>
      </p:sp>
      <p:sp>
        <p:nvSpPr>
          <p:cNvPr id="24" name="Left Arrow 23"/>
          <p:cNvSpPr/>
          <p:nvPr/>
        </p:nvSpPr>
        <p:spPr>
          <a:xfrm>
            <a:off x="3190996" y="4497071"/>
            <a:ext cx="9001004" cy="801722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Example- They rejected the proposal </a:t>
            </a:r>
            <a:r>
              <a:rPr lang="en-GB" sz="2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with great sorrow.</a:t>
            </a:r>
          </a:p>
        </p:txBody>
      </p:sp>
      <p:sp>
        <p:nvSpPr>
          <p:cNvPr id="2" name="Rectangle 1"/>
          <p:cNvSpPr/>
          <p:nvPr/>
        </p:nvSpPr>
        <p:spPr>
          <a:xfrm>
            <a:off x="9596301" y="5876698"/>
            <a:ext cx="21916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 page----</a:t>
            </a:r>
            <a:endParaRPr lang="en-US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90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2" grpId="0" animBg="1"/>
      <p:bldP spid="15" grpId="0" animBg="1"/>
      <p:bldP spid="16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9336" y="560829"/>
            <a:ext cx="1954318" cy="523220"/>
          </a:xfrm>
          <a:prstGeom prst="rect">
            <a:avLst/>
          </a:prstGeom>
          <a:solidFill>
            <a:srgbClr val="002060"/>
          </a:solidFill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Structure-3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" name="Left Arrow 2"/>
          <p:cNvSpPr/>
          <p:nvPr/>
        </p:nvSpPr>
        <p:spPr>
          <a:xfrm>
            <a:off x="2922531" y="588316"/>
            <a:ext cx="9189654" cy="801655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 participle  (Verb+ing) + Preposition +Extension</a:t>
            </a:r>
          </a:p>
        </p:txBody>
      </p:sp>
      <p:sp>
        <p:nvSpPr>
          <p:cNvPr id="5" name="Left Arrow 4"/>
          <p:cNvSpPr/>
          <p:nvPr/>
        </p:nvSpPr>
        <p:spPr>
          <a:xfrm>
            <a:off x="2626642" y="560632"/>
            <a:ext cx="9036105" cy="792474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Example- The actor </a:t>
            </a:r>
            <a:r>
              <a:rPr lang="en-GB" sz="2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acting on the serial </a:t>
            </a:r>
            <a:r>
              <a:rPr lang="en-GB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very popular</a:t>
            </a:r>
            <a:r>
              <a:rPr lang="en-GB" sz="2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Left Arrow 5"/>
          <p:cNvSpPr/>
          <p:nvPr/>
        </p:nvSpPr>
        <p:spPr>
          <a:xfrm>
            <a:off x="2693086" y="571801"/>
            <a:ext cx="9251696" cy="742551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Example- The boy </a:t>
            </a:r>
            <a:r>
              <a:rPr lang="en-GB" sz="2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reading </a:t>
            </a:r>
            <a:r>
              <a:rPr lang="en-GB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class five </a:t>
            </a:r>
            <a:r>
              <a:rPr lang="en-GB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orphan</a:t>
            </a:r>
            <a:r>
              <a:rPr lang="en-GB" sz="32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823809" y="1877031"/>
            <a:ext cx="1954318" cy="523220"/>
          </a:xfrm>
          <a:prstGeom prst="rect">
            <a:avLst/>
          </a:prstGeom>
          <a:solidFill>
            <a:srgbClr val="002060"/>
          </a:solidFill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Structure-4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3280919" y="1683384"/>
            <a:ext cx="8381828" cy="522669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Past participle  (Verb3) + Preposition +Extension</a:t>
            </a:r>
          </a:p>
        </p:txBody>
      </p:sp>
      <p:sp>
        <p:nvSpPr>
          <p:cNvPr id="9" name="Left Arrow 8"/>
          <p:cNvSpPr/>
          <p:nvPr/>
        </p:nvSpPr>
        <p:spPr>
          <a:xfrm>
            <a:off x="3161221" y="1662079"/>
            <a:ext cx="8436925" cy="476562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Example- The girl </a:t>
            </a:r>
            <a:r>
              <a:rPr lang="en-GB" sz="2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dressed in yellow </a:t>
            </a:r>
            <a:r>
              <a:rPr lang="en-GB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my cousin</a:t>
            </a:r>
            <a:r>
              <a:rPr lang="en-GB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Left Arrow 9"/>
          <p:cNvSpPr/>
          <p:nvPr/>
        </p:nvSpPr>
        <p:spPr>
          <a:xfrm>
            <a:off x="2945724" y="1764221"/>
            <a:ext cx="8765944" cy="706714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Example- The car </a:t>
            </a:r>
            <a:r>
              <a:rPr lang="en-GB" sz="2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damaged in  the accident </a:t>
            </a:r>
            <a:r>
              <a:rPr lang="en-GB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been repaired</a:t>
            </a:r>
            <a:r>
              <a:rPr lang="en-GB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38349" y="2676137"/>
            <a:ext cx="1954318" cy="523220"/>
          </a:xfrm>
          <a:prstGeom prst="rect">
            <a:avLst/>
          </a:prstGeom>
          <a:solidFill>
            <a:srgbClr val="002060"/>
          </a:solidFill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Structure-5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2" name="Left Arrow 11"/>
          <p:cNvSpPr/>
          <p:nvPr/>
        </p:nvSpPr>
        <p:spPr>
          <a:xfrm>
            <a:off x="3190402" y="2587936"/>
            <a:ext cx="8130962" cy="699622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Adjective+ hyphen (-)+ Adjective +Noun</a:t>
            </a:r>
          </a:p>
        </p:txBody>
      </p:sp>
      <p:sp>
        <p:nvSpPr>
          <p:cNvPr id="13" name="Left Arrow 12"/>
          <p:cNvSpPr/>
          <p:nvPr/>
        </p:nvSpPr>
        <p:spPr>
          <a:xfrm>
            <a:off x="3086344" y="2638783"/>
            <a:ext cx="8116700" cy="624546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Example- </a:t>
            </a: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is a </a:t>
            </a:r>
            <a:r>
              <a:rPr lang="en-GB" sz="2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narrow-minded   </a:t>
            </a:r>
            <a:r>
              <a:rPr lang="en-GB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en-GB" sz="2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4" name="Left Arrow 13"/>
          <p:cNvSpPr/>
          <p:nvPr/>
        </p:nvSpPr>
        <p:spPr>
          <a:xfrm>
            <a:off x="3030248" y="2587936"/>
            <a:ext cx="7514296" cy="649893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Example- It is a </a:t>
            </a:r>
            <a:r>
              <a:rPr lang="en-GB" sz="2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well-decorated </a:t>
            </a:r>
            <a:r>
              <a:rPr lang="en-GB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46900" y="3813917"/>
            <a:ext cx="1954318" cy="523220"/>
          </a:xfrm>
          <a:prstGeom prst="rect">
            <a:avLst/>
          </a:prstGeom>
          <a:solidFill>
            <a:srgbClr val="002060"/>
          </a:solidFill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Structure-6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6" name="Left Arrow 15"/>
          <p:cNvSpPr/>
          <p:nvPr/>
        </p:nvSpPr>
        <p:spPr>
          <a:xfrm>
            <a:off x="3024077" y="3763045"/>
            <a:ext cx="8130962" cy="699622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As/ so +adjective +as +Noun</a:t>
            </a:r>
          </a:p>
        </p:txBody>
      </p:sp>
      <p:sp>
        <p:nvSpPr>
          <p:cNvPr id="17" name="Left Arrow 16"/>
          <p:cNvSpPr/>
          <p:nvPr/>
        </p:nvSpPr>
        <p:spPr>
          <a:xfrm>
            <a:off x="2998010" y="3800583"/>
            <a:ext cx="8116700" cy="624546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Example- The man  is  </a:t>
            </a:r>
            <a:r>
              <a:rPr lang="en-GB" sz="28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wise as ancient people</a:t>
            </a:r>
            <a:r>
              <a:rPr lang="en-GB" sz="2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8" name="Left Arrow 17"/>
          <p:cNvSpPr/>
          <p:nvPr/>
        </p:nvSpPr>
        <p:spPr>
          <a:xfrm>
            <a:off x="2998010" y="3812774"/>
            <a:ext cx="8511802" cy="624546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Example- She is  </a:t>
            </a:r>
            <a:r>
              <a:rPr lang="en-GB" sz="28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as/so meritorious as her brother</a:t>
            </a:r>
            <a:r>
              <a:rPr lang="en-GB" sz="2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46900" y="4690087"/>
            <a:ext cx="1954318" cy="523220"/>
          </a:xfrm>
          <a:prstGeom prst="rect">
            <a:avLst/>
          </a:prstGeom>
          <a:solidFill>
            <a:srgbClr val="002060"/>
          </a:solidFill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Structure-7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0" name="Left Arrow 19"/>
          <p:cNvSpPr/>
          <p:nvPr/>
        </p:nvSpPr>
        <p:spPr>
          <a:xfrm>
            <a:off x="2922531" y="4650486"/>
            <a:ext cx="8130962" cy="699622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adjective +infinitive (to+V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+Extension</a:t>
            </a:r>
          </a:p>
        </p:txBody>
      </p:sp>
      <p:sp>
        <p:nvSpPr>
          <p:cNvPr id="21" name="Left Arrow 20"/>
          <p:cNvSpPr/>
          <p:nvPr/>
        </p:nvSpPr>
        <p:spPr>
          <a:xfrm>
            <a:off x="2888793" y="4685650"/>
            <a:ext cx="8511802" cy="624546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Example- It is  </a:t>
            </a:r>
            <a:r>
              <a:rPr lang="en-GB" sz="28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 to solve the sum</a:t>
            </a:r>
            <a:endParaRPr lang="en-GB" sz="2800" b="1" i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Left Arrow 21"/>
          <p:cNvSpPr/>
          <p:nvPr/>
        </p:nvSpPr>
        <p:spPr>
          <a:xfrm>
            <a:off x="3050144" y="7025580"/>
            <a:ext cx="8511802" cy="624546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Example- She is  </a:t>
            </a:r>
            <a:r>
              <a:rPr lang="en-GB" sz="28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as/so meritorious as her brother</a:t>
            </a:r>
            <a:r>
              <a:rPr lang="en-GB" sz="2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3" name="Left Arrow 22"/>
          <p:cNvSpPr/>
          <p:nvPr/>
        </p:nvSpPr>
        <p:spPr>
          <a:xfrm>
            <a:off x="2945724" y="4677907"/>
            <a:ext cx="8511802" cy="624546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Example- They are  </a:t>
            </a:r>
            <a:r>
              <a:rPr lang="en-GB" sz="28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able to help  the helpless</a:t>
            </a:r>
            <a:endParaRPr lang="en-GB" sz="2800" b="1" i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277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800598" y="152729"/>
            <a:ext cx="2971800" cy="58477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     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 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hrase</a:t>
            </a: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827" y="925146"/>
            <a:ext cx="11194473" cy="1138773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verb phrase is a group of words that works like a verb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 the Structure of making </a:t>
            </a:r>
            <a:r>
              <a:rPr lang="en-US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 phrase-</a:t>
            </a:r>
            <a:endParaRPr lang="en-US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9263" y="2561882"/>
            <a:ext cx="1954318" cy="523220"/>
          </a:xfrm>
          <a:prstGeom prst="rect">
            <a:avLst/>
          </a:prstGeom>
          <a:solidFill>
            <a:srgbClr val="002060"/>
          </a:solidFill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Structure-1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5" name="Left Arrow 14"/>
          <p:cNvSpPr/>
          <p:nvPr/>
        </p:nvSpPr>
        <p:spPr>
          <a:xfrm>
            <a:off x="3312099" y="2502002"/>
            <a:ext cx="8076337" cy="734291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Auxiliary/ Modal verb + Principal /main verb</a:t>
            </a:r>
          </a:p>
        </p:txBody>
      </p:sp>
      <p:sp>
        <p:nvSpPr>
          <p:cNvPr id="16" name="Left Arrow 15"/>
          <p:cNvSpPr/>
          <p:nvPr/>
        </p:nvSpPr>
        <p:spPr>
          <a:xfrm>
            <a:off x="3436788" y="2611747"/>
            <a:ext cx="7826957" cy="624546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Example- They </a:t>
            </a:r>
            <a:r>
              <a:rPr lang="en-GB" sz="28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 playing </a:t>
            </a:r>
            <a:r>
              <a:rPr lang="en-GB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cricket.</a:t>
            </a:r>
          </a:p>
        </p:txBody>
      </p:sp>
      <p:sp>
        <p:nvSpPr>
          <p:cNvPr id="20" name="Left Arrow 19"/>
          <p:cNvSpPr/>
          <p:nvPr/>
        </p:nvSpPr>
        <p:spPr>
          <a:xfrm>
            <a:off x="3436788" y="2611747"/>
            <a:ext cx="7826956" cy="624546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Example- They </a:t>
            </a:r>
            <a:r>
              <a:rPr lang="en-GB" sz="28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help </a:t>
            </a:r>
            <a:r>
              <a:rPr lang="en-GB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me.</a:t>
            </a:r>
          </a:p>
        </p:txBody>
      </p:sp>
    </p:spTree>
    <p:extLst>
      <p:ext uri="{BB962C8B-B14F-4D97-AF65-F5344CB8AC3E}">
        <p14:creationId xmlns:p14="http://schemas.microsoft.com/office/powerpoint/2010/main" val="7289077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2" grpId="0" animBg="1"/>
      <p:bldP spid="15" grpId="0" animBg="1"/>
      <p:bldP spid="16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322618" y="411125"/>
            <a:ext cx="4281055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Adverbial Phrase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6583" y="1327221"/>
            <a:ext cx="10778836" cy="150810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adverbial phrase is a group of words which modifies a 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verb.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used as an adverbial complement or adjunct in a clause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 the Structure of making </a:t>
            </a:r>
            <a:r>
              <a:rPr lang="en-US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Adverbial phrase-</a:t>
            </a:r>
            <a:endParaRPr lang="en-US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3238" y="3143171"/>
            <a:ext cx="1954318" cy="523220"/>
          </a:xfrm>
          <a:prstGeom prst="rect">
            <a:avLst/>
          </a:prstGeom>
          <a:solidFill>
            <a:srgbClr val="002060"/>
          </a:solidFill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Structure-1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5" name="Left Arrow 14"/>
          <p:cNvSpPr/>
          <p:nvPr/>
        </p:nvSpPr>
        <p:spPr>
          <a:xfrm>
            <a:off x="2429741" y="2915024"/>
            <a:ext cx="9393382" cy="734291"/>
          </a:xfrm>
          <a:prstGeom prst="leftArrow">
            <a:avLst>
              <a:gd name="adj1" fmla="val 100000"/>
              <a:gd name="adj2" fmla="val 34906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Intransitive verb +Preposition + article+ adjective +Noun  </a:t>
            </a:r>
          </a:p>
        </p:txBody>
      </p:sp>
      <p:sp>
        <p:nvSpPr>
          <p:cNvPr id="16" name="Left Arrow 15"/>
          <p:cNvSpPr/>
          <p:nvPr/>
        </p:nvSpPr>
        <p:spPr>
          <a:xfrm>
            <a:off x="2542309" y="2979608"/>
            <a:ext cx="9067800" cy="734291"/>
          </a:xfrm>
          <a:prstGeom prst="leftArrow">
            <a:avLst>
              <a:gd name="adj1" fmla="val 100000"/>
              <a:gd name="adj2" fmla="val 34906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-Usain Bolt runs </a:t>
            </a:r>
            <a:r>
              <a:rPr lang="en-GB" sz="28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a great speed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0" name="Left Arrow 19"/>
          <p:cNvSpPr/>
          <p:nvPr/>
        </p:nvSpPr>
        <p:spPr>
          <a:xfrm>
            <a:off x="2382983" y="2958016"/>
            <a:ext cx="9102436" cy="734291"/>
          </a:xfrm>
          <a:prstGeom prst="leftArrow">
            <a:avLst>
              <a:gd name="adj1" fmla="val 100000"/>
              <a:gd name="adj2" fmla="val 34906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–They came </a:t>
            </a:r>
            <a:r>
              <a:rPr lang="en-GB" sz="28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on a sudden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1" name="Left Arrow 20"/>
          <p:cNvSpPr/>
          <p:nvPr/>
        </p:nvSpPr>
        <p:spPr>
          <a:xfrm>
            <a:off x="2767446" y="3947241"/>
            <a:ext cx="8717973" cy="734291"/>
          </a:xfrm>
          <a:prstGeom prst="leftArrow">
            <a:avLst>
              <a:gd name="adj1" fmla="val 100000"/>
              <a:gd name="adj2" fmla="val 34906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Adverb of time 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+-------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33339" y="4052776"/>
            <a:ext cx="1954318" cy="523220"/>
          </a:xfrm>
          <a:prstGeom prst="rect">
            <a:avLst/>
          </a:prstGeom>
          <a:solidFill>
            <a:srgbClr val="002060"/>
          </a:solidFill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Structure-2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3" name="Left Arrow 22"/>
          <p:cNvSpPr/>
          <p:nvPr/>
        </p:nvSpPr>
        <p:spPr>
          <a:xfrm>
            <a:off x="2479964" y="3871017"/>
            <a:ext cx="9102436" cy="734291"/>
          </a:xfrm>
          <a:prstGeom prst="leftArrow">
            <a:avLst>
              <a:gd name="adj1" fmla="val 100000"/>
              <a:gd name="adj2" fmla="val 34906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–</a:t>
            </a:r>
            <a:r>
              <a:rPr lang="en-GB" sz="28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present </a:t>
            </a:r>
            <a:r>
              <a:rPr lang="en-GB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am very busy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4" name="Left Arrow 23"/>
          <p:cNvSpPr/>
          <p:nvPr/>
        </p:nvSpPr>
        <p:spPr>
          <a:xfrm>
            <a:off x="2507673" y="3918227"/>
            <a:ext cx="9102436" cy="734291"/>
          </a:xfrm>
          <a:prstGeom prst="leftArrow">
            <a:avLst>
              <a:gd name="adj1" fmla="val 100000"/>
              <a:gd name="adj2" fmla="val 34906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–</a:t>
            </a:r>
            <a:r>
              <a:rPr lang="en-GB" sz="28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Once upon a time  </a:t>
            </a:r>
            <a:r>
              <a:rPr lang="en-GB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met a traveller. </a:t>
            </a:r>
            <a:endParaRPr lang="en-GB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63238" y="4962381"/>
            <a:ext cx="1954318" cy="523220"/>
          </a:xfrm>
          <a:prstGeom prst="rect">
            <a:avLst/>
          </a:prstGeom>
          <a:solidFill>
            <a:srgbClr val="002060"/>
          </a:solidFill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Structure-3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7" name="Left Arrow 26"/>
          <p:cNvSpPr/>
          <p:nvPr/>
        </p:nvSpPr>
        <p:spPr>
          <a:xfrm>
            <a:off x="2479964" y="4856846"/>
            <a:ext cx="8717973" cy="734291"/>
          </a:xfrm>
          <a:prstGeom prst="leftArrow">
            <a:avLst>
              <a:gd name="adj1" fmla="val 100000"/>
              <a:gd name="adj2" fmla="val 34906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Adverb of place 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+-------  </a:t>
            </a:r>
          </a:p>
        </p:txBody>
      </p:sp>
      <p:sp>
        <p:nvSpPr>
          <p:cNvPr id="29" name="Left Arrow 28"/>
          <p:cNvSpPr/>
          <p:nvPr/>
        </p:nvSpPr>
        <p:spPr>
          <a:xfrm>
            <a:off x="2479963" y="4827832"/>
            <a:ext cx="8717973" cy="734291"/>
          </a:xfrm>
          <a:prstGeom prst="leftArrow">
            <a:avLst>
              <a:gd name="adj1" fmla="val 100000"/>
              <a:gd name="adj2" fmla="val 34906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–He lives  in </a:t>
            </a:r>
            <a:r>
              <a:rPr lang="en-GB" sz="28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small cottage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0696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2" grpId="0" animBg="1"/>
      <p:bldP spid="15" grpId="0" animBg="1"/>
      <p:bldP spid="16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89361" y="144295"/>
            <a:ext cx="4267194" cy="646331"/>
          </a:xfrm>
          <a:prstGeom prst="rect">
            <a:avLst/>
          </a:prstGeom>
          <a:solidFill>
            <a:srgbClr val="002060"/>
          </a:solidFill>
        </p:spPr>
        <p:txBody>
          <a:bodyPr wrap="none">
            <a:spAutoFit/>
          </a:bodyPr>
          <a:lstStyle/>
          <a:p>
            <a:pPr lvl="0"/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Prepositional Phrase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1487" y="1122106"/>
            <a:ext cx="11315701" cy="138499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lvl="0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preposition phrase is a word  which  is used with nouns , pronouns &amp; gerunds to link them grammatically with other words in the clause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 the Structure of making 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Prepositional 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hrase-</a:t>
            </a:r>
            <a:endParaRPr lang="en-US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79448" y="2781156"/>
            <a:ext cx="1954318" cy="523220"/>
          </a:xfrm>
          <a:prstGeom prst="rect">
            <a:avLst/>
          </a:prstGeom>
          <a:solidFill>
            <a:srgbClr val="002060"/>
          </a:solidFill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Structure-1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3274830" y="2769276"/>
            <a:ext cx="6597831" cy="614389"/>
          </a:xfrm>
          <a:prstGeom prst="leftArrow">
            <a:avLst>
              <a:gd name="adj1" fmla="val 100000"/>
              <a:gd name="adj2" fmla="val 34906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Preposition + Noun / Noun Phrase </a:t>
            </a:r>
          </a:p>
        </p:txBody>
      </p:sp>
      <p:sp>
        <p:nvSpPr>
          <p:cNvPr id="9" name="Left Arrow 8"/>
          <p:cNvSpPr/>
          <p:nvPr/>
        </p:nvSpPr>
        <p:spPr>
          <a:xfrm>
            <a:off x="2948899" y="2637714"/>
            <a:ext cx="8375073" cy="734291"/>
          </a:xfrm>
          <a:prstGeom prst="leftArrow">
            <a:avLst>
              <a:gd name="adj1" fmla="val 100000"/>
              <a:gd name="adj2" fmla="val 34906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–I found my lost pen  </a:t>
            </a:r>
            <a:r>
              <a:rPr lang="en-GB" sz="28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playground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Left Arrow 9"/>
          <p:cNvSpPr/>
          <p:nvPr/>
        </p:nvSpPr>
        <p:spPr>
          <a:xfrm>
            <a:off x="2948898" y="2631374"/>
            <a:ext cx="8375073" cy="734291"/>
          </a:xfrm>
          <a:prstGeom prst="leftArrow">
            <a:avLst>
              <a:gd name="adj1" fmla="val 100000"/>
              <a:gd name="adj2" fmla="val 34906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–He is dancing  </a:t>
            </a:r>
            <a:r>
              <a:rPr lang="en-GB" sz="28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stage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49013" y="3578431"/>
            <a:ext cx="1954318" cy="523220"/>
          </a:xfrm>
          <a:prstGeom prst="rect">
            <a:avLst/>
          </a:prstGeom>
          <a:solidFill>
            <a:srgbClr val="002060"/>
          </a:solidFill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Structure-2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2" name="Left Arrow 11"/>
          <p:cNvSpPr/>
          <p:nvPr/>
        </p:nvSpPr>
        <p:spPr>
          <a:xfrm>
            <a:off x="3091349" y="3721904"/>
            <a:ext cx="6597831" cy="614389"/>
          </a:xfrm>
          <a:prstGeom prst="leftArrow">
            <a:avLst>
              <a:gd name="adj1" fmla="val 100000"/>
              <a:gd name="adj2" fmla="val 34906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Preposition + verb +</a:t>
            </a:r>
            <a:r>
              <a:rPr lang="en-GB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Left Arrow 12"/>
          <p:cNvSpPr/>
          <p:nvPr/>
        </p:nvSpPr>
        <p:spPr>
          <a:xfrm>
            <a:off x="3219937" y="3643952"/>
            <a:ext cx="8183744" cy="734291"/>
          </a:xfrm>
          <a:prstGeom prst="leftArrow">
            <a:avLst>
              <a:gd name="adj1" fmla="val 100000"/>
              <a:gd name="adj2" fmla="val 34906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–He is addicted </a:t>
            </a:r>
            <a:r>
              <a:rPr lang="en-GB" sz="28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playing cards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4" name="Left Arrow 13"/>
          <p:cNvSpPr/>
          <p:nvPr/>
        </p:nvSpPr>
        <p:spPr>
          <a:xfrm>
            <a:off x="3012298" y="3661952"/>
            <a:ext cx="8438233" cy="734291"/>
          </a:xfrm>
          <a:prstGeom prst="leftArrow">
            <a:avLst>
              <a:gd name="adj1" fmla="val 100000"/>
              <a:gd name="adj2" fmla="val 34906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–He is fond  </a:t>
            </a:r>
            <a:r>
              <a:rPr lang="en-GB" sz="28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GB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listening</a:t>
            </a:r>
            <a:r>
              <a:rPr lang="en-GB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western music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79448" y="4530931"/>
            <a:ext cx="1954318" cy="523220"/>
          </a:xfrm>
          <a:prstGeom prst="rect">
            <a:avLst/>
          </a:prstGeom>
          <a:solidFill>
            <a:srgbClr val="002060"/>
          </a:solidFill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Structure-3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6" name="Left Arrow 15"/>
          <p:cNvSpPr/>
          <p:nvPr/>
        </p:nvSpPr>
        <p:spPr>
          <a:xfrm>
            <a:off x="3274829" y="4530931"/>
            <a:ext cx="6597831" cy="614389"/>
          </a:xfrm>
          <a:prstGeom prst="leftArrow">
            <a:avLst>
              <a:gd name="adj1" fmla="val 100000"/>
              <a:gd name="adj2" fmla="val 34906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Preposition + place/time/cause </a:t>
            </a:r>
          </a:p>
        </p:txBody>
      </p:sp>
      <p:sp>
        <p:nvSpPr>
          <p:cNvPr id="17" name="Left Arrow 16"/>
          <p:cNvSpPr/>
          <p:nvPr/>
        </p:nvSpPr>
        <p:spPr>
          <a:xfrm>
            <a:off x="3140228" y="4530931"/>
            <a:ext cx="8183744" cy="734291"/>
          </a:xfrm>
          <a:prstGeom prst="leftArrow">
            <a:avLst>
              <a:gd name="adj1" fmla="val 100000"/>
              <a:gd name="adj2" fmla="val 34906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–You should not meet me </a:t>
            </a:r>
            <a:r>
              <a:rPr lang="en-GB" sz="28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GB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late night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8" name="Left Arrow 17"/>
          <p:cNvSpPr/>
          <p:nvPr/>
        </p:nvSpPr>
        <p:spPr>
          <a:xfrm>
            <a:off x="3219937" y="4542591"/>
            <a:ext cx="8183744" cy="734291"/>
          </a:xfrm>
          <a:prstGeom prst="leftArrow">
            <a:avLst>
              <a:gd name="adj1" fmla="val 100000"/>
              <a:gd name="adj2" fmla="val 34906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–Spread the balls  </a:t>
            </a:r>
            <a:r>
              <a:rPr lang="en-GB" sz="28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 </a:t>
            </a:r>
            <a:r>
              <a:rPr lang="en-GB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floor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258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52052" y="407531"/>
            <a:ext cx="4480714" cy="646331"/>
          </a:xfrm>
          <a:prstGeom prst="rect">
            <a:avLst/>
          </a:prstGeom>
          <a:solidFill>
            <a:srgbClr val="002060"/>
          </a:solidFill>
        </p:spPr>
        <p:txBody>
          <a:bodyPr wrap="none">
            <a:spAutoFit/>
          </a:bodyPr>
          <a:lstStyle/>
          <a:p>
            <a:pPr lvl="0"/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Conjunctional Phrase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7818" y="1325034"/>
            <a:ext cx="11809536" cy="1077218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conjunctional phrase works as a conjunction in the </a:t>
            </a:r>
            <a:r>
              <a:rPr lang="en-GB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sentence that makes links with words, phrase and clause. </a:t>
            </a: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6737" y="2608381"/>
            <a:ext cx="10343881" cy="1569660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en-GB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32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soon as </a:t>
            </a:r>
            <a:r>
              <a:rPr lang="en-GB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 </a:t>
            </a:r>
            <a:r>
              <a:rPr lang="en-GB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got in, he went out</a:t>
            </a:r>
            <a:r>
              <a:rPr lang="en-GB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GB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have to work hard </a:t>
            </a:r>
            <a:r>
              <a:rPr lang="en-GB" sz="32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that </a:t>
            </a:r>
            <a:r>
              <a:rPr lang="en-GB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can win the next match</a:t>
            </a:r>
            <a:r>
              <a:rPr lang="en-GB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GB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will attend the ceremony </a:t>
            </a:r>
            <a:r>
              <a:rPr lang="en-GB" sz="32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provided that </a:t>
            </a:r>
            <a:r>
              <a:rPr lang="en-GB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come.</a:t>
            </a: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6736" y="4502884"/>
            <a:ext cx="10343881" cy="1569660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conjunctional phrases are : </a:t>
            </a:r>
            <a:r>
              <a:rPr lang="en-GB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soon as/no sooner had//as well as/as far as/ either---or/ neither---nor/ both—and/ not only—but also</a:t>
            </a:r>
            <a:endParaRPr lang="en-US" sz="3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054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82779" y="181549"/>
            <a:ext cx="4352474" cy="646331"/>
          </a:xfrm>
          <a:prstGeom prst="rect">
            <a:avLst/>
          </a:prstGeom>
          <a:solidFill>
            <a:srgbClr val="002060"/>
          </a:solidFill>
        </p:spPr>
        <p:txBody>
          <a:bodyPr wrap="none">
            <a:spAutoFit/>
          </a:bodyPr>
          <a:lstStyle/>
          <a:p>
            <a:pPr lvl="0"/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Interjectional Phrase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6306" y="1017292"/>
            <a:ext cx="11809536" cy="1200329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Interjectional phrase conducts the function of an </a:t>
            </a:r>
            <a:r>
              <a:rPr lang="en-GB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interjection. 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6734" y="2407034"/>
            <a:ext cx="10343881" cy="2062103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fontAlgn="base"/>
            <a:r>
              <a:rPr lang="en-GB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 fontAlgn="base"/>
            <a:r>
              <a:rPr lang="en-GB" sz="32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Hurray</a:t>
            </a:r>
            <a:r>
              <a:rPr lang="en-GB" sz="32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n-GB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We have won the tournament.</a:t>
            </a:r>
          </a:p>
          <a:p>
            <a:pPr fontAlgn="base"/>
            <a:r>
              <a:rPr lang="en-GB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Alas</a:t>
            </a:r>
            <a:r>
              <a:rPr lang="en-GB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n-GB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The man has died</a:t>
            </a:r>
            <a:r>
              <a:rPr lang="en-GB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r>
              <a:rPr lang="en-GB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Wow!</a:t>
            </a:r>
            <a:r>
              <a:rPr lang="en-GB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The movie was awesome</a:t>
            </a:r>
            <a:r>
              <a:rPr lang="en-GB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560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50377" y="154017"/>
            <a:ext cx="4395355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      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Participle  phrase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4835" y="847623"/>
            <a:ext cx="11345491" cy="156966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participle phrase is a non –finite 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 which qualifies Adjective and functions as Adjective. There 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 two participles in 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English- the 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participle &amp; 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past participle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624835" y="2472163"/>
            <a:ext cx="3391249" cy="584775"/>
          </a:xfrm>
          <a:prstGeom prst="rect">
            <a:avLst/>
          </a:prstGeom>
          <a:solidFill>
            <a:srgbClr val="7030A0"/>
          </a:solidFill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participle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4835" y="4599418"/>
            <a:ext cx="2828018" cy="584775"/>
          </a:xfrm>
          <a:prstGeom prst="rect">
            <a:avLst/>
          </a:prstGeom>
          <a:solidFill>
            <a:srgbClr val="7030A0"/>
          </a:solidFill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 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participle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4835" y="5293614"/>
            <a:ext cx="5883342" cy="954107"/>
          </a:xfrm>
          <a:prstGeom prst="rect">
            <a:avLst/>
          </a:prstGeom>
          <a:solidFill>
            <a:srgbClr val="7030A0"/>
          </a:solidFill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Example-He is a </a:t>
            </a:r>
            <a:r>
              <a:rPr lang="en-US" sz="2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learned 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man.</a:t>
            </a:r>
          </a:p>
          <a:p>
            <a:r>
              <a:rPr lang="en-GB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My uncle is a </a:t>
            </a:r>
            <a:r>
              <a:rPr lang="en-GB" sz="2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retired</a:t>
            </a:r>
            <a:r>
              <a:rPr lang="en-GB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officer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1091" y="3159712"/>
            <a:ext cx="9148658" cy="1384995"/>
          </a:xfrm>
          <a:prstGeom prst="rect">
            <a:avLst/>
          </a:prstGeom>
          <a:solidFill>
            <a:srgbClr val="7030A0"/>
          </a:solidFill>
        </p:spPr>
        <p:txBody>
          <a:bodyPr wrap="none">
            <a:spAutoFit/>
          </a:bodyPr>
          <a:lstStyle/>
          <a:p>
            <a:pPr marL="342900" lvl="0" indent="-342900">
              <a:buFontTx/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Example-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Flowers 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blooming in my </a:t>
            </a:r>
            <a:r>
              <a:rPr lang="en-US" sz="2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garden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beautiful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buFontTx/>
              <a:buAutoNum type="arabicPeriod"/>
            </a:pPr>
            <a:r>
              <a:rPr lang="en-GB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Farmers 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 in the fields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happy</a:t>
            </a:r>
            <a:r>
              <a:rPr lang="en-GB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buFontTx/>
              <a:buAutoNum type="arabicPeriod"/>
            </a:pPr>
            <a:r>
              <a:rPr lang="en-GB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Boys 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running in the street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players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038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71904" y="1083025"/>
            <a:ext cx="2744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65644" y="414609"/>
            <a:ext cx="3113353" cy="584775"/>
          </a:xfrm>
          <a:prstGeom prst="rect">
            <a:avLst/>
          </a:prstGeom>
          <a:solidFill>
            <a:srgbClr val="7030A0"/>
          </a:solidFill>
        </p:spPr>
        <p:txBody>
          <a:bodyPr wrap="none">
            <a:spAutoFit/>
          </a:bodyPr>
          <a:lstStyle/>
          <a:p>
            <a:pPr lvl="0"/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Infinitive 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Phrase</a:t>
            </a: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28693" y="1313857"/>
            <a:ext cx="7189789" cy="584775"/>
          </a:xfrm>
          <a:prstGeom prst="rect">
            <a:avLst/>
          </a:prstGeom>
          <a:solidFill>
            <a:srgbClr val="7030A0"/>
          </a:solidFill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infinitive is the base form of a verb.</a:t>
            </a:r>
          </a:p>
        </p:txBody>
      </p:sp>
      <p:sp>
        <p:nvSpPr>
          <p:cNvPr id="6" name="Rectangle 5"/>
          <p:cNvSpPr/>
          <p:nvPr/>
        </p:nvSpPr>
        <p:spPr>
          <a:xfrm>
            <a:off x="3071904" y="2287584"/>
            <a:ext cx="6903369" cy="2308324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Example-I saw him </a:t>
            </a:r>
            <a:r>
              <a:rPr lang="en-US" sz="3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go there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He came  </a:t>
            </a:r>
            <a:r>
              <a:rPr lang="en-GB" sz="3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see me</a:t>
            </a:r>
            <a:r>
              <a:rPr lang="en-GB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GB" sz="3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tell a lie  </a:t>
            </a:r>
            <a:r>
              <a:rPr lang="en-GB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sin.</a:t>
            </a:r>
          </a:p>
          <a:p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please 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allow me </a:t>
            </a:r>
            <a:r>
              <a:rPr lang="en-US" sz="36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3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203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648200" y="2743200"/>
            <a:ext cx="2743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b="1" u="sng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16183" y="1953674"/>
            <a:ext cx="9989126" cy="3847207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out the 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hrases from the following sentences-</a:t>
            </a: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lived </a:t>
            </a:r>
            <a:r>
              <a:rPr lang="en-US" sz="32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happy life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works </a:t>
            </a:r>
            <a:r>
              <a:rPr lang="en-US" sz="32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 much </a:t>
            </a:r>
            <a:r>
              <a:rPr lang="en-US" sz="32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carefully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+mj-lt"/>
              <a:buAutoNum type="alphaLcParenR"/>
            </a:pPr>
            <a:r>
              <a:rPr lang="en-GB" sz="32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colourful picture </a:t>
            </a:r>
            <a:r>
              <a:rPr lang="en-GB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reflects much.</a:t>
            </a:r>
          </a:p>
          <a:p>
            <a:pPr marL="514350" indent="-514350">
              <a:buFont typeface="+mj-lt"/>
              <a:buAutoNum type="alphaLcParenR"/>
            </a:pPr>
            <a:r>
              <a:rPr lang="en-GB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saw a man </a:t>
            </a:r>
            <a:r>
              <a:rPr lang="en-GB" sz="32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good manners</a:t>
            </a:r>
            <a:r>
              <a:rPr lang="en-GB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+mj-lt"/>
              <a:buAutoNum type="alphaLcParenR"/>
            </a:pPr>
            <a:r>
              <a:rPr lang="en-GB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went there </a:t>
            </a:r>
            <a:r>
              <a:rPr lang="en-GB" sz="32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time</a:t>
            </a:r>
            <a:r>
              <a:rPr lang="en-GB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+mj-lt"/>
              <a:buAutoNum type="alphaLcParenR"/>
            </a:pPr>
            <a:r>
              <a:rPr lang="en-GB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Rajshahi, </a:t>
            </a:r>
            <a:r>
              <a:rPr lang="en-GB" sz="32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where I started my mission</a:t>
            </a:r>
            <a:r>
              <a:rPr lang="en-GB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65135" y="501180"/>
            <a:ext cx="3416320" cy="923330"/>
          </a:xfrm>
          <a:prstGeom prst="rect">
            <a:avLst/>
          </a:prstGeom>
          <a:solidFill>
            <a:srgbClr val="002060"/>
          </a:solidFill>
        </p:spPr>
        <p:txBody>
          <a:bodyPr wrap="none">
            <a:spAutoFit/>
          </a:bodyPr>
          <a:lstStyle/>
          <a:p>
            <a:pPr lvl="0" algn="ctr"/>
            <a:r>
              <a:rPr lang="en-GB" sz="54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endParaRPr lang="en-US" sz="5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1748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8">
            <a:extLst>
              <a:ext uri="{FF2B5EF4-FFF2-40B4-BE49-F238E27FC236}">
                <a16:creationId xmlns:a16="http://schemas.microsoft.com/office/drawing/2014/main" id="{38198923-EB38-4483-ACC3-A2AAB7007A8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780103" y="378318"/>
            <a:ext cx="4444551" cy="6788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xtLst/>
        </p:spPr>
        <p:txBody>
          <a:bodyPr wrap="none" fromWordArt="1">
            <a:prstTxWarp prst="text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en-US" sz="3600" b="1" kern="1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141DDA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Wide Latin" panose="020A0A07050505020404" pitchFamily="18" charset="0"/>
                <a:cs typeface="Times New Roman"/>
              </a:rPr>
              <a:t>Identity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557FA72-FEDE-449B-A96B-21C0FE1215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40" y="1057191"/>
            <a:ext cx="2294469" cy="2600409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0287B53-849C-4A9B-9116-852143F1DB59}"/>
              </a:ext>
            </a:extLst>
          </p:cNvPr>
          <p:cNvSpPr/>
          <p:nvPr/>
        </p:nvSpPr>
        <p:spPr>
          <a:xfrm>
            <a:off x="3228110" y="1199516"/>
            <a:ext cx="8603672" cy="2985433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US" sz="2800" b="1" kern="0" dirty="0">
                <a:solidFill>
                  <a:srgbClr val="002060"/>
                </a:solidFill>
                <a:latin typeface="Wide Latin" panose="020A0A07050505020404" pitchFamily="18" charset="0"/>
                <a:cs typeface="Times New Roman" pitchFamily="18" charset="0"/>
              </a:rPr>
              <a:t>      </a:t>
            </a:r>
            <a:r>
              <a:rPr lang="en-US" sz="3600" b="1" kern="0" dirty="0">
                <a:solidFill>
                  <a:srgbClr val="002060"/>
                </a:solidFill>
                <a:latin typeface="Elephant" panose="02020904090505020303" pitchFamily="18" charset="0"/>
                <a:cs typeface="Times New Roman" pitchFamily="18" charset="0"/>
              </a:rPr>
              <a:t>Manik Chandra Majumder</a:t>
            </a:r>
          </a:p>
          <a:p>
            <a:pPr lvl="0">
              <a:defRPr/>
            </a:pPr>
            <a:r>
              <a:rPr lang="en-US" sz="3600" b="1" kern="0" dirty="0">
                <a:solidFill>
                  <a:srgbClr val="0070C0"/>
                </a:solidFill>
                <a:latin typeface="Elephant" panose="02020904090505020303" pitchFamily="18" charset="0"/>
                <a:cs typeface="Times New Roman" pitchFamily="18" charset="0"/>
              </a:rPr>
              <a:t>               </a:t>
            </a:r>
            <a:r>
              <a:rPr lang="en-US" sz="2800" b="1" kern="0" dirty="0">
                <a:solidFill>
                  <a:srgbClr val="C00000"/>
                </a:solidFill>
                <a:latin typeface="Elephant" panose="02020904090505020303" pitchFamily="18" charset="0"/>
                <a:cs typeface="Times New Roman" pitchFamily="18" charset="0"/>
              </a:rPr>
              <a:t>Senior Teacher </a:t>
            </a:r>
          </a:p>
          <a:p>
            <a:pPr lvl="0">
              <a:defRPr/>
            </a:pPr>
            <a:r>
              <a:rPr lang="en-US" sz="3600" b="1" kern="0" dirty="0">
                <a:solidFill>
                  <a:srgbClr val="C00000"/>
                </a:solidFill>
                <a:latin typeface="Elephant" panose="02020904090505020303" pitchFamily="18" charset="0"/>
                <a:cs typeface="Times New Roman" pitchFamily="18" charset="0"/>
              </a:rPr>
              <a:t>             </a:t>
            </a:r>
            <a:r>
              <a:rPr lang="en-US" sz="3600" b="1" kern="0" dirty="0">
                <a:solidFill>
                  <a:srgbClr val="0070C0"/>
                </a:solidFill>
                <a:latin typeface="Elephant" panose="02020904090505020303" pitchFamily="18" charset="0"/>
                <a:cs typeface="Times New Roman" pitchFamily="18" charset="0"/>
              </a:rPr>
              <a:t>Gazirhat High School</a:t>
            </a:r>
          </a:p>
          <a:p>
            <a:pPr>
              <a:defRPr/>
            </a:pPr>
            <a:r>
              <a:rPr lang="en-US" sz="2800" b="1" kern="0" dirty="0" smtClean="0">
                <a:solidFill>
                  <a:srgbClr val="C00000"/>
                </a:solidFill>
                <a:latin typeface="Elephant" panose="02020904090505020303" pitchFamily="18" charset="0"/>
                <a:cs typeface="Times New Roman" pitchFamily="18" charset="0"/>
              </a:rPr>
              <a:t>                      </a:t>
            </a:r>
            <a:r>
              <a:rPr lang="en-US" sz="2800" b="1" kern="0" dirty="0" err="1" smtClean="0">
                <a:solidFill>
                  <a:srgbClr val="C00000"/>
                </a:solidFill>
                <a:latin typeface="Elephant" panose="02020904090505020303" pitchFamily="18" charset="0"/>
                <a:cs typeface="Times New Roman" pitchFamily="18" charset="0"/>
              </a:rPr>
              <a:t>Senbag</a:t>
            </a:r>
            <a:r>
              <a:rPr lang="en-US" sz="2800" b="1" kern="0" dirty="0">
                <a:solidFill>
                  <a:srgbClr val="C00000"/>
                </a:solidFill>
                <a:latin typeface="Elephant" panose="02020904090505020303" pitchFamily="18" charset="0"/>
                <a:cs typeface="Times New Roman" pitchFamily="18" charset="0"/>
              </a:rPr>
              <a:t>, </a:t>
            </a:r>
            <a:r>
              <a:rPr lang="en-US" sz="2800" b="1" kern="0" dirty="0" err="1">
                <a:solidFill>
                  <a:srgbClr val="C00000"/>
                </a:solidFill>
                <a:latin typeface="Elephant" panose="02020904090505020303" pitchFamily="18" charset="0"/>
                <a:cs typeface="Times New Roman" pitchFamily="18" charset="0"/>
              </a:rPr>
              <a:t>Noakhali</a:t>
            </a:r>
            <a:r>
              <a:rPr lang="en-US" sz="2800" b="1" kern="0" dirty="0" smtClean="0">
                <a:solidFill>
                  <a:srgbClr val="C00000"/>
                </a:solidFill>
                <a:latin typeface="Elephant" panose="02020904090505020303" pitchFamily="18" charset="0"/>
                <a:cs typeface="Times New Roman" pitchFamily="18" charset="0"/>
              </a:rPr>
              <a:t>.</a:t>
            </a:r>
            <a:r>
              <a:rPr lang="en-US" sz="2800" b="1" kern="0" dirty="0">
                <a:solidFill>
                  <a:srgbClr val="00B050"/>
                </a:solidFill>
                <a:latin typeface="Elephant" panose="02020904090505020303" pitchFamily="18" charset="0"/>
                <a:cs typeface="Times New Roman" pitchFamily="18" charset="0"/>
              </a:rPr>
              <a:t> </a:t>
            </a:r>
            <a:endParaRPr lang="en-US" sz="2800" b="1" kern="0" dirty="0" smtClean="0">
              <a:solidFill>
                <a:srgbClr val="00B050"/>
              </a:solidFill>
              <a:latin typeface="Elephant" panose="02020904090505020303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800" b="1" kern="0" dirty="0">
                <a:solidFill>
                  <a:srgbClr val="00B050"/>
                </a:solidFill>
                <a:latin typeface="Elephant" panose="02020904090505020303" pitchFamily="18" charset="0"/>
                <a:cs typeface="Times New Roman" pitchFamily="18" charset="0"/>
              </a:rPr>
              <a:t> </a:t>
            </a:r>
            <a:r>
              <a:rPr lang="en-US" sz="2800" b="1" kern="0" dirty="0" smtClean="0">
                <a:solidFill>
                  <a:srgbClr val="00B050"/>
                </a:solidFill>
                <a:latin typeface="Elephant" panose="02020904090505020303" pitchFamily="18" charset="0"/>
                <a:cs typeface="Times New Roman" pitchFamily="18" charset="0"/>
              </a:rPr>
              <a:t>             </a:t>
            </a:r>
            <a:r>
              <a:rPr lang="en-US" sz="2400" b="1" kern="0" dirty="0" smtClean="0">
                <a:solidFill>
                  <a:srgbClr val="00B050"/>
                </a:solidFill>
                <a:latin typeface="Elephant" panose="02020904090505020303" pitchFamily="18" charset="0"/>
                <a:cs typeface="Times New Roman" pitchFamily="18" charset="0"/>
              </a:rPr>
              <a:t>Contact </a:t>
            </a:r>
            <a:r>
              <a:rPr lang="en-US" sz="2400" b="1" kern="0" dirty="0">
                <a:solidFill>
                  <a:srgbClr val="00B050"/>
                </a:solidFill>
                <a:latin typeface="Elephant" panose="02020904090505020303" pitchFamily="18" charset="0"/>
                <a:cs typeface="Times New Roman" pitchFamily="18" charset="0"/>
              </a:rPr>
              <a:t>No: </a:t>
            </a:r>
            <a:r>
              <a:rPr lang="en-US" sz="2400" b="1" kern="0" dirty="0" smtClean="0">
                <a:solidFill>
                  <a:srgbClr val="00B050"/>
                </a:solidFill>
                <a:latin typeface="Elephant" panose="02020904090505020303" pitchFamily="18" charset="0"/>
                <a:cs typeface="Times New Roman" pitchFamily="18" charset="0"/>
              </a:rPr>
              <a:t>01717155169</a:t>
            </a:r>
            <a:endParaRPr lang="en-US" sz="2800" b="1" kern="0" dirty="0">
              <a:solidFill>
                <a:srgbClr val="C00000"/>
              </a:solidFill>
              <a:latin typeface="Elephant" panose="02020904090505020303" pitchFamily="18" charset="0"/>
              <a:cs typeface="Times New Roman" pitchFamily="18" charset="0"/>
            </a:endParaRPr>
          </a:p>
          <a:p>
            <a:pPr lvl="0">
              <a:defRPr/>
            </a:pPr>
            <a:r>
              <a:rPr lang="en-US" sz="2000" b="1" kern="0" dirty="0" smtClean="0">
                <a:solidFill>
                  <a:srgbClr val="002060"/>
                </a:solidFill>
                <a:latin typeface="Elephant" panose="02020904090505020303" pitchFamily="18" charset="0"/>
                <a:cs typeface="Times New Roman" pitchFamily="18" charset="0"/>
              </a:rPr>
              <a:t>                   Email</a:t>
            </a:r>
            <a:r>
              <a:rPr lang="en-US" sz="2000" b="1" kern="0" dirty="0">
                <a:solidFill>
                  <a:srgbClr val="002060"/>
                </a:solidFill>
                <a:latin typeface="Elephant" panose="02020904090505020303" pitchFamily="18" charset="0"/>
                <a:cs typeface="Times New Roman" pitchFamily="18" charset="0"/>
              </a:rPr>
              <a:t>: manikmajumder01@gmail.com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2CC0CD-634E-4992-8549-B72A80FA6920}"/>
              </a:ext>
            </a:extLst>
          </p:cNvPr>
          <p:cNvSpPr/>
          <p:nvPr/>
        </p:nvSpPr>
        <p:spPr>
          <a:xfrm>
            <a:off x="3990110" y="4327275"/>
            <a:ext cx="5029199" cy="1754326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defRPr/>
            </a:pPr>
            <a:r>
              <a:rPr lang="en-US" sz="3600" kern="0" dirty="0">
                <a:solidFill>
                  <a:prstClr val="black"/>
                </a:solidFill>
                <a:latin typeface="Elephant" panose="02020904090505020303" pitchFamily="18" charset="0"/>
                <a:cs typeface="Times New Roman" pitchFamily="18" charset="0"/>
              </a:rPr>
              <a:t>   </a:t>
            </a:r>
            <a:r>
              <a:rPr lang="en-US" sz="2800" b="1" kern="0" dirty="0">
                <a:solidFill>
                  <a:prstClr val="black"/>
                </a:solidFill>
                <a:latin typeface="Elephant" panose="02020904090505020303" pitchFamily="18" charset="0"/>
                <a:cs typeface="Times New Roman" pitchFamily="18" charset="0"/>
              </a:rPr>
              <a:t>Class : </a:t>
            </a:r>
            <a:r>
              <a:rPr lang="en-US" sz="2800" b="1" kern="0" dirty="0" smtClean="0">
                <a:solidFill>
                  <a:prstClr val="black"/>
                </a:solidFill>
                <a:latin typeface="Elephant" panose="02020904090505020303" pitchFamily="18" charset="0"/>
                <a:cs typeface="Times New Roman" pitchFamily="18" charset="0"/>
              </a:rPr>
              <a:t>Nine -Ten</a:t>
            </a:r>
            <a:endParaRPr lang="en-US" sz="2800" b="1" kern="0" dirty="0">
              <a:solidFill>
                <a:prstClr val="black"/>
              </a:solidFill>
              <a:latin typeface="Elephant" panose="02020904090505020303" pitchFamily="18" charset="0"/>
              <a:cs typeface="Times New Roman" pitchFamily="18" charset="0"/>
            </a:endParaRPr>
          </a:p>
          <a:p>
            <a:pPr defTabSz="914400">
              <a:defRPr/>
            </a:pPr>
            <a:r>
              <a:rPr lang="en-US" sz="2400" b="1" kern="0" dirty="0">
                <a:solidFill>
                  <a:prstClr val="black"/>
                </a:solidFill>
                <a:latin typeface="Elephant" panose="02020904090505020303" pitchFamily="18" charset="0"/>
                <a:cs typeface="Times New Roman" pitchFamily="18" charset="0"/>
              </a:rPr>
              <a:t>  </a:t>
            </a:r>
            <a:r>
              <a:rPr lang="en-US" sz="2400" b="1" kern="0" dirty="0">
                <a:solidFill>
                  <a:srgbClr val="C00000"/>
                </a:solidFill>
                <a:latin typeface="Elephant" panose="02020904090505020303" pitchFamily="18" charset="0"/>
                <a:cs typeface="Times New Roman" pitchFamily="18" charset="0"/>
              </a:rPr>
              <a:t>Subject : English </a:t>
            </a:r>
            <a:r>
              <a:rPr lang="en-US" sz="2400" b="1" kern="0" dirty="0" smtClean="0">
                <a:solidFill>
                  <a:srgbClr val="C00000"/>
                </a:solidFill>
                <a:latin typeface="Elephant" panose="02020904090505020303" pitchFamily="18" charset="0"/>
                <a:cs typeface="Times New Roman" pitchFamily="18" charset="0"/>
              </a:rPr>
              <a:t>Grammar</a:t>
            </a:r>
            <a:endParaRPr lang="en-US" sz="2400" b="1" kern="0" dirty="0">
              <a:solidFill>
                <a:srgbClr val="C00000"/>
              </a:solidFill>
              <a:latin typeface="Elephant" panose="02020904090505020303" pitchFamily="18" charset="0"/>
              <a:cs typeface="Times New Roman" pitchFamily="18" charset="0"/>
            </a:endParaRPr>
          </a:p>
          <a:p>
            <a:pPr defTabSz="914400">
              <a:defRPr/>
            </a:pPr>
            <a:r>
              <a:rPr lang="en-US" sz="2400" b="1" kern="0" dirty="0">
                <a:solidFill>
                  <a:srgbClr val="C00000"/>
                </a:solidFill>
                <a:latin typeface="Elephant" panose="02020904090505020303" pitchFamily="18" charset="0"/>
                <a:cs typeface="Times New Roman" pitchFamily="18" charset="0"/>
              </a:rPr>
              <a:t>      </a:t>
            </a:r>
            <a:r>
              <a:rPr lang="en-US" sz="2400" b="1" kern="0" dirty="0">
                <a:solidFill>
                  <a:srgbClr val="00B050"/>
                </a:solidFill>
                <a:latin typeface="Elephant" panose="02020904090505020303" pitchFamily="18" charset="0"/>
                <a:cs typeface="Times New Roman" pitchFamily="18" charset="0"/>
              </a:rPr>
              <a:t>Time : 50 Minutes </a:t>
            </a:r>
          </a:p>
          <a:p>
            <a:pPr defTabSz="914400">
              <a:defRPr/>
            </a:pPr>
            <a:r>
              <a:rPr lang="en-US" sz="2400" b="1" kern="0" dirty="0">
                <a:solidFill>
                  <a:prstClr val="black"/>
                </a:solidFill>
                <a:latin typeface="Elephant" panose="02020904090505020303" pitchFamily="18" charset="0"/>
                <a:cs typeface="Times New Roman" pitchFamily="18" charset="0"/>
              </a:rPr>
              <a:t>       Date : 00/00/2021</a:t>
            </a:r>
          </a:p>
        </p:txBody>
      </p:sp>
    </p:spTree>
    <p:extLst>
      <p:ext uri="{BB962C8B-B14F-4D97-AF65-F5344CB8AC3E}">
        <p14:creationId xmlns:p14="http://schemas.microsoft.com/office/powerpoint/2010/main" val="81286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056909" y="669898"/>
            <a:ext cx="3477492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 Home </a:t>
            </a:r>
            <a:r>
              <a:rPr lang="en-US" sz="4400" dirty="0">
                <a:solidFill>
                  <a:schemeClr val="bg1"/>
                </a:solidFill>
                <a:latin typeface="Algerian" panose="04020705040A02060702" pitchFamily="82" charset="0"/>
              </a:rPr>
              <a:t>work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86891" y="4294908"/>
            <a:ext cx="8617528" cy="1200329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sentence &amp; separate the parts of 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 phrases.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F1E288-ABF3-4E07-BBB5-3B98C03C66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178" y="2105890"/>
            <a:ext cx="3429000" cy="1828799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5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3863280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00338" y="908432"/>
            <a:ext cx="3962400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 dirty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</a:p>
          <a:p>
            <a:pPr algn="ctr"/>
            <a:r>
              <a:rPr lang="en-US" sz="6000" b="1" dirty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Bye</a:t>
            </a:r>
          </a:p>
          <a:p>
            <a:pPr algn="ctr"/>
            <a:r>
              <a:rPr lang="en-US" sz="6000" b="1" dirty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</a:p>
          <a:p>
            <a:pPr algn="ctr"/>
            <a:r>
              <a:rPr lang="en-US" sz="6000" b="1" dirty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Today,</a:t>
            </a:r>
          </a:p>
          <a:p>
            <a:pPr algn="ctr"/>
            <a:r>
              <a:rPr lang="en-US" sz="6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F612E9-77AB-4206-8F64-00C16C3E330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01"/>
          <a:stretch/>
        </p:blipFill>
        <p:spPr>
          <a:xfrm>
            <a:off x="1129262" y="894832"/>
            <a:ext cx="5437676" cy="5068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257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0674" y="238280"/>
            <a:ext cx="4903907" cy="830997"/>
          </a:xfrm>
          <a:prstGeom prst="rect">
            <a:avLst/>
          </a:prstGeom>
          <a:solidFill>
            <a:srgbClr val="7030A0"/>
          </a:solidFill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at the chart.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2378" y="1213649"/>
            <a:ext cx="8140498" cy="830997"/>
          </a:xfrm>
          <a:prstGeom prst="rect">
            <a:avLst/>
          </a:prstGeom>
          <a:solidFill>
            <a:srgbClr val="7030A0"/>
          </a:solidFill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you guess what they are?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4"/>
          <a:stretch/>
        </p:blipFill>
        <p:spPr>
          <a:xfrm>
            <a:off x="1967947" y="2189018"/>
            <a:ext cx="7536573" cy="4336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94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346" y="193964"/>
            <a:ext cx="6912909" cy="5258801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5237018" y="5632875"/>
            <a:ext cx="6857999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Phrases and its classification 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07818" y="2951018"/>
            <a:ext cx="4405745" cy="1357468"/>
          </a:xfrm>
          <a:prstGeom prst="rightArrow">
            <a:avLst>
              <a:gd name="adj1" fmla="val 100000"/>
              <a:gd name="adj2" fmla="val 27546"/>
            </a:avLst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4800" b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today’s topic is….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9071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523509" y="2368034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30038" y="2187925"/>
            <a:ext cx="10141526" cy="3908762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</a:t>
            </a:r>
            <a:r>
              <a:rPr lang="en-US" sz="4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end of the </a:t>
            </a:r>
            <a:r>
              <a:rPr lang="en-US" sz="4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lesson, </a:t>
            </a:r>
            <a:r>
              <a:rPr lang="en-US" sz="4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  will </a:t>
            </a:r>
            <a:r>
              <a:rPr lang="en-US" sz="4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able to—</a:t>
            </a:r>
            <a:endParaRPr lang="en-US" sz="4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define Phrases,</a:t>
            </a:r>
            <a:r>
              <a:rPr lang="bn-BD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NikoshBAN" pitchFamily="2" charset="0"/>
              </a:rPr>
              <a:t> </a:t>
            </a:r>
            <a:endParaRPr lang="bn-BD" sz="3200" b="1" dirty="0">
              <a:solidFill>
                <a:schemeClr val="bg1"/>
              </a:solidFill>
              <a:latin typeface="Times New Roman" panose="02020603050405020304" pitchFamily="18" charset="0"/>
              <a:cs typeface="NikoshBAN" pitchFamily="2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identify 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parts of a 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Phrases,</a:t>
            </a: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separate 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phrases parts in a 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sentence,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32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talk </a:t>
            </a:r>
            <a:r>
              <a:rPr lang="en-US" sz="32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classification of </a:t>
            </a:r>
            <a:r>
              <a:rPr lang="en-US" sz="32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clause,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32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make sentences using phrases.</a:t>
            </a: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lowchart: Multidocument 1"/>
          <p:cNvSpPr/>
          <p:nvPr/>
        </p:nvSpPr>
        <p:spPr>
          <a:xfrm>
            <a:off x="3508663" y="164712"/>
            <a:ext cx="7363691" cy="1636379"/>
          </a:xfrm>
          <a:prstGeom prst="flowChartMultidocument">
            <a:avLst/>
          </a:prstGeom>
          <a:solidFill>
            <a:srgbClr val="0070C0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 Outcomes</a:t>
            </a:r>
          </a:p>
        </p:txBody>
      </p:sp>
    </p:spTree>
    <p:extLst>
      <p:ext uri="{BB962C8B-B14F-4D97-AF65-F5344CB8AC3E}">
        <p14:creationId xmlns:p14="http://schemas.microsoft.com/office/powerpoint/2010/main" val="4255196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02867" y="2330900"/>
            <a:ext cx="7737765" cy="187743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GB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saw a </a:t>
            </a:r>
            <a:r>
              <a:rPr lang="en-GB" sz="36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singing girl.</a:t>
            </a:r>
            <a:endParaRPr lang="en-US" sz="36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care of </a:t>
            </a:r>
            <a:r>
              <a:rPr lang="en-US" sz="36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health.</a:t>
            </a:r>
            <a:endParaRPr lang="en-US" sz="36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pen 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unique.  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27216" y="180443"/>
            <a:ext cx="6089073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                  </a:t>
            </a:r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Phrase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37855" y="956133"/>
            <a:ext cx="9822871" cy="1323439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marL="342900" lvl="0" indent="-342900"/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Phrase 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group of </a:t>
            </a:r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has no Subject and Verb.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example -</a:t>
            </a:r>
            <a:endParaRPr lang="en-US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8343" y="4752108"/>
            <a:ext cx="11807538" cy="156966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Note: Observe the above three sentences. We can see some coloured words-</a:t>
            </a:r>
            <a:r>
              <a:rPr lang="as-IN" sz="3200" b="1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"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singing girl, your </a:t>
            </a:r>
            <a:r>
              <a:rPr lang="en-US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health, this pen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 These words are Phrases. Because these words have no Subject and Verb.</a:t>
            </a: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8522" y="4259665"/>
            <a:ext cx="11687179" cy="2062103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Note: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GB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Phrase does not take any Subject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GB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Any finite verb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GB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A Phrase functions as a parts of speech</a:t>
            </a: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998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  <p:bldP spid="16" grpId="0" animBg="1"/>
      <p:bldP spid="2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687963976"/>
              </p:ext>
            </p:extLst>
          </p:nvPr>
        </p:nvGraphicFramePr>
        <p:xfrm>
          <a:off x="1907308" y="526473"/>
          <a:ext cx="9231745" cy="54456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780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19CF55E-20F5-4FB2-A207-B863CC53C6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519CF55E-20F5-4FB2-A207-B863CC53C6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519CF55E-20F5-4FB2-A207-B863CC53C6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graphicEl>
                                              <a:dgm id="{519CF55E-20F5-4FB2-A207-B863CC53C6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645567D-F03F-4390-AF41-E856C25F56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A645567D-F03F-4390-AF41-E856C25F56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graphicEl>
                                              <a:dgm id="{A645567D-F03F-4390-AF41-E856C25F56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graphicEl>
                                              <a:dgm id="{A645567D-F03F-4390-AF41-E856C25F56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8537D1F-C1B4-408E-A054-E233A04153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graphicEl>
                                              <a:dgm id="{18537D1F-C1B4-408E-A054-E233A04153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graphicEl>
                                              <a:dgm id="{18537D1F-C1B4-408E-A054-E233A04153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18537D1F-C1B4-408E-A054-E233A04153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E11BD0A-0FD7-4C21-B563-1C5A07744B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dgm id="{4E11BD0A-0FD7-4C21-B563-1C5A07744B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graphicEl>
                                              <a:dgm id="{4E11BD0A-0FD7-4C21-B563-1C5A07744B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4E11BD0A-0FD7-4C21-B563-1C5A07744B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3EF0966-1C76-4E13-8E0B-CC96919F90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graphicEl>
                                              <a:dgm id="{83EF0966-1C76-4E13-8E0B-CC96919F90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graphicEl>
                                              <a:dgm id="{83EF0966-1C76-4E13-8E0B-CC96919F90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graphicEl>
                                              <a:dgm id="{83EF0966-1C76-4E13-8E0B-CC96919F90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78168CD-3D13-4E18-B512-F745ADDFB7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778168CD-3D13-4E18-B512-F745ADDFB7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graphicEl>
                                              <a:dgm id="{778168CD-3D13-4E18-B512-F745ADDFB7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graphicEl>
                                              <a:dgm id="{778168CD-3D13-4E18-B512-F745ADDFB7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55646B2-5A25-428D-8DF4-77FB4F65FA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graphicEl>
                                              <a:dgm id="{055646B2-5A25-428D-8DF4-77FB4F65FA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graphicEl>
                                              <a:dgm id="{055646B2-5A25-428D-8DF4-77FB4F65FA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graphicEl>
                                              <a:dgm id="{055646B2-5A25-428D-8DF4-77FB4F65FA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579F48C-9D60-49A4-B321-ADA286FEE6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graphicEl>
                                              <a:dgm id="{9579F48C-9D60-49A4-B321-ADA286FEE6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graphicEl>
                                              <a:dgm id="{9579F48C-9D60-49A4-B321-ADA286FEE6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graphicEl>
                                              <a:dgm id="{9579F48C-9D60-49A4-B321-ADA286FEE6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9327735-21FB-46E4-9847-B843551958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graphicEl>
                                              <a:dgm id="{99327735-21FB-46E4-9847-B843551958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graphicEl>
                                              <a:dgm id="{99327735-21FB-46E4-9847-B843551958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graphicEl>
                                              <a:dgm id="{99327735-21FB-46E4-9847-B843551958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54C670D-2D63-496F-A673-73303DB9F5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>
                                            <p:graphicEl>
                                              <a:dgm id="{354C670D-2D63-496F-A673-73303DB9F5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graphicEl>
                                              <a:dgm id="{354C670D-2D63-496F-A673-73303DB9F5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">
                                            <p:graphicEl>
                                              <a:dgm id="{354C670D-2D63-496F-A673-73303DB9F5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BE3D24A-9037-46D2-A61B-0AB3823507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>
                                            <p:graphicEl>
                                              <a:dgm id="{6BE3D24A-9037-46D2-A61B-0AB3823507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>
                                            <p:graphicEl>
                                              <a:dgm id="{6BE3D24A-9037-46D2-A61B-0AB3823507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">
                                            <p:graphicEl>
                                              <a:dgm id="{6BE3D24A-9037-46D2-A61B-0AB3823507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1A4B12-A501-4963-9728-8C440E6C17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">
                                            <p:graphicEl>
                                              <a:dgm id="{801A4B12-A501-4963-9728-8C440E6C17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">
                                            <p:graphicEl>
                                              <a:dgm id="{801A4B12-A501-4963-9728-8C440E6C17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">
                                            <p:graphicEl>
                                              <a:dgm id="{801A4B12-A501-4963-9728-8C440E6C17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FC5D615-17E3-43D0-8676-A7A9623083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">
                                            <p:graphicEl>
                                              <a:dgm id="{7FC5D615-17E3-43D0-8676-A7A9623083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">
                                            <p:graphicEl>
                                              <a:dgm id="{7FC5D615-17E3-43D0-8676-A7A9623083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">
                                            <p:graphicEl>
                                              <a:dgm id="{7FC5D615-17E3-43D0-8676-A7A9623083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B315F56-75D1-4572-AFE4-A0897F5498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">
                                            <p:graphicEl>
                                              <a:dgm id="{7B315F56-75D1-4572-AFE4-A0897F5498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">
                                            <p:graphicEl>
                                              <a:dgm id="{7B315F56-75D1-4572-AFE4-A0897F5498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">
                                            <p:graphicEl>
                                              <a:dgm id="{7B315F56-75D1-4572-AFE4-A0897F5498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97AF79-980B-4A72-8535-DC66EC81DD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">
                                            <p:graphicEl>
                                              <a:dgm id="{3197AF79-980B-4A72-8535-DC66EC81DD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">
                                            <p:graphicEl>
                                              <a:dgm id="{3197AF79-980B-4A72-8535-DC66EC81DD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">
                                            <p:graphicEl>
                                              <a:dgm id="{3197AF79-980B-4A72-8535-DC66EC81DD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0FECC17-5844-4E6D-9A3A-7E2F96FD4E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">
                                            <p:graphicEl>
                                              <a:dgm id="{F0FECC17-5844-4E6D-9A3A-7E2F96FD4E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">
                                            <p:graphicEl>
                                              <a:dgm id="{F0FECC17-5844-4E6D-9A3A-7E2F96FD4E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">
                                            <p:graphicEl>
                                              <a:dgm id="{F0FECC17-5844-4E6D-9A3A-7E2F96FD4E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2758A2C-B04E-4820-8707-205BDD9B76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">
                                            <p:graphicEl>
                                              <a:dgm id="{02758A2C-B04E-4820-8707-205BDD9B76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">
                                            <p:graphicEl>
                                              <a:dgm id="{02758A2C-B04E-4820-8707-205BDD9B76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">
                                            <p:graphicEl>
                                              <a:dgm id="{02758A2C-B04E-4820-8707-205BDD9B76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5A440A9-DBA9-48AC-81BF-4221568B57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">
                                            <p:graphicEl>
                                              <a:dgm id="{15A440A9-DBA9-48AC-81BF-4221568B57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">
                                            <p:graphicEl>
                                              <a:dgm id="{15A440A9-DBA9-48AC-81BF-4221568B57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">
                                            <p:graphicEl>
                                              <a:dgm id="{15A440A9-DBA9-48AC-81BF-4221568B57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BF0C8E5-C5B3-45C5-827A-8023DE7085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">
                                            <p:graphicEl>
                                              <a:dgm id="{DBF0C8E5-C5B3-45C5-827A-8023DE7085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">
                                            <p:graphicEl>
                                              <a:dgm id="{DBF0C8E5-C5B3-45C5-827A-8023DE7085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">
                                            <p:graphicEl>
                                              <a:dgm id="{DBF0C8E5-C5B3-45C5-827A-8023DE7085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475018" y="221810"/>
            <a:ext cx="3311237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Noun  phrase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6473" y="992832"/>
            <a:ext cx="11665527" cy="1200329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noun phrase is a group of words 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locate as Noun position. </a:t>
            </a:r>
            <a:r>
              <a:rPr lang="en-US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 the Structure of making Adjective phrase-</a:t>
            </a:r>
            <a:endParaRPr lang="en-US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20029" y="2565638"/>
            <a:ext cx="1954318" cy="523220"/>
          </a:xfrm>
          <a:prstGeom prst="rect">
            <a:avLst/>
          </a:prstGeom>
          <a:solidFill>
            <a:srgbClr val="002060"/>
          </a:solidFill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Structure-1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" name="Left Arrow 2"/>
          <p:cNvSpPr/>
          <p:nvPr/>
        </p:nvSpPr>
        <p:spPr>
          <a:xfrm>
            <a:off x="4030537" y="2439275"/>
            <a:ext cx="6031019" cy="801722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Article +Adjective+ Noun</a:t>
            </a:r>
          </a:p>
        </p:txBody>
      </p:sp>
      <p:sp>
        <p:nvSpPr>
          <p:cNvPr id="9" name="Left Arrow 8"/>
          <p:cNvSpPr/>
          <p:nvPr/>
        </p:nvSpPr>
        <p:spPr>
          <a:xfrm>
            <a:off x="3841731" y="2463566"/>
            <a:ext cx="6470745" cy="801722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Example-They looked at </a:t>
            </a:r>
            <a:r>
              <a:rPr lang="en-GB" sz="2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ugly girl.</a:t>
            </a:r>
          </a:p>
        </p:txBody>
      </p:sp>
      <p:sp>
        <p:nvSpPr>
          <p:cNvPr id="10" name="Left Arrow 9"/>
          <p:cNvSpPr/>
          <p:nvPr/>
        </p:nvSpPr>
        <p:spPr>
          <a:xfrm>
            <a:off x="3661284" y="2449213"/>
            <a:ext cx="7298785" cy="801722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Example- </a:t>
            </a:r>
            <a:r>
              <a:rPr lang="en-GB" sz="2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coloured picture 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reflects much</a:t>
            </a:r>
            <a:r>
              <a:rPr lang="en-GB" sz="2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86284" y="3600586"/>
            <a:ext cx="1954318" cy="523220"/>
          </a:xfrm>
          <a:prstGeom prst="rect">
            <a:avLst/>
          </a:prstGeom>
          <a:solidFill>
            <a:srgbClr val="002060"/>
          </a:solidFill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Structure-2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3" name="Left Arrow 12"/>
          <p:cNvSpPr/>
          <p:nvPr/>
        </p:nvSpPr>
        <p:spPr>
          <a:xfrm>
            <a:off x="3780327" y="3639036"/>
            <a:ext cx="6281229" cy="801722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Noun + Preposition +Noun</a:t>
            </a:r>
            <a:endParaRPr lang="en-GB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Left Arrow 13"/>
          <p:cNvSpPr/>
          <p:nvPr/>
        </p:nvSpPr>
        <p:spPr>
          <a:xfrm>
            <a:off x="3841731" y="3658912"/>
            <a:ext cx="7438311" cy="801722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Example- </a:t>
            </a:r>
            <a:r>
              <a:rPr lang="en-GB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repaired </a:t>
            </a:r>
            <a:r>
              <a:rPr lang="en-GB" sz="2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broken leg of chair</a:t>
            </a:r>
          </a:p>
        </p:txBody>
      </p:sp>
      <p:sp>
        <p:nvSpPr>
          <p:cNvPr id="16" name="Left Arrow 15"/>
          <p:cNvSpPr/>
          <p:nvPr/>
        </p:nvSpPr>
        <p:spPr>
          <a:xfrm>
            <a:off x="3747327" y="3589740"/>
            <a:ext cx="7627117" cy="801722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Example- He is </a:t>
            </a:r>
            <a:r>
              <a:rPr lang="en-GB" sz="2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man of letters.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384552" y="4926170"/>
            <a:ext cx="1954318" cy="523220"/>
          </a:xfrm>
          <a:prstGeom prst="rect">
            <a:avLst/>
          </a:prstGeom>
          <a:solidFill>
            <a:srgbClr val="002060"/>
          </a:solidFill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Structure-3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8" name="Left Arrow 17"/>
          <p:cNvSpPr/>
          <p:nvPr/>
        </p:nvSpPr>
        <p:spPr>
          <a:xfrm>
            <a:off x="3780330" y="4909580"/>
            <a:ext cx="6281229" cy="801722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Noun + and/or +Noun</a:t>
            </a:r>
          </a:p>
        </p:txBody>
      </p:sp>
      <p:sp>
        <p:nvSpPr>
          <p:cNvPr id="19" name="Left Arrow 18"/>
          <p:cNvSpPr/>
          <p:nvPr/>
        </p:nvSpPr>
        <p:spPr>
          <a:xfrm>
            <a:off x="3780327" y="4898255"/>
            <a:ext cx="7060700" cy="801722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Example- He is </a:t>
            </a:r>
            <a:r>
              <a:rPr lang="en-GB" sz="2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works day and night.</a:t>
            </a:r>
          </a:p>
        </p:txBody>
      </p:sp>
      <p:sp>
        <p:nvSpPr>
          <p:cNvPr id="20" name="Left Arrow 19"/>
          <p:cNvSpPr/>
          <p:nvPr/>
        </p:nvSpPr>
        <p:spPr>
          <a:xfrm>
            <a:off x="3884913" y="4984937"/>
            <a:ext cx="7060700" cy="801722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Example-They need  </a:t>
            </a:r>
            <a:r>
              <a:rPr lang="en-GB" sz="2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  and pencil </a:t>
            </a:r>
            <a:r>
              <a:rPr lang="en-GB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draw the picture</a:t>
            </a:r>
            <a:r>
              <a:rPr lang="en-GB" sz="2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1" name="Left Arrow 20"/>
          <p:cNvSpPr/>
          <p:nvPr/>
        </p:nvSpPr>
        <p:spPr>
          <a:xfrm>
            <a:off x="3652925" y="4964316"/>
            <a:ext cx="7815924" cy="801722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Example- </a:t>
            </a:r>
            <a:r>
              <a:rPr lang="en-GB" sz="2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Earning money or gaining knowledge is not </a:t>
            </a:r>
            <a:r>
              <a:rPr lang="en-GB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equivalent</a:t>
            </a:r>
            <a:r>
              <a:rPr lang="en-GB" sz="2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9391499" y="5903893"/>
            <a:ext cx="21195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 </a:t>
            </a:r>
            <a:r>
              <a:rPr lang="en-GB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page----</a:t>
            </a:r>
            <a:endParaRPr lang="en-US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14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" grpId="0" animBg="1"/>
      <p:bldP spid="3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3647" y="1012621"/>
            <a:ext cx="1954318" cy="523220"/>
          </a:xfrm>
          <a:prstGeom prst="rect">
            <a:avLst/>
          </a:prstGeom>
          <a:solidFill>
            <a:srgbClr val="002060"/>
          </a:solidFill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Structure-4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" name="Left Arrow 2"/>
          <p:cNvSpPr/>
          <p:nvPr/>
        </p:nvSpPr>
        <p:spPr>
          <a:xfrm>
            <a:off x="3587674" y="621952"/>
            <a:ext cx="5780809" cy="801722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Possessive /’s + Noun</a:t>
            </a:r>
          </a:p>
        </p:txBody>
      </p:sp>
      <p:sp>
        <p:nvSpPr>
          <p:cNvPr id="9" name="Left Arrow 8"/>
          <p:cNvSpPr/>
          <p:nvPr/>
        </p:nvSpPr>
        <p:spPr>
          <a:xfrm>
            <a:off x="3338870" y="873370"/>
            <a:ext cx="7881663" cy="801722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Example- </a:t>
            </a:r>
            <a:r>
              <a:rPr lang="en-GB" sz="2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drawing </a:t>
            </a:r>
            <a:r>
              <a:rPr lang="en-GB" sz="2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truly  praiseworthy.</a:t>
            </a:r>
          </a:p>
        </p:txBody>
      </p:sp>
      <p:sp>
        <p:nvSpPr>
          <p:cNvPr id="10" name="Left Arrow 9"/>
          <p:cNvSpPr/>
          <p:nvPr/>
        </p:nvSpPr>
        <p:spPr>
          <a:xfrm>
            <a:off x="3083917" y="622871"/>
            <a:ext cx="8668657" cy="1196685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Example- </a:t>
            </a:r>
            <a:r>
              <a:rPr lang="en-GB" sz="2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Speaker’s speech  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creates an amazing environment.</a:t>
            </a:r>
            <a:endParaRPr lang="en-GB" sz="2800" b="1" i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84552" y="2325554"/>
            <a:ext cx="1954318" cy="523220"/>
          </a:xfrm>
          <a:prstGeom prst="rect">
            <a:avLst/>
          </a:prstGeom>
          <a:solidFill>
            <a:srgbClr val="002060"/>
          </a:solidFill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Structure-5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3" name="Left Arrow 12"/>
          <p:cNvSpPr/>
          <p:nvPr/>
        </p:nvSpPr>
        <p:spPr>
          <a:xfrm>
            <a:off x="3548234" y="2128678"/>
            <a:ext cx="6281229" cy="801722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Noun +Noun</a:t>
            </a:r>
          </a:p>
        </p:txBody>
      </p:sp>
      <p:sp>
        <p:nvSpPr>
          <p:cNvPr id="14" name="Left Arrow 13"/>
          <p:cNvSpPr/>
          <p:nvPr/>
        </p:nvSpPr>
        <p:spPr>
          <a:xfrm>
            <a:off x="3395110" y="2126278"/>
            <a:ext cx="7504046" cy="801722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Example- </a:t>
            </a:r>
            <a:r>
              <a:rPr lang="en-GB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bought a </a:t>
            </a:r>
            <a:r>
              <a:rPr lang="en-GB" sz="2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leather bag.</a:t>
            </a:r>
          </a:p>
        </p:txBody>
      </p:sp>
      <p:sp>
        <p:nvSpPr>
          <p:cNvPr id="16" name="Left Arrow 15"/>
          <p:cNvSpPr/>
          <p:nvPr/>
        </p:nvSpPr>
        <p:spPr>
          <a:xfrm>
            <a:off x="3577405" y="2144301"/>
            <a:ext cx="7139457" cy="801722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Example-We missed the </a:t>
            </a:r>
            <a:r>
              <a:rPr lang="en-GB" sz="2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bus</a:t>
            </a:r>
            <a:r>
              <a:rPr lang="en-GB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333500" y="3248967"/>
            <a:ext cx="1954318" cy="523220"/>
          </a:xfrm>
          <a:prstGeom prst="rect">
            <a:avLst/>
          </a:prstGeom>
          <a:solidFill>
            <a:srgbClr val="002060"/>
          </a:solidFill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Structure-6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8" name="Left Arrow 17"/>
          <p:cNvSpPr/>
          <p:nvPr/>
        </p:nvSpPr>
        <p:spPr>
          <a:xfrm>
            <a:off x="3748849" y="3176218"/>
            <a:ext cx="6281229" cy="801722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+ V1 + Noun</a:t>
            </a:r>
          </a:p>
        </p:txBody>
      </p:sp>
      <p:sp>
        <p:nvSpPr>
          <p:cNvPr id="20" name="Left Arrow 19"/>
          <p:cNvSpPr/>
          <p:nvPr/>
        </p:nvSpPr>
        <p:spPr>
          <a:xfrm>
            <a:off x="3616783" y="3194376"/>
            <a:ext cx="7060700" cy="801722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Example-I want </a:t>
            </a:r>
            <a:r>
              <a:rPr lang="en-GB" sz="2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to solve the sum.</a:t>
            </a:r>
          </a:p>
        </p:txBody>
      </p:sp>
      <p:sp>
        <p:nvSpPr>
          <p:cNvPr id="21" name="Left Arrow 20"/>
          <p:cNvSpPr/>
          <p:nvPr/>
        </p:nvSpPr>
        <p:spPr>
          <a:xfrm>
            <a:off x="3559331" y="3213962"/>
            <a:ext cx="8319281" cy="801722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Example-</a:t>
            </a:r>
            <a:r>
              <a:rPr lang="en-GB" sz="2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speak English  fluently </a:t>
            </a:r>
            <a:r>
              <a:rPr lang="en-GB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very necessary</a:t>
            </a:r>
            <a:r>
              <a:rPr lang="en-GB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800" b="1" i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384552" y="4468167"/>
            <a:ext cx="1954318" cy="523220"/>
          </a:xfrm>
          <a:prstGeom prst="rect">
            <a:avLst/>
          </a:prstGeom>
          <a:solidFill>
            <a:srgbClr val="002060"/>
          </a:solidFill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Structure-7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3" name="Left Arrow 22"/>
          <p:cNvSpPr/>
          <p:nvPr/>
        </p:nvSpPr>
        <p:spPr>
          <a:xfrm>
            <a:off x="3587674" y="4340429"/>
            <a:ext cx="6281229" cy="801722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Gerund (Verb+ing)+ Noun</a:t>
            </a:r>
          </a:p>
        </p:txBody>
      </p:sp>
      <p:sp>
        <p:nvSpPr>
          <p:cNvPr id="24" name="Left Arrow 23"/>
          <p:cNvSpPr/>
          <p:nvPr/>
        </p:nvSpPr>
        <p:spPr>
          <a:xfrm>
            <a:off x="3711542" y="4433591"/>
            <a:ext cx="7187614" cy="801722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Example-</a:t>
            </a:r>
            <a:r>
              <a:rPr lang="en-GB" sz="2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Making tea  </a:t>
            </a:r>
            <a:r>
              <a:rPr lang="en-GB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very simple task </a:t>
            </a:r>
            <a:r>
              <a:rPr lang="en-GB" sz="2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5" name="Left Arrow 24"/>
          <p:cNvSpPr/>
          <p:nvPr/>
        </p:nvSpPr>
        <p:spPr>
          <a:xfrm>
            <a:off x="3711542" y="4468167"/>
            <a:ext cx="7187614" cy="801722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Example-I </a:t>
            </a: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ike </a:t>
            </a:r>
            <a:r>
              <a:rPr lang="en-GB" sz="2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reading newspaper</a:t>
            </a:r>
            <a:r>
              <a:rPr lang="en-GB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0979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1425</TotalTime>
  <Words>1213</Words>
  <Application>Microsoft Office PowerPoint</Application>
  <PresentationFormat>Widescreen</PresentationFormat>
  <Paragraphs>202</Paragraphs>
  <Slides>21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3" baseType="lpstr">
      <vt:lpstr>Algerian</vt:lpstr>
      <vt:lpstr>Arial</vt:lpstr>
      <vt:lpstr>Calibri</vt:lpstr>
      <vt:lpstr>Calibri Light</vt:lpstr>
      <vt:lpstr>Elephant</vt:lpstr>
      <vt:lpstr>NikoshBAN</vt:lpstr>
      <vt:lpstr>Times New Roman</vt:lpstr>
      <vt:lpstr>Verdana</vt:lpstr>
      <vt:lpstr>Vrinda</vt:lpstr>
      <vt:lpstr>Wide Latin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ManikChandraMajumder</dc:creator>
  <cp:lastModifiedBy>Manik</cp:lastModifiedBy>
  <cp:revision>202</cp:revision>
  <dcterms:created xsi:type="dcterms:W3CDTF">2021-12-06T10:21:39Z</dcterms:created>
  <dcterms:modified xsi:type="dcterms:W3CDTF">2021-12-21T16:49:42Z</dcterms:modified>
</cp:coreProperties>
</file>