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257" r:id="rId4"/>
    <p:sldId id="267" r:id="rId5"/>
    <p:sldId id="268" r:id="rId6"/>
    <p:sldId id="264" r:id="rId7"/>
    <p:sldId id="270" r:id="rId8"/>
    <p:sldId id="271" r:id="rId9"/>
    <p:sldId id="269" r:id="rId10"/>
    <p:sldId id="291" r:id="rId11"/>
    <p:sldId id="272" r:id="rId12"/>
    <p:sldId id="276" r:id="rId13"/>
    <p:sldId id="277" r:id="rId14"/>
    <p:sldId id="278" r:id="rId15"/>
    <p:sldId id="279" r:id="rId16"/>
    <p:sldId id="280" r:id="rId17"/>
    <p:sldId id="273" r:id="rId18"/>
    <p:sldId id="275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3" r:id="rId27"/>
    <p:sldId id="294" r:id="rId28"/>
    <p:sldId id="260" r:id="rId29"/>
    <p:sldId id="2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EF75CF-91BB-48F9-B67E-55381FCD61A7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B91FE10-88AF-4C65-B5D8-A84F9EF855C2}">
      <dgm:prSet phldrT="[Text]" custT="1"/>
      <dgm:spPr>
        <a:solidFill>
          <a:srgbClr val="00B05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আসক্তির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34120E-992D-4048-8397-820FF8BA6881}" type="parTrans" cxnId="{C13C2ED7-1F20-4F4D-A184-C8196D52DD3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ACC4E2-C15D-46D9-85E2-D8D09689DEFE}" type="sibTrans" cxnId="{C13C2ED7-1F20-4F4D-A184-C8196D52DD37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56819-EC8D-4FA9-9452-03B67B951A89}">
      <dgm:prSet phldrT="[Text]"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শরীর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মনে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বিভিন্ন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ধরনের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পরিবর্তন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889AFE-0641-438F-93CA-022DCF136600}" type="parTrans" cxnId="{1ECE06D1-A951-4EF5-B95C-AC78CAF2019B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B999E4-1ACC-4F28-91C5-E14A80005871}" type="sibTrans" cxnId="{1ECE06D1-A951-4EF5-B95C-AC78CAF2019B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C85A10-8B62-455E-89FF-D7EEC7F0E964}">
      <dgm:prSet phldrT="[Text]"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ঘুমের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অনিয়ম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CC0884-ACAC-45FC-9863-279591FECE96}" type="parTrans" cxnId="{3779D944-5407-4756-B208-C1D72C98631D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34BA96-8BA2-4C74-9FE3-9A77681F00C8}" type="sibTrans" cxnId="{3779D944-5407-4756-B208-C1D72C98631D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7ACD15-7A93-4B60-8F6B-836F6F6014AD}">
      <dgm:prSet phldrT="[Text]"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মেজাজ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বিগড়ে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থাকা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F6F46E-69EE-4ECE-A160-24EF9D25848F}" type="parTrans" cxnId="{FE2131B4-D999-4EE2-B90E-57CEA5EB4671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781A0A-0C9A-46E3-B6EA-9F1E716BF4CF}" type="sibTrans" cxnId="{FE2131B4-D999-4EE2-B90E-57CEA5EB4671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61D5D4-B45D-4288-A90F-B297851FCA2C}">
      <dgm:prSet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অল্পতে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ক্ষেপে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যায়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1CA277-2819-4DF3-82B2-02EFE2026E1F}" type="parTrans" cxnId="{3F65E235-21B4-425B-9B14-A95198C23DAE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21ADBB-0962-49AE-B66F-58D91DF94D0E}" type="sibTrans" cxnId="{3F65E235-21B4-425B-9B14-A95198C23DAE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1A5D12-AF03-4C20-BBD9-77FD6C98B31E}">
      <dgm:prSet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সম্পর্কের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অবনতি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AD132-C00E-4C90-ACC9-A99DC4BD37C8}" type="parTrans" cxnId="{62E55A4A-EBFF-4707-816B-71120709D750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B263DA-4923-4C90-B40A-D098F241D265}" type="sibTrans" cxnId="{62E55A4A-EBFF-4707-816B-71120709D750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D9E68A-8987-4106-9A15-0EE0A9F80EE5}">
      <dgm:prSet custT="1"/>
      <dgm:spPr>
        <a:solidFill>
          <a:srgbClr val="FF0000"/>
        </a:solidFill>
        <a:ln w="28575">
          <a:solidFill>
            <a:srgbClr val="6F3AF4"/>
          </a:solidFill>
        </a:ln>
      </dgm:spPr>
      <dgm:t>
        <a:bodyPr/>
        <a:lstStyle/>
        <a:p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একা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থাকতে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পছন্দ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করে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803D81-A8B7-442E-B1BA-7E67AC031E54}" type="parTrans" cxnId="{B8E82E2F-E6AE-47EB-9B90-7BA2812BFB7A}">
      <dgm:prSet custT="1"/>
      <dgm:spPr>
        <a:solidFill>
          <a:srgbClr val="6F3AF4"/>
        </a:solidFill>
      </dgm:spPr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10C41E-ABA8-4B21-B5B7-B48ABC09E65C}" type="sibTrans" cxnId="{B8E82E2F-E6AE-47EB-9B90-7BA2812BFB7A}">
      <dgm:prSet/>
      <dgm:spPr/>
      <dgm:t>
        <a:bodyPr/>
        <a:lstStyle/>
        <a:p>
          <a:endParaRPr lang="en-US" sz="1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097304-D0CD-4723-B593-047B465A2E4E}" type="pres">
      <dgm:prSet presAssocID="{C7EF75CF-91BB-48F9-B67E-55381FCD61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C57E45-D3A9-464A-BF73-C4B141038AD5}" type="pres">
      <dgm:prSet presAssocID="{9B91FE10-88AF-4C65-B5D8-A84F9EF855C2}" presName="centerShape" presStyleLbl="node0" presStyleIdx="0" presStyleCnt="1"/>
      <dgm:spPr/>
      <dgm:t>
        <a:bodyPr/>
        <a:lstStyle/>
        <a:p>
          <a:endParaRPr lang="en-US"/>
        </a:p>
      </dgm:t>
    </dgm:pt>
    <dgm:pt modelId="{6330B000-A51C-4FB0-B318-2C75B55D77DB}" type="pres">
      <dgm:prSet presAssocID="{DF889AFE-0641-438F-93CA-022DCF13660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1E2A3AC-2ECF-499F-A136-996B0890FD03}" type="pres">
      <dgm:prSet presAssocID="{DF889AFE-0641-438F-93CA-022DCF13660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1C4D8EC-FF3D-41D8-B809-1457506A4C58}" type="pres">
      <dgm:prSet presAssocID="{24256819-EC8D-4FA9-9452-03B67B951A89}" presName="node" presStyleLbl="node1" presStyleIdx="0" presStyleCnt="6" custRadScaleRad="95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13E24-E7B6-4D41-A306-37A28D07941B}" type="pres">
      <dgm:prSet presAssocID="{C3CC0884-ACAC-45FC-9863-279591FECE9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A15AF8F3-AA38-4D34-A1FE-2215C87D87FD}" type="pres">
      <dgm:prSet presAssocID="{C3CC0884-ACAC-45FC-9863-279591FECE9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B5B2AB1-3570-4915-AFCF-DB4A3834A7D0}" type="pres">
      <dgm:prSet presAssocID="{ABC85A10-8B62-455E-89FF-D7EEC7F0E9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CBBDC-5DB5-40F3-80C5-96E828D3C91D}" type="pres">
      <dgm:prSet presAssocID="{A4F6F46E-69EE-4ECE-A160-24EF9D25848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D12006E-68EF-49F1-80F9-C623B5180D8A}" type="pres">
      <dgm:prSet presAssocID="{A4F6F46E-69EE-4ECE-A160-24EF9D25848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B132415-0879-4EA8-BA79-69FD513E8BD2}" type="pres">
      <dgm:prSet presAssocID="{267ACD15-7A93-4B60-8F6B-836F6F6014A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A7DF6-EBAA-42ED-8715-E503A3DD5B49}" type="pres">
      <dgm:prSet presAssocID="{511CA277-2819-4DF3-82B2-02EFE2026E1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85406E7-AD37-4CC5-A495-EC756B0A117E}" type="pres">
      <dgm:prSet presAssocID="{511CA277-2819-4DF3-82B2-02EFE2026E1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11F710F-5622-46A1-AF3D-082D4927411D}" type="pres">
      <dgm:prSet presAssocID="{0D61D5D4-B45D-4288-A90F-B297851FCA2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A5C36-45FF-4C1B-A4BB-4FA961217F54}" type="pres">
      <dgm:prSet presAssocID="{E9AAD132-C00E-4C90-ACC9-A99DC4BD37C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EECD507-2535-41D9-A2A4-84D7B79073CC}" type="pres">
      <dgm:prSet presAssocID="{E9AAD132-C00E-4C90-ACC9-A99DC4BD37C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2122BFC-524F-4D09-8DE6-749F37DBF3A6}" type="pres">
      <dgm:prSet presAssocID="{891A5D12-AF03-4C20-BBD9-77FD6C98B31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34C54-C18E-4768-A38C-5E8B6E7C0B28}" type="pres">
      <dgm:prSet presAssocID="{78803D81-A8B7-442E-B1BA-7E67AC031E5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FFB1917-5F7E-4887-840B-6C3F37974C55}" type="pres">
      <dgm:prSet presAssocID="{78803D81-A8B7-442E-B1BA-7E67AC031E5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C76C6E6-BBA3-467D-8594-8FD45429649A}" type="pres">
      <dgm:prSet presAssocID="{3ED9E68A-8987-4106-9A15-0EE0A9F80EE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32A7B-425B-4A59-A1F0-DAD9D568A65A}" type="presOf" srcId="{DF889AFE-0641-438F-93CA-022DCF136600}" destId="{F1E2A3AC-2ECF-499F-A136-996B0890FD03}" srcOrd="1" destOrd="0" presId="urn:microsoft.com/office/officeart/2005/8/layout/radial5"/>
    <dgm:cxn modelId="{B96F08F3-40E4-426B-A042-33678B111AF3}" type="presOf" srcId="{78803D81-A8B7-442E-B1BA-7E67AC031E54}" destId="{60C34C54-C18E-4768-A38C-5E8B6E7C0B28}" srcOrd="0" destOrd="0" presId="urn:microsoft.com/office/officeart/2005/8/layout/radial5"/>
    <dgm:cxn modelId="{BAE426B1-2149-4086-971E-349FC61E7F06}" type="presOf" srcId="{A4F6F46E-69EE-4ECE-A160-24EF9D25848F}" destId="{C19CBBDC-5DB5-40F3-80C5-96E828D3C91D}" srcOrd="0" destOrd="0" presId="urn:microsoft.com/office/officeart/2005/8/layout/radial5"/>
    <dgm:cxn modelId="{C13C2ED7-1F20-4F4D-A184-C8196D52DD37}" srcId="{C7EF75CF-91BB-48F9-B67E-55381FCD61A7}" destId="{9B91FE10-88AF-4C65-B5D8-A84F9EF855C2}" srcOrd="0" destOrd="0" parTransId="{6734120E-992D-4048-8397-820FF8BA6881}" sibTransId="{ACACC4E2-C15D-46D9-85E2-D8D09689DEFE}"/>
    <dgm:cxn modelId="{FE2131B4-D999-4EE2-B90E-57CEA5EB4671}" srcId="{9B91FE10-88AF-4C65-B5D8-A84F9EF855C2}" destId="{267ACD15-7A93-4B60-8F6B-836F6F6014AD}" srcOrd="2" destOrd="0" parTransId="{A4F6F46E-69EE-4ECE-A160-24EF9D25848F}" sibTransId="{1A781A0A-0C9A-46E3-B6EA-9F1E716BF4CF}"/>
    <dgm:cxn modelId="{902FEC72-E57E-4688-BCD6-3FBE83D5178B}" type="presOf" srcId="{3ED9E68A-8987-4106-9A15-0EE0A9F80EE5}" destId="{3C76C6E6-BBA3-467D-8594-8FD45429649A}" srcOrd="0" destOrd="0" presId="urn:microsoft.com/office/officeart/2005/8/layout/radial5"/>
    <dgm:cxn modelId="{0449FBC9-B16F-45EE-B52A-7C1707EEE006}" type="presOf" srcId="{E9AAD132-C00E-4C90-ACC9-A99DC4BD37C8}" destId="{8B9A5C36-45FF-4C1B-A4BB-4FA961217F54}" srcOrd="0" destOrd="0" presId="urn:microsoft.com/office/officeart/2005/8/layout/radial5"/>
    <dgm:cxn modelId="{8D98CA14-1F4D-4E9F-8004-DE8053FA64A1}" type="presOf" srcId="{ABC85A10-8B62-455E-89FF-D7EEC7F0E964}" destId="{0B5B2AB1-3570-4915-AFCF-DB4A3834A7D0}" srcOrd="0" destOrd="0" presId="urn:microsoft.com/office/officeart/2005/8/layout/radial5"/>
    <dgm:cxn modelId="{62E55A4A-EBFF-4707-816B-71120709D750}" srcId="{9B91FE10-88AF-4C65-B5D8-A84F9EF855C2}" destId="{891A5D12-AF03-4C20-BBD9-77FD6C98B31E}" srcOrd="4" destOrd="0" parTransId="{E9AAD132-C00E-4C90-ACC9-A99DC4BD37C8}" sibTransId="{D4B263DA-4923-4C90-B40A-D098F241D265}"/>
    <dgm:cxn modelId="{50D0F770-1119-4FE4-922E-B95C0ED2232F}" type="presOf" srcId="{C3CC0884-ACAC-45FC-9863-279591FECE96}" destId="{A15AF8F3-AA38-4D34-A1FE-2215C87D87FD}" srcOrd="1" destOrd="0" presId="urn:microsoft.com/office/officeart/2005/8/layout/radial5"/>
    <dgm:cxn modelId="{A7D8B933-C241-4468-9575-6BE15364AB42}" type="presOf" srcId="{0D61D5D4-B45D-4288-A90F-B297851FCA2C}" destId="{D11F710F-5622-46A1-AF3D-082D4927411D}" srcOrd="0" destOrd="0" presId="urn:microsoft.com/office/officeart/2005/8/layout/radial5"/>
    <dgm:cxn modelId="{D0B46CAC-08F2-4EB9-A5C3-22AD383D3E2F}" type="presOf" srcId="{511CA277-2819-4DF3-82B2-02EFE2026E1F}" destId="{EBDA7DF6-EBAA-42ED-8715-E503A3DD5B49}" srcOrd="0" destOrd="0" presId="urn:microsoft.com/office/officeart/2005/8/layout/radial5"/>
    <dgm:cxn modelId="{3F65E235-21B4-425B-9B14-A95198C23DAE}" srcId="{9B91FE10-88AF-4C65-B5D8-A84F9EF855C2}" destId="{0D61D5D4-B45D-4288-A90F-B297851FCA2C}" srcOrd="3" destOrd="0" parTransId="{511CA277-2819-4DF3-82B2-02EFE2026E1F}" sibTransId="{7521ADBB-0962-49AE-B66F-58D91DF94D0E}"/>
    <dgm:cxn modelId="{AB4CD4DA-D44F-4C20-884D-A2B007B7BA20}" type="presOf" srcId="{267ACD15-7A93-4B60-8F6B-836F6F6014AD}" destId="{9B132415-0879-4EA8-BA79-69FD513E8BD2}" srcOrd="0" destOrd="0" presId="urn:microsoft.com/office/officeart/2005/8/layout/radial5"/>
    <dgm:cxn modelId="{3779D944-5407-4756-B208-C1D72C98631D}" srcId="{9B91FE10-88AF-4C65-B5D8-A84F9EF855C2}" destId="{ABC85A10-8B62-455E-89FF-D7EEC7F0E964}" srcOrd="1" destOrd="0" parTransId="{C3CC0884-ACAC-45FC-9863-279591FECE96}" sibTransId="{5E34BA96-8BA2-4C74-9FE3-9A77681F00C8}"/>
    <dgm:cxn modelId="{4F68F318-9F9C-4BC4-908E-E24ABB8244A8}" type="presOf" srcId="{DF889AFE-0641-438F-93CA-022DCF136600}" destId="{6330B000-A51C-4FB0-B318-2C75B55D77DB}" srcOrd="0" destOrd="0" presId="urn:microsoft.com/office/officeart/2005/8/layout/radial5"/>
    <dgm:cxn modelId="{0D41EA1A-FF6E-4B2E-BDD5-D98C7B2E8000}" type="presOf" srcId="{9B91FE10-88AF-4C65-B5D8-A84F9EF855C2}" destId="{C2C57E45-D3A9-464A-BF73-C4B141038AD5}" srcOrd="0" destOrd="0" presId="urn:microsoft.com/office/officeart/2005/8/layout/radial5"/>
    <dgm:cxn modelId="{E752CDE9-3DD2-4645-9C46-1F071AB67658}" type="presOf" srcId="{78803D81-A8B7-442E-B1BA-7E67AC031E54}" destId="{4FFB1917-5F7E-4887-840B-6C3F37974C55}" srcOrd="1" destOrd="0" presId="urn:microsoft.com/office/officeart/2005/8/layout/radial5"/>
    <dgm:cxn modelId="{CEED4219-2104-48AF-9770-DF1E59826090}" type="presOf" srcId="{511CA277-2819-4DF3-82B2-02EFE2026E1F}" destId="{C85406E7-AD37-4CC5-A495-EC756B0A117E}" srcOrd="1" destOrd="0" presId="urn:microsoft.com/office/officeart/2005/8/layout/radial5"/>
    <dgm:cxn modelId="{760B5FE5-A8C6-43E3-9D6F-D13715043376}" type="presOf" srcId="{24256819-EC8D-4FA9-9452-03B67B951A89}" destId="{61C4D8EC-FF3D-41D8-B809-1457506A4C58}" srcOrd="0" destOrd="0" presId="urn:microsoft.com/office/officeart/2005/8/layout/radial5"/>
    <dgm:cxn modelId="{B8E82E2F-E6AE-47EB-9B90-7BA2812BFB7A}" srcId="{9B91FE10-88AF-4C65-B5D8-A84F9EF855C2}" destId="{3ED9E68A-8987-4106-9A15-0EE0A9F80EE5}" srcOrd="5" destOrd="0" parTransId="{78803D81-A8B7-442E-B1BA-7E67AC031E54}" sibTransId="{A110C41E-ABA8-4B21-B5B7-B48ABC09E65C}"/>
    <dgm:cxn modelId="{22B05002-4C58-4DFD-88C6-88E0D583D61B}" type="presOf" srcId="{C7EF75CF-91BB-48F9-B67E-55381FCD61A7}" destId="{53097304-D0CD-4723-B593-047B465A2E4E}" srcOrd="0" destOrd="0" presId="urn:microsoft.com/office/officeart/2005/8/layout/radial5"/>
    <dgm:cxn modelId="{580DE02F-6A83-48AD-9EC9-B636A1A2720A}" type="presOf" srcId="{A4F6F46E-69EE-4ECE-A160-24EF9D25848F}" destId="{4D12006E-68EF-49F1-80F9-C623B5180D8A}" srcOrd="1" destOrd="0" presId="urn:microsoft.com/office/officeart/2005/8/layout/radial5"/>
    <dgm:cxn modelId="{1ECE06D1-A951-4EF5-B95C-AC78CAF2019B}" srcId="{9B91FE10-88AF-4C65-B5D8-A84F9EF855C2}" destId="{24256819-EC8D-4FA9-9452-03B67B951A89}" srcOrd="0" destOrd="0" parTransId="{DF889AFE-0641-438F-93CA-022DCF136600}" sibTransId="{DEB999E4-1ACC-4F28-91C5-E14A80005871}"/>
    <dgm:cxn modelId="{5D1FE848-628A-44A6-BD86-DD1D2D8E83E5}" type="presOf" srcId="{E9AAD132-C00E-4C90-ACC9-A99DC4BD37C8}" destId="{6EECD507-2535-41D9-A2A4-84D7B79073CC}" srcOrd="1" destOrd="0" presId="urn:microsoft.com/office/officeart/2005/8/layout/radial5"/>
    <dgm:cxn modelId="{C6E8FF84-BF37-41E7-80FB-0B2180265286}" type="presOf" srcId="{891A5D12-AF03-4C20-BBD9-77FD6C98B31E}" destId="{02122BFC-524F-4D09-8DE6-749F37DBF3A6}" srcOrd="0" destOrd="0" presId="urn:microsoft.com/office/officeart/2005/8/layout/radial5"/>
    <dgm:cxn modelId="{1A4E7D7A-3DC8-4BBD-848F-8D4E454A5518}" type="presOf" srcId="{C3CC0884-ACAC-45FC-9863-279591FECE96}" destId="{C4C13E24-E7B6-4D41-A306-37A28D07941B}" srcOrd="0" destOrd="0" presId="urn:microsoft.com/office/officeart/2005/8/layout/radial5"/>
    <dgm:cxn modelId="{00582BBA-DDEB-4A4E-B28F-3513D4A864D5}" type="presParOf" srcId="{53097304-D0CD-4723-B593-047B465A2E4E}" destId="{C2C57E45-D3A9-464A-BF73-C4B141038AD5}" srcOrd="0" destOrd="0" presId="urn:microsoft.com/office/officeart/2005/8/layout/radial5"/>
    <dgm:cxn modelId="{1654E99B-6E9A-4559-B7FD-33BC2C4639A4}" type="presParOf" srcId="{53097304-D0CD-4723-B593-047B465A2E4E}" destId="{6330B000-A51C-4FB0-B318-2C75B55D77DB}" srcOrd="1" destOrd="0" presId="urn:microsoft.com/office/officeart/2005/8/layout/radial5"/>
    <dgm:cxn modelId="{5A2DD673-5474-4428-ABF5-78DAFD762091}" type="presParOf" srcId="{6330B000-A51C-4FB0-B318-2C75B55D77DB}" destId="{F1E2A3AC-2ECF-499F-A136-996B0890FD03}" srcOrd="0" destOrd="0" presId="urn:microsoft.com/office/officeart/2005/8/layout/radial5"/>
    <dgm:cxn modelId="{689FA997-8666-4B3E-A0F6-D83F6D02D214}" type="presParOf" srcId="{53097304-D0CD-4723-B593-047B465A2E4E}" destId="{61C4D8EC-FF3D-41D8-B809-1457506A4C58}" srcOrd="2" destOrd="0" presId="urn:microsoft.com/office/officeart/2005/8/layout/radial5"/>
    <dgm:cxn modelId="{B096F255-95AD-4344-AA43-613180C09ACF}" type="presParOf" srcId="{53097304-D0CD-4723-B593-047B465A2E4E}" destId="{C4C13E24-E7B6-4D41-A306-37A28D07941B}" srcOrd="3" destOrd="0" presId="urn:microsoft.com/office/officeart/2005/8/layout/radial5"/>
    <dgm:cxn modelId="{5D85FD31-3AE5-4B81-A698-63FAB90A7977}" type="presParOf" srcId="{C4C13E24-E7B6-4D41-A306-37A28D07941B}" destId="{A15AF8F3-AA38-4D34-A1FE-2215C87D87FD}" srcOrd="0" destOrd="0" presId="urn:microsoft.com/office/officeart/2005/8/layout/radial5"/>
    <dgm:cxn modelId="{BC6468D3-286D-483F-9E6C-D73E7FEF67ED}" type="presParOf" srcId="{53097304-D0CD-4723-B593-047B465A2E4E}" destId="{0B5B2AB1-3570-4915-AFCF-DB4A3834A7D0}" srcOrd="4" destOrd="0" presId="urn:microsoft.com/office/officeart/2005/8/layout/radial5"/>
    <dgm:cxn modelId="{91C0224A-A33C-4B86-BE18-5A704907414C}" type="presParOf" srcId="{53097304-D0CD-4723-B593-047B465A2E4E}" destId="{C19CBBDC-5DB5-40F3-80C5-96E828D3C91D}" srcOrd="5" destOrd="0" presId="urn:microsoft.com/office/officeart/2005/8/layout/radial5"/>
    <dgm:cxn modelId="{F20B022B-D796-4F53-884B-0107075E686F}" type="presParOf" srcId="{C19CBBDC-5DB5-40F3-80C5-96E828D3C91D}" destId="{4D12006E-68EF-49F1-80F9-C623B5180D8A}" srcOrd="0" destOrd="0" presId="urn:microsoft.com/office/officeart/2005/8/layout/radial5"/>
    <dgm:cxn modelId="{C3296A86-73F1-4F84-B2C4-9808ED4DEC07}" type="presParOf" srcId="{53097304-D0CD-4723-B593-047B465A2E4E}" destId="{9B132415-0879-4EA8-BA79-69FD513E8BD2}" srcOrd="6" destOrd="0" presId="urn:microsoft.com/office/officeart/2005/8/layout/radial5"/>
    <dgm:cxn modelId="{2E058479-330C-493C-80A1-C3AC7249561E}" type="presParOf" srcId="{53097304-D0CD-4723-B593-047B465A2E4E}" destId="{EBDA7DF6-EBAA-42ED-8715-E503A3DD5B49}" srcOrd="7" destOrd="0" presId="urn:microsoft.com/office/officeart/2005/8/layout/radial5"/>
    <dgm:cxn modelId="{142325D6-D9C0-40A7-B32B-843F7700F1FE}" type="presParOf" srcId="{EBDA7DF6-EBAA-42ED-8715-E503A3DD5B49}" destId="{C85406E7-AD37-4CC5-A495-EC756B0A117E}" srcOrd="0" destOrd="0" presId="urn:microsoft.com/office/officeart/2005/8/layout/radial5"/>
    <dgm:cxn modelId="{68986617-5D70-4B5F-96B2-C660754DA1EF}" type="presParOf" srcId="{53097304-D0CD-4723-B593-047B465A2E4E}" destId="{D11F710F-5622-46A1-AF3D-082D4927411D}" srcOrd="8" destOrd="0" presId="urn:microsoft.com/office/officeart/2005/8/layout/radial5"/>
    <dgm:cxn modelId="{1920049E-0040-4163-9D4A-0053A90BEAA3}" type="presParOf" srcId="{53097304-D0CD-4723-B593-047B465A2E4E}" destId="{8B9A5C36-45FF-4C1B-A4BB-4FA961217F54}" srcOrd="9" destOrd="0" presId="urn:microsoft.com/office/officeart/2005/8/layout/radial5"/>
    <dgm:cxn modelId="{96F6F093-358F-456A-B425-5F659A6B03F5}" type="presParOf" srcId="{8B9A5C36-45FF-4C1B-A4BB-4FA961217F54}" destId="{6EECD507-2535-41D9-A2A4-84D7B79073CC}" srcOrd="0" destOrd="0" presId="urn:microsoft.com/office/officeart/2005/8/layout/radial5"/>
    <dgm:cxn modelId="{5540C052-7F07-4ECF-9DE8-22668CFA79F2}" type="presParOf" srcId="{53097304-D0CD-4723-B593-047B465A2E4E}" destId="{02122BFC-524F-4D09-8DE6-749F37DBF3A6}" srcOrd="10" destOrd="0" presId="urn:microsoft.com/office/officeart/2005/8/layout/radial5"/>
    <dgm:cxn modelId="{79968644-914A-4CC8-9AD6-B9FDB92E9DF1}" type="presParOf" srcId="{53097304-D0CD-4723-B593-047B465A2E4E}" destId="{60C34C54-C18E-4768-A38C-5E8B6E7C0B28}" srcOrd="11" destOrd="0" presId="urn:microsoft.com/office/officeart/2005/8/layout/radial5"/>
    <dgm:cxn modelId="{CD36F779-C92C-4B21-81D1-7DD7F5BA6ECC}" type="presParOf" srcId="{60C34C54-C18E-4768-A38C-5E8B6E7C0B28}" destId="{4FFB1917-5F7E-4887-840B-6C3F37974C55}" srcOrd="0" destOrd="0" presId="urn:microsoft.com/office/officeart/2005/8/layout/radial5"/>
    <dgm:cxn modelId="{F24465DA-57D0-4B19-9984-252F7DCC78B9}" type="presParOf" srcId="{53097304-D0CD-4723-B593-047B465A2E4E}" destId="{3C76C6E6-BBA3-467D-8594-8FD45429649A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57E45-D3A9-464A-BF73-C4B141038AD5}">
      <dsp:nvSpPr>
        <dsp:cNvPr id="0" name=""/>
        <dsp:cNvSpPr/>
      </dsp:nvSpPr>
      <dsp:spPr>
        <a:xfrm>
          <a:off x="4870251" y="2281796"/>
          <a:ext cx="1626192" cy="1626192"/>
        </a:xfrm>
        <a:prstGeom prst="ellipse">
          <a:avLst/>
        </a:prstGeom>
        <a:solidFill>
          <a:srgbClr val="00B050"/>
        </a:solidFill>
        <a:ln w="28575" cap="rnd" cmpd="sng" algn="ctr">
          <a:solidFill>
            <a:srgbClr val="6F3AF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আসক্তির</a:t>
          </a:r>
          <a:r>
            <a:rPr lang="en-US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2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সমূহ</a:t>
          </a:r>
          <a:endParaRPr lang="en-US" sz="24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8401" y="2519946"/>
        <a:ext cx="1149892" cy="1149892"/>
      </dsp:txXfrm>
    </dsp:sp>
    <dsp:sp modelId="{6330B000-A51C-4FB0-B318-2C75B55D77DB}">
      <dsp:nvSpPr>
        <dsp:cNvPr id="0" name=""/>
        <dsp:cNvSpPr/>
      </dsp:nvSpPr>
      <dsp:spPr>
        <a:xfrm rot="16200000">
          <a:off x="5540584" y="1744060"/>
          <a:ext cx="285526" cy="552905"/>
        </a:xfrm>
        <a:prstGeom prst="rightArrow">
          <a:avLst>
            <a:gd name="adj1" fmla="val 60000"/>
            <a:gd name="adj2" fmla="val 50000"/>
          </a:avLst>
        </a:prstGeom>
        <a:solidFill>
          <a:srgbClr val="6F3A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3413" y="1897470"/>
        <a:ext cx="199868" cy="331743"/>
      </dsp:txXfrm>
    </dsp:sp>
    <dsp:sp modelId="{61C4D8EC-FF3D-41D8-B809-1457506A4C58}">
      <dsp:nvSpPr>
        <dsp:cNvPr id="0" name=""/>
        <dsp:cNvSpPr/>
      </dsp:nvSpPr>
      <dsp:spPr>
        <a:xfrm>
          <a:off x="4870251" y="116875"/>
          <a:ext cx="1626192" cy="1626192"/>
        </a:xfrm>
        <a:prstGeom prst="ellipse">
          <a:avLst/>
        </a:prstGeom>
        <a:solidFill>
          <a:srgbClr val="FF0000"/>
        </a:solidFill>
        <a:ln w="28575" cap="rnd" cmpd="sng" algn="ctr">
          <a:solidFill>
            <a:srgbClr val="6F3AF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শরীর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মনে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বিভিন্ন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ধরনের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পরিবর্তন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8401" y="355025"/>
        <a:ext cx="1149892" cy="1149892"/>
      </dsp:txXfrm>
    </dsp:sp>
    <dsp:sp modelId="{C4C13E24-E7B6-4D41-A306-37A28D07941B}">
      <dsp:nvSpPr>
        <dsp:cNvPr id="0" name=""/>
        <dsp:cNvSpPr/>
      </dsp:nvSpPr>
      <dsp:spPr>
        <a:xfrm rot="19800000">
          <a:off x="6488502" y="2253909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rgbClr val="6F3A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5441" y="2390386"/>
        <a:ext cx="241696" cy="331743"/>
      </dsp:txXfrm>
    </dsp:sp>
    <dsp:sp modelId="{0B5B2AB1-3570-4915-AFCF-DB4A3834A7D0}">
      <dsp:nvSpPr>
        <dsp:cNvPr id="0" name=""/>
        <dsp:cNvSpPr/>
      </dsp:nvSpPr>
      <dsp:spPr>
        <a:xfrm>
          <a:off x="6842767" y="1142963"/>
          <a:ext cx="1626192" cy="1626192"/>
        </a:xfrm>
        <a:prstGeom prst="ellipse">
          <a:avLst/>
        </a:prstGeom>
        <a:solidFill>
          <a:srgbClr val="FF0000"/>
        </a:solidFill>
        <a:ln w="28575" cap="rnd" cmpd="sng" algn="ctr">
          <a:solidFill>
            <a:srgbClr val="6F3AF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ঘুমের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অনিয়ম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80917" y="1381113"/>
        <a:ext cx="1149892" cy="1149892"/>
      </dsp:txXfrm>
    </dsp:sp>
    <dsp:sp modelId="{C19CBBDC-5DB5-40F3-80C5-96E828D3C91D}">
      <dsp:nvSpPr>
        <dsp:cNvPr id="0" name=""/>
        <dsp:cNvSpPr/>
      </dsp:nvSpPr>
      <dsp:spPr>
        <a:xfrm rot="1800000">
          <a:off x="6488502" y="3382970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rgbClr val="6F3A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95441" y="3467655"/>
        <a:ext cx="241696" cy="331743"/>
      </dsp:txXfrm>
    </dsp:sp>
    <dsp:sp modelId="{9B132415-0879-4EA8-BA79-69FD513E8BD2}">
      <dsp:nvSpPr>
        <dsp:cNvPr id="0" name=""/>
        <dsp:cNvSpPr/>
      </dsp:nvSpPr>
      <dsp:spPr>
        <a:xfrm>
          <a:off x="6842767" y="3420628"/>
          <a:ext cx="1626192" cy="1626192"/>
        </a:xfrm>
        <a:prstGeom prst="ellipse">
          <a:avLst/>
        </a:prstGeom>
        <a:solidFill>
          <a:srgbClr val="FF0000"/>
        </a:solidFill>
        <a:ln w="28575" cap="rnd" cmpd="sng" algn="ctr">
          <a:solidFill>
            <a:srgbClr val="6F3AF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মেজাজ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বিগড়ে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থাকা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80917" y="3658778"/>
        <a:ext cx="1149892" cy="1149892"/>
      </dsp:txXfrm>
    </dsp:sp>
    <dsp:sp modelId="{EBDA7DF6-EBAA-42ED-8715-E503A3DD5B49}">
      <dsp:nvSpPr>
        <dsp:cNvPr id="0" name=""/>
        <dsp:cNvSpPr/>
      </dsp:nvSpPr>
      <dsp:spPr>
        <a:xfrm rot="5400000">
          <a:off x="5510707" y="3947500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rgbClr val="6F3A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2499" y="4006289"/>
        <a:ext cx="241696" cy="331743"/>
      </dsp:txXfrm>
    </dsp:sp>
    <dsp:sp modelId="{D11F710F-5622-46A1-AF3D-082D4927411D}">
      <dsp:nvSpPr>
        <dsp:cNvPr id="0" name=""/>
        <dsp:cNvSpPr/>
      </dsp:nvSpPr>
      <dsp:spPr>
        <a:xfrm>
          <a:off x="4870251" y="4559461"/>
          <a:ext cx="1626192" cy="1626192"/>
        </a:xfrm>
        <a:prstGeom prst="ellipse">
          <a:avLst/>
        </a:prstGeom>
        <a:solidFill>
          <a:srgbClr val="FF0000"/>
        </a:solidFill>
        <a:ln w="28575" cap="rnd" cmpd="sng" algn="ctr">
          <a:solidFill>
            <a:srgbClr val="6F3AF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অল্পতে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ক্ষেপে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যায়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08401" y="4797611"/>
        <a:ext cx="1149892" cy="1149892"/>
      </dsp:txXfrm>
    </dsp:sp>
    <dsp:sp modelId="{8B9A5C36-45FF-4C1B-A4BB-4FA961217F54}">
      <dsp:nvSpPr>
        <dsp:cNvPr id="0" name=""/>
        <dsp:cNvSpPr/>
      </dsp:nvSpPr>
      <dsp:spPr>
        <a:xfrm rot="9000000">
          <a:off x="4532912" y="3382970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rgbClr val="6F3A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29557" y="3467655"/>
        <a:ext cx="241696" cy="331743"/>
      </dsp:txXfrm>
    </dsp:sp>
    <dsp:sp modelId="{02122BFC-524F-4D09-8DE6-749F37DBF3A6}">
      <dsp:nvSpPr>
        <dsp:cNvPr id="0" name=""/>
        <dsp:cNvSpPr/>
      </dsp:nvSpPr>
      <dsp:spPr>
        <a:xfrm>
          <a:off x="2897735" y="3420628"/>
          <a:ext cx="1626192" cy="1626192"/>
        </a:xfrm>
        <a:prstGeom prst="ellipse">
          <a:avLst/>
        </a:prstGeom>
        <a:solidFill>
          <a:srgbClr val="FF0000"/>
        </a:solidFill>
        <a:ln w="28575" cap="rnd" cmpd="sng" algn="ctr">
          <a:solidFill>
            <a:srgbClr val="6F3AF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সম্পর্কের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অবনতি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5885" y="3658778"/>
        <a:ext cx="1149892" cy="1149892"/>
      </dsp:txXfrm>
    </dsp:sp>
    <dsp:sp modelId="{60C34C54-C18E-4768-A38C-5E8B6E7C0B28}">
      <dsp:nvSpPr>
        <dsp:cNvPr id="0" name=""/>
        <dsp:cNvSpPr/>
      </dsp:nvSpPr>
      <dsp:spPr>
        <a:xfrm rot="12600000">
          <a:off x="4532912" y="2253909"/>
          <a:ext cx="345280" cy="552905"/>
        </a:xfrm>
        <a:prstGeom prst="rightArrow">
          <a:avLst>
            <a:gd name="adj1" fmla="val 60000"/>
            <a:gd name="adj2" fmla="val 50000"/>
          </a:avLst>
        </a:prstGeom>
        <a:solidFill>
          <a:srgbClr val="6F3A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629557" y="2390386"/>
        <a:ext cx="241696" cy="331743"/>
      </dsp:txXfrm>
    </dsp:sp>
    <dsp:sp modelId="{3C76C6E6-BBA3-467D-8594-8FD45429649A}">
      <dsp:nvSpPr>
        <dsp:cNvPr id="0" name=""/>
        <dsp:cNvSpPr/>
      </dsp:nvSpPr>
      <dsp:spPr>
        <a:xfrm>
          <a:off x="2897735" y="1142963"/>
          <a:ext cx="1626192" cy="1626192"/>
        </a:xfrm>
        <a:prstGeom prst="ellipse">
          <a:avLst/>
        </a:prstGeom>
        <a:solidFill>
          <a:srgbClr val="FF0000"/>
        </a:solidFill>
        <a:ln w="28575" cap="rnd" cmpd="sng" algn="ctr">
          <a:solidFill>
            <a:srgbClr val="6F3AF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একা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থাকতে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পছন্দ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করে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35885" y="1381113"/>
        <a:ext cx="1149892" cy="1149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A2A2E-8718-4D9F-8F63-DE13E710DF93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6F876-BA5C-4664-AABA-0792BECC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6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কাজকর্মে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লেখাপড়ায়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সমস্যা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42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কতক্ষণ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ঠিক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ঠিক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4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ছেলে-মেয়েদের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শ্রেণিকক্ষে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ছেলে-মেয়েরা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3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কাটা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হোমওয়ার্ক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কাটানো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3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ট্রিগার-এর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অপশনগুলোতে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6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বাবা-মায়ের</a:t>
            </a:r>
            <a:r>
              <a:rPr lang="en-US" dirty="0" smtClean="0"/>
              <a:t> </a:t>
            </a:r>
            <a:r>
              <a:rPr lang="en-US" dirty="0" err="1" smtClean="0"/>
              <a:t>টাকা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অযথা</a:t>
            </a:r>
            <a:r>
              <a:rPr lang="en-US" dirty="0" smtClean="0"/>
              <a:t> </a:t>
            </a:r>
            <a:r>
              <a:rPr lang="en-US" dirty="0" err="1" smtClean="0"/>
              <a:t>খরচ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স্বাস্থ্যের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চিন্তা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পারেনা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খেলার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4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ছবিটির</a:t>
            </a:r>
            <a:r>
              <a:rPr lang="en-US" dirty="0" smtClean="0"/>
              <a:t> </a:t>
            </a:r>
            <a:r>
              <a:rPr lang="en-US" dirty="0" err="1" smtClean="0"/>
              <a:t>ছেলেটি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করছে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ছেলেটির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8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কেন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ছাড়া</a:t>
            </a:r>
            <a:r>
              <a:rPr lang="en-US" dirty="0" err="1" smtClean="0"/>
              <a:t>আর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7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78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9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02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2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5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2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3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5C23-5354-49E0-848C-46E1EF28EEA1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5C62E0-6038-4555-BE8E-20F6349E9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6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479029" y="324787"/>
            <a:ext cx="9233941" cy="228600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0222">
              <a:defRPr/>
            </a:pPr>
            <a:r>
              <a:rPr lang="en-US" sz="27800" b="1" kern="0" dirty="0" err="1">
                <a:ln w="0"/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27800" b="1" kern="0" dirty="0">
              <a:ln w="0"/>
              <a:blipFill dpi="0" rotWithShape="1">
                <a:blip r:embed="rId3"/>
                <a:srcRect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548152"/>
            <a:ext cx="6451599" cy="34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705346" y="5283654"/>
            <a:ext cx="8875058" cy="90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94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IAD বলতে </a:t>
            </a:r>
            <a:r>
              <a:rPr lang="en-US" sz="5294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বুঝায়?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5390" y="455680"/>
            <a:ext cx="7716769" cy="814748"/>
          </a:xfrm>
          <a:prstGeom prst="rect">
            <a:avLst/>
          </a:prstGeom>
          <a:noFill/>
        </p:spPr>
        <p:txBody>
          <a:bodyPr wrap="square" lIns="80682" tIns="40341" rIns="80682" bIns="4034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765" b="1" u="sng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765" b="1" u="sng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765" b="1" u="sng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4765" b="1" u="sng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461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223" y="5438935"/>
            <a:ext cx="9344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সারাক্ষণ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91" y="1438919"/>
            <a:ext cx="5510331" cy="3314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1471223" y="472190"/>
            <a:ext cx="6013866" cy="4307661"/>
            <a:chOff x="691734" y="457200"/>
            <a:chExt cx="6013866" cy="43076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34" y="1423929"/>
              <a:ext cx="3340932" cy="334093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57600" y="457200"/>
              <a:ext cx="304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/>
                </a:rPr>
                <a:t>আসক্তির</a:t>
              </a:r>
              <a:r>
                <a:rPr lang="en-US" sz="3200" dirty="0" smtClean="0">
                  <a:latin typeface="NikoshBAN"/>
                </a:rPr>
                <a:t> </a:t>
              </a:r>
              <a:r>
                <a:rPr lang="en-US" sz="3200" dirty="0" err="1" smtClean="0">
                  <a:latin typeface="NikoshBAN"/>
                </a:rPr>
                <a:t>ধরণ</a:t>
              </a:r>
              <a:r>
                <a:rPr lang="en-US" sz="3200" dirty="0" smtClean="0">
                  <a:latin typeface="NikoshBAN"/>
                </a:rPr>
                <a:t>-</a:t>
              </a:r>
              <a:endParaRPr lang="en-US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43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0555" y="4989030"/>
            <a:ext cx="3396443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কাজকর্মে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835016" y="285752"/>
            <a:ext cx="2466701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36" y="5042891"/>
            <a:ext cx="3170420" cy="573234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লেখাপড়ায়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44" y="1729147"/>
            <a:ext cx="3199979" cy="2699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11" y="1729147"/>
            <a:ext cx="1967975" cy="269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18" y="1729147"/>
            <a:ext cx="2623967" cy="26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89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5016" y="142877"/>
            <a:ext cx="2466701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1501" y="5350839"/>
            <a:ext cx="8335721" cy="61940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বাবা-মায়ের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টাকাও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করাতে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05" y="1473402"/>
            <a:ext cx="3841750" cy="3241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r="5978"/>
          <a:stretch/>
        </p:blipFill>
        <p:spPr>
          <a:xfrm>
            <a:off x="6327321" y="1473400"/>
            <a:ext cx="3849900" cy="32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16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0500" y="5072065"/>
            <a:ext cx="4241226" cy="727122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5016" y="285752"/>
            <a:ext cx="2466701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08" y="1555692"/>
            <a:ext cx="3427692" cy="28046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2" y="1575823"/>
            <a:ext cx="3418663" cy="27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00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5016" y="299806"/>
            <a:ext cx="2466701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03" y="4786316"/>
            <a:ext cx="8064499" cy="51167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42" y="1863945"/>
            <a:ext cx="2847149" cy="2402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94" y="1866044"/>
            <a:ext cx="2847148" cy="24061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1683153" y="1186331"/>
            <a:ext cx="8833906" cy="0"/>
          </a:xfrm>
          <a:prstGeom prst="line">
            <a:avLst/>
          </a:prstGeom>
          <a:ln w="28575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44" y="1863946"/>
            <a:ext cx="2826958" cy="240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11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4599" y="5000626"/>
            <a:ext cx="5869877" cy="573234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835016" y="421652"/>
            <a:ext cx="2466701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39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কুফল</a:t>
            </a:r>
            <a:endParaRPr lang="en-US" sz="3900" dirty="0">
              <a:ln>
                <a:solidFill>
                  <a:srgbClr val="0070C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8054" r="14893" b="7322"/>
          <a:stretch/>
        </p:blipFill>
        <p:spPr>
          <a:xfrm>
            <a:off x="1768078" y="1643065"/>
            <a:ext cx="2505971" cy="2827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14" y="1643065"/>
            <a:ext cx="2734588" cy="2827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2" y="1643065"/>
            <a:ext cx="2802998" cy="282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14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3460349"/>
              </p:ext>
            </p:extLst>
          </p:nvPr>
        </p:nvGraphicFramePr>
        <p:xfrm>
          <a:off x="379827" y="253218"/>
          <a:ext cx="11366695" cy="6189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835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C57E45-D3A9-464A-BF73-C4B14103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2C57E45-D3A9-464A-BF73-C4B141038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0B000-A51C-4FB0-B318-2C75B55D7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330B000-A51C-4FB0-B318-2C75B55D7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C4D8EC-FF3D-41D8-B809-1457506A4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61C4D8EC-FF3D-41D8-B809-1457506A4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13E24-E7B6-4D41-A306-37A28D079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4C13E24-E7B6-4D41-A306-37A28D079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5B2AB1-3570-4915-AFCF-DB4A3834A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B5B2AB1-3570-4915-AFCF-DB4A3834A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9CBBDC-5DB5-40F3-80C5-96E828D3C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19CBBDC-5DB5-40F3-80C5-96E828D3C9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132415-0879-4EA8-BA79-69FD513E8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B132415-0879-4EA8-BA79-69FD513E8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A7DF6-EBAA-42ED-8715-E503A3DD5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EBDA7DF6-EBAA-42ED-8715-E503A3DD5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1F710F-5622-46A1-AF3D-082D49274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11F710F-5622-46A1-AF3D-082D49274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9A5C36-45FF-4C1B-A4BB-4FA961217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8B9A5C36-45FF-4C1B-A4BB-4FA961217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122BFC-524F-4D09-8DE6-749F37DBF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2122BFC-524F-4D09-8DE6-749F37DBF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C34C54-C18E-4768-A38C-5E8B6E7C0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60C34C54-C18E-4768-A38C-5E8B6E7C0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76C6E6-BBA3-467D-8594-8FD454296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3C76C6E6-BBA3-467D-8594-8FD454296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1548152"/>
            <a:ext cx="6451599" cy="34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1705346" y="5283654"/>
            <a:ext cx="887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আসক্তির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কুফল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গু্লো লিখ</a:t>
            </a:r>
            <a:endParaRPr lang="en-US" sz="5294" dirty="0">
              <a:ln w="0">
                <a:solidFill>
                  <a:srgbClr val="FF33CC"/>
                </a:solidFill>
              </a:ln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4150368" y="320946"/>
            <a:ext cx="3606935" cy="72556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77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177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3177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3759" r="45219" b="36602"/>
          <a:stretch/>
        </p:blipFill>
        <p:spPr>
          <a:xfrm>
            <a:off x="2310248" y="1560264"/>
            <a:ext cx="3780674" cy="3226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175000" y="336482"/>
            <a:ext cx="5842000" cy="61940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5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7" t="13759" r="1764" b="36602"/>
          <a:stretch/>
        </p:blipFill>
        <p:spPr>
          <a:xfrm>
            <a:off x="6231835" y="1560267"/>
            <a:ext cx="3610666" cy="3226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310248" y="5357815"/>
            <a:ext cx="7735454" cy="1065676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930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19800" y="1024918"/>
            <a:ext cx="4104124" cy="47566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51219" y="1052614"/>
            <a:ext cx="4099767" cy="4755822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55517" tIns="27759" rIns="55517" bIns="27759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bn-BD" sz="1093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2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>
              <a:lnSpc>
                <a:spcPct val="90000"/>
              </a:lnSpc>
            </a:pPr>
            <a:endParaRPr lang="en-US" sz="17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57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57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57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57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57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45" y="1866887"/>
            <a:ext cx="1367804" cy="1367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56481" y="3633780"/>
            <a:ext cx="3228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7ম শ্রেণি,অধ্যায়ঃ 3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8551" y="1911532"/>
            <a:ext cx="249827" cy="175804"/>
          </a:xfrm>
          <a:prstGeom prst="rect">
            <a:avLst/>
          </a:prstGeom>
          <a:ln/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8551" y="2169272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8551" y="2427013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8551" y="2684754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8551" y="2942494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8551" y="3200235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8551" y="3457975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68551" y="3715717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8551" y="3973457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8551" y="4231198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68551" y="4488938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8551" y="4746679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2350" y="1911532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2350" y="2169272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2350" y="2427013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42350" y="2684754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42350" y="2942494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2350" y="3200235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2350" y="3457975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2350" y="3715717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2350" y="3973457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42350" y="4231198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42350" y="4488938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2350" y="4746679"/>
            <a:ext cx="249827" cy="1758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5514" tIns="27758" rIns="55514" bIns="277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372" b="1" spc="31" dirty="0" err="1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Arc 33"/>
          <p:cNvSpPr/>
          <p:nvPr/>
        </p:nvSpPr>
        <p:spPr>
          <a:xfrm rot="21233426">
            <a:off x="5771131" y="1891523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35" name="Arc 34"/>
          <p:cNvSpPr/>
          <p:nvPr/>
        </p:nvSpPr>
        <p:spPr>
          <a:xfrm rot="21233426">
            <a:off x="5780207" y="2186830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36" name="Arc 35"/>
          <p:cNvSpPr/>
          <p:nvPr/>
        </p:nvSpPr>
        <p:spPr>
          <a:xfrm rot="21233426">
            <a:off x="5789283" y="2426621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37" name="Arc 36"/>
          <p:cNvSpPr/>
          <p:nvPr/>
        </p:nvSpPr>
        <p:spPr>
          <a:xfrm rot="21233426">
            <a:off x="5798360" y="2666411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38" name="Arc 37"/>
          <p:cNvSpPr/>
          <p:nvPr/>
        </p:nvSpPr>
        <p:spPr>
          <a:xfrm rot="21233426">
            <a:off x="5807435" y="2906201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39" name="Arc 38"/>
          <p:cNvSpPr/>
          <p:nvPr/>
        </p:nvSpPr>
        <p:spPr>
          <a:xfrm rot="21233426">
            <a:off x="5816511" y="3173751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40" name="Arc 39"/>
          <p:cNvSpPr/>
          <p:nvPr/>
        </p:nvSpPr>
        <p:spPr>
          <a:xfrm rot="21233426">
            <a:off x="5789283" y="3433754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41" name="Arc 40"/>
          <p:cNvSpPr/>
          <p:nvPr/>
        </p:nvSpPr>
        <p:spPr>
          <a:xfrm rot="21233426">
            <a:off x="5762055" y="3693757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42" name="Arc 41"/>
          <p:cNvSpPr/>
          <p:nvPr/>
        </p:nvSpPr>
        <p:spPr>
          <a:xfrm rot="21233426">
            <a:off x="5781453" y="3963323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43" name="Arc 42"/>
          <p:cNvSpPr/>
          <p:nvPr/>
        </p:nvSpPr>
        <p:spPr>
          <a:xfrm rot="21233426">
            <a:off x="5763478" y="4233518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44" name="Arc 43"/>
          <p:cNvSpPr/>
          <p:nvPr/>
        </p:nvSpPr>
        <p:spPr>
          <a:xfrm rot="21233426">
            <a:off x="5781005" y="4473708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sp>
        <p:nvSpPr>
          <p:cNvPr id="45" name="Arc 44"/>
          <p:cNvSpPr/>
          <p:nvPr/>
        </p:nvSpPr>
        <p:spPr>
          <a:xfrm rot="21233426">
            <a:off x="5782105" y="4725278"/>
            <a:ext cx="481149" cy="341016"/>
          </a:xfrm>
          <a:prstGeom prst="arc">
            <a:avLst>
              <a:gd name="adj1" fmla="val 12007426"/>
              <a:gd name="adj2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93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88" y="3118470"/>
            <a:ext cx="3694064" cy="451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11" y="242513"/>
            <a:ext cx="2416346" cy="295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81" y="6142169"/>
            <a:ext cx="2416346" cy="295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3083" y="2673858"/>
            <a:ext cx="3694064" cy="451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377310" y="3306656"/>
            <a:ext cx="2801036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আশরাফুজ্জামান হানিফ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ইন্সট্রাকটর (কম্পিউটার)</a:t>
            </a:r>
          </a:p>
          <a:p>
            <a:pPr algn="ctr">
              <a:lnSpc>
                <a:spcPct val="90000"/>
              </a:lnSpc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বড়গাংদিয়া মাধ্যমিক বিদ্যালয়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দৌলতপুর, কুষ্টিয়া।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Hanif.rabiul@gmail.com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Mobile: 01734219519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910657" y="1148535"/>
            <a:ext cx="227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পাঠ পরিচিতি</a:t>
            </a:r>
          </a:p>
        </p:txBody>
      </p:sp>
      <p:pic>
        <p:nvPicPr>
          <p:cNvPr id="49" name="Picture 4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7245739" y="1629604"/>
            <a:ext cx="1749671" cy="19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0" y="5279402"/>
            <a:ext cx="8483600" cy="680956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2062" y="479359"/>
            <a:ext cx="7669970" cy="680956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571628"/>
            <a:ext cx="3679032" cy="3000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90" y="1592829"/>
            <a:ext cx="3767913" cy="29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95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8903" y="4878737"/>
            <a:ext cx="8296080" cy="115800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35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3388" y="422347"/>
            <a:ext cx="7112000" cy="61940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1"/>
          <a:stretch/>
        </p:blipFill>
        <p:spPr>
          <a:xfrm>
            <a:off x="7874001" y="1764811"/>
            <a:ext cx="2310983" cy="2771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" r="45652"/>
          <a:stretch/>
        </p:blipFill>
        <p:spPr>
          <a:xfrm>
            <a:off x="5207002" y="1722649"/>
            <a:ext cx="2372932" cy="2809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0"/>
          <a:stretch/>
        </p:blipFill>
        <p:spPr>
          <a:xfrm>
            <a:off x="2032000" y="1722649"/>
            <a:ext cx="2921000" cy="280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1348" y="6096000"/>
            <a:ext cx="5560497" cy="6809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/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5000" y="142875"/>
            <a:ext cx="5842000" cy="61940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98" y="763252"/>
            <a:ext cx="3593940" cy="2526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40" y="785816"/>
            <a:ext cx="3561851" cy="2504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/>
          <a:stretch/>
        </p:blipFill>
        <p:spPr>
          <a:xfrm>
            <a:off x="6297996" y="3454998"/>
            <a:ext cx="3671504" cy="2442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Children_swimming_in_Banglade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27240" y="3454998"/>
            <a:ext cx="3561851" cy="244299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47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1071" y="5429250"/>
            <a:ext cx="6754734" cy="465512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pPr lvl="0" algn="ctr"/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কতক্ষণ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50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5000" y="479358"/>
            <a:ext cx="5842000" cy="51167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1"/>
          <a:stretch/>
        </p:blipFill>
        <p:spPr>
          <a:xfrm>
            <a:off x="1916524" y="1726030"/>
            <a:ext cx="4104598" cy="3203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1" y="1726030"/>
            <a:ext cx="3796339" cy="32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6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2" y="5144672"/>
            <a:ext cx="8485058" cy="1281120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lvl="0" algn="ctr"/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সময়টুকু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9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5000" y="257645"/>
            <a:ext cx="5842000" cy="511679"/>
          </a:xfrm>
          <a:prstGeom prst="rect">
            <a:avLst/>
          </a:prstGeom>
        </p:spPr>
        <p:txBody>
          <a:bodyPr wrap="square" lIns="80010" tIns="40005" rIns="80010" bIns="40005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/>
          <a:stretch/>
        </p:blipFill>
        <p:spPr>
          <a:xfrm>
            <a:off x="6096002" y="1158473"/>
            <a:ext cx="4176426" cy="3336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6"/>
          <a:stretch/>
        </p:blipFill>
        <p:spPr>
          <a:xfrm>
            <a:off x="1905002" y="1130367"/>
            <a:ext cx="3985926" cy="3370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8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>
            <a:hlinkClick r:id="rId3" action="ppaction://hlinksldjump"/>
          </p:cNvPr>
          <p:cNvSpPr/>
          <p:nvPr/>
        </p:nvSpPr>
        <p:spPr>
          <a:xfrm>
            <a:off x="3163730" y="231884"/>
            <a:ext cx="5483543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000" b="1" spc="44" dirty="0" err="1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000" b="1" spc="44" dirty="0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spc="44" dirty="0" err="1">
                <a:ln w="11430">
                  <a:solidFill>
                    <a:srgbClr val="7030A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000" b="1" spc="44" dirty="0">
              <a:ln w="11430">
                <a:solidFill>
                  <a:srgbClr val="7030A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8552" y="5072063"/>
            <a:ext cx="8812893" cy="1065676"/>
          </a:xfrm>
          <a:prstGeom prst="rect">
            <a:avLst/>
          </a:prstGeom>
          <a:noFill/>
          <a:ln w="19050">
            <a:noFill/>
          </a:ln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পন্থাগুলো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পন্থা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344431"/>
            <a:ext cx="4826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0755" y="2387029"/>
            <a:ext cx="3971942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Atitude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Disorder</a:t>
            </a:r>
            <a:endParaRPr lang="en-US" sz="2800" spc="-13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3" y="1701229"/>
            <a:ext cx="4005355" cy="5732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IAD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3" y="2387029"/>
            <a:ext cx="4005356" cy="4501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Addiction Disease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932732" y="3051583"/>
            <a:ext cx="4005357" cy="4501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Addiction Disorder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0755" y="3051583"/>
            <a:ext cx="3971943" cy="4501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Internnational</a:t>
            </a:r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Atitude</a:t>
            </a:r>
            <a:r>
              <a:rPr lang="en-US" sz="24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Disorder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967241" y="238181"/>
            <a:ext cx="2451188" cy="676593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4700" b="1" spc="-131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700" b="1" spc="-13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1108" y="13716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913243" y="283213"/>
            <a:ext cx="2669696" cy="1327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905004" y="4984155"/>
            <a:ext cx="4005355" cy="5732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1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1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21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উধাও</a:t>
            </a:r>
            <a:r>
              <a:rPr lang="en-US" sz="21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1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spc="-26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100" spc="-26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4" y="4231216"/>
            <a:ext cx="8257693" cy="57323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8494" y="5857876"/>
            <a:ext cx="4005355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spc="-26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কাণ্ডজ্ঞান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1" y="6041089"/>
            <a:ext cx="3971943" cy="5732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0756" y="4992472"/>
            <a:ext cx="3971943" cy="4501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1905003" y="533965"/>
            <a:ext cx="2669696" cy="10656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3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2980" y="1992049"/>
            <a:ext cx="3078520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7987" y="1305582"/>
            <a:ext cx="6912434" cy="3885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9166" y="1993620"/>
            <a:ext cx="3042421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549164" y="2630998"/>
            <a:ext cx="3042258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5508" y="2630263"/>
            <a:ext cx="3075840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175001" y="355232"/>
            <a:ext cx="3556003" cy="559168"/>
          </a:xfrm>
          <a:prstGeom prst="plus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5300" b="1" spc="-131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300" b="1" spc="-131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1108" y="1184030"/>
            <a:ext cx="9017000" cy="0"/>
          </a:xfrm>
          <a:prstGeom prst="line">
            <a:avLst/>
          </a:prstGeom>
          <a:ln w="3175" cap="rnd" cmpd="dbl">
            <a:solidFill>
              <a:schemeClr val="accent6">
                <a:lumMod val="75000"/>
                <a:alpha val="85000"/>
              </a:schemeClr>
            </a:solidFill>
            <a:prstDash val="solid"/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67939" y="370639"/>
            <a:ext cx="2669695" cy="6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340980" y="6024814"/>
            <a:ext cx="3120520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i, ii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0000" y="3441432"/>
            <a:ext cx="6921500" cy="5116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9164" y="5419386"/>
            <a:ext cx="3037598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9165" y="6042067"/>
            <a:ext cx="3038837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38344" y="5392597"/>
            <a:ext cx="3123158" cy="5116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49165" y="4130102"/>
            <a:ext cx="2156063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কাজকর্মে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63542" y="4130102"/>
            <a:ext cx="2413000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9001" y="4130842"/>
            <a:ext cx="2221418" cy="3577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স্বাস্থ্যের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9163" y="4748488"/>
            <a:ext cx="6923830" cy="5116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3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spc="-1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9283260" y="899123"/>
            <a:ext cx="2669696" cy="106567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5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 dir="d"/>
      </p:transition>
    </mc:Choice>
    <mc:Fallback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4152090" y="609599"/>
            <a:ext cx="5486399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962402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latin typeface="NikoshBAN" pitchFamily="2" charset="0"/>
                <a:cs typeface="NikoshBAN" pitchFamily="2" charset="0"/>
              </a:rPr>
              <a:t>তুমি দৈনন্দিন কাজ ঠিক রেখে কীভাবে কম্পিউটার ব্যবহার করবে তার একটি রুটিন তৈরি কর।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5600" y="127347"/>
            <a:ext cx="2362200" cy="1992421"/>
            <a:chOff x="3352800" y="762000"/>
            <a:chExt cx="3581400" cy="3017520"/>
          </a:xfrm>
        </p:grpSpPr>
        <p:pic>
          <p:nvPicPr>
            <p:cNvPr id="8" name="Picture 7" descr="home-icon.jpg"/>
            <p:cNvPicPr>
              <a:picLocks noChangeAspect="1"/>
            </p:cNvPicPr>
            <p:nvPr/>
          </p:nvPicPr>
          <p:blipFill>
            <a:blip r:embed="rId3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ysClr val="windowText" lastClr="000000"/>
              </a:solidFill>
            </a:ln>
            <a:effectLst>
              <a:softEdge rad="112500"/>
            </a:effectLst>
          </p:spPr>
        </p:pic>
        <p:sp>
          <p:nvSpPr>
            <p:cNvPr id="9" name="Oval 8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1231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28534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-3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30" y="2008682"/>
            <a:ext cx="8334531" cy="484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1276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869" y="428296"/>
            <a:ext cx="881010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192" y="5715000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8747"/>
            <a:ext cx="3867244" cy="2974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8748"/>
            <a:ext cx="4933090" cy="297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98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5" y="334516"/>
            <a:ext cx="5413078" cy="3114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0" y="334516"/>
            <a:ext cx="5907816" cy="31142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616692" y="138947"/>
            <a:ext cx="524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1" y="3644347"/>
            <a:ext cx="5907815" cy="2902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5" y="3684104"/>
            <a:ext cx="5413078" cy="29154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3865259" y="3190021"/>
            <a:ext cx="524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13462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6044" y="3190020"/>
            <a:ext cx="923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69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990" y="1687578"/>
            <a:ext cx="5782716" cy="10785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আমাদের আজকের </a:t>
            </a:r>
            <a:r>
              <a:rPr lang="en-US" sz="44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পাঠ......</a:t>
            </a:r>
            <a:endParaRPr lang="en-US" sz="4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88977" y="2978709"/>
            <a:ext cx="70197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1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/>
          </p:cNvPr>
          <p:cNvSpPr txBox="1"/>
          <p:nvPr/>
        </p:nvSpPr>
        <p:spPr>
          <a:xfrm>
            <a:off x="3710899" y="632089"/>
            <a:ext cx="4064000" cy="1158009"/>
          </a:xfrm>
          <a:prstGeom prst="rect">
            <a:avLst/>
          </a:prstGeom>
          <a:noFill/>
          <a:ln>
            <a:noFill/>
          </a:ln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7000" spc="-131" dirty="0" err="1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000" spc="-13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6277" y="2337060"/>
            <a:ext cx="8791105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r>
              <a:rPr lang="en-US" sz="4700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700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700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700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700" dirty="0">
                <a:ln w="18000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IAD কি</a:t>
            </a:r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বলতে </a:t>
            </a:r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পারবে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আসক্তির কুফল বলতে পারবে।</a:t>
            </a:r>
            <a:endParaRPr lang="en-US" sz="39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3।আসক্তি হতে বের হওয়ার উপায় ব্যাখ্যা  করতে পাবে।</a:t>
            </a:r>
          </a:p>
          <a:p>
            <a:endParaRPr lang="en-US" sz="3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2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8814" y="4445676"/>
            <a:ext cx="4949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কমেবেশি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692318" cy="3326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15" y="457200"/>
            <a:ext cx="4693920" cy="3326332"/>
          </a:xfrm>
          <a:prstGeom prst="rect">
            <a:avLst/>
          </a:prstGeom>
        </p:spPr>
      </p:pic>
      <p:pic>
        <p:nvPicPr>
          <p:cNvPr id="5" name="Picture 4" descr="cutcaster-photo-100092142-Grumpy-Senior-Man-with-a-Laptop-Compu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2" y="3814973"/>
            <a:ext cx="4677328" cy="3200399"/>
          </a:xfrm>
          <a:prstGeom prst="rect">
            <a:avLst/>
          </a:prstGeom>
          <a:ln w="1905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67487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677" y="4724400"/>
            <a:ext cx="100209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IAD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Internet Addiction Disorder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44725"/>
            <a:ext cx="3657600" cy="3146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40" y="1044725"/>
            <a:ext cx="3107960" cy="3146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/>
          <a:stretch/>
        </p:blipFill>
        <p:spPr>
          <a:xfrm>
            <a:off x="7162802" y="1044724"/>
            <a:ext cx="3563911" cy="31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26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2904" y="2586067"/>
            <a:ext cx="1626192" cy="1626192"/>
            <a:chOff x="4870251" y="2281796"/>
            <a:chExt cx="1626192" cy="1626192"/>
          </a:xfrm>
        </p:grpSpPr>
        <p:sp>
          <p:nvSpPr>
            <p:cNvPr id="39" name="Oval 38"/>
            <p:cNvSpPr/>
            <p:nvPr/>
          </p:nvSpPr>
          <p:spPr>
            <a:xfrm>
              <a:off x="4870251" y="2281796"/>
              <a:ext cx="1626192" cy="1626192"/>
            </a:xfrm>
            <a:prstGeom prst="ellipse">
              <a:avLst/>
            </a:prstGeom>
            <a:ln w="76200"/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val 4"/>
            <p:cNvSpPr/>
            <p:nvPr/>
          </p:nvSpPr>
          <p:spPr>
            <a:xfrm>
              <a:off x="5108401" y="2519946"/>
              <a:ext cx="1149892" cy="1149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আসক্তি</a:t>
              </a:r>
              <a:endParaRPr lang="en-US" sz="36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19547" y="2209780"/>
            <a:ext cx="552905" cy="265910"/>
            <a:chOff x="5406894" y="1905509"/>
            <a:chExt cx="552905" cy="265910"/>
          </a:xfrm>
        </p:grpSpPr>
        <p:sp>
          <p:nvSpPr>
            <p:cNvPr id="37" name="Right Arrow 36"/>
            <p:cNvSpPr/>
            <p:nvPr/>
          </p:nvSpPr>
          <p:spPr>
            <a:xfrm rot="16200000">
              <a:off x="5550392" y="1762011"/>
              <a:ext cx="265909" cy="55290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ight Arrow 6"/>
            <p:cNvSpPr/>
            <p:nvPr/>
          </p:nvSpPr>
          <p:spPr>
            <a:xfrm rot="16200000">
              <a:off x="5590279" y="1912479"/>
              <a:ext cx="186136" cy="331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82904" y="458158"/>
            <a:ext cx="1626192" cy="1626192"/>
            <a:chOff x="4870251" y="153887"/>
            <a:chExt cx="1626192" cy="1626192"/>
          </a:xfrm>
        </p:grpSpPr>
        <p:sp>
          <p:nvSpPr>
            <p:cNvPr id="35" name="Oval 34"/>
            <p:cNvSpPr/>
            <p:nvPr/>
          </p:nvSpPr>
          <p:spPr>
            <a:xfrm>
              <a:off x="4870251" y="153887"/>
              <a:ext cx="1626192" cy="162619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Oval 8"/>
            <p:cNvSpPr/>
            <p:nvPr/>
          </p:nvSpPr>
          <p:spPr>
            <a:xfrm>
              <a:off x="5108401" y="392037"/>
              <a:ext cx="1149892" cy="1149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ফেসবুক</a:t>
              </a:r>
              <a:endParaRPr lang="en-US" sz="3200" b="1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99782" y="2577102"/>
            <a:ext cx="323286" cy="552905"/>
            <a:chOff x="6487129" y="2272831"/>
            <a:chExt cx="323286" cy="552905"/>
          </a:xfrm>
        </p:grpSpPr>
        <p:sp>
          <p:nvSpPr>
            <p:cNvPr id="33" name="Right Arrow 32"/>
            <p:cNvSpPr/>
            <p:nvPr/>
          </p:nvSpPr>
          <p:spPr>
            <a:xfrm rot="19831626">
              <a:off x="6487129" y="2272831"/>
              <a:ext cx="323286" cy="55290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ight Arrow 10"/>
            <p:cNvSpPr/>
            <p:nvPr/>
          </p:nvSpPr>
          <p:spPr>
            <a:xfrm rot="19831626">
              <a:off x="6493405" y="2407271"/>
              <a:ext cx="226300" cy="331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29684" y="1485847"/>
            <a:ext cx="1626192" cy="1626192"/>
            <a:chOff x="6817031" y="1181576"/>
            <a:chExt cx="1626192" cy="1626192"/>
          </a:xfrm>
        </p:grpSpPr>
        <p:sp>
          <p:nvSpPr>
            <p:cNvPr id="31" name="Oval 30"/>
            <p:cNvSpPr/>
            <p:nvPr/>
          </p:nvSpPr>
          <p:spPr>
            <a:xfrm>
              <a:off x="6817031" y="1181576"/>
              <a:ext cx="1626192" cy="1626192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12"/>
            <p:cNvSpPr/>
            <p:nvPr/>
          </p:nvSpPr>
          <p:spPr>
            <a:xfrm>
              <a:off x="7055181" y="1419726"/>
              <a:ext cx="1149892" cy="1149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স্মার্টফোন</a:t>
              </a:r>
              <a:endParaRPr lang="en-US" sz="2800" b="1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01155" y="3687241"/>
            <a:ext cx="345280" cy="552905"/>
            <a:chOff x="6488502" y="3382970"/>
            <a:chExt cx="345280" cy="552905"/>
          </a:xfrm>
        </p:grpSpPr>
        <p:sp>
          <p:nvSpPr>
            <p:cNvPr id="29" name="Right Arrow 28"/>
            <p:cNvSpPr/>
            <p:nvPr/>
          </p:nvSpPr>
          <p:spPr>
            <a:xfrm rot="1800000">
              <a:off x="6488502" y="3382970"/>
              <a:ext cx="345280" cy="55290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ight Arrow 14"/>
            <p:cNvSpPr/>
            <p:nvPr/>
          </p:nvSpPr>
          <p:spPr>
            <a:xfrm rot="1800000">
              <a:off x="6495441" y="3467655"/>
              <a:ext cx="241696" cy="331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55420" y="3724899"/>
            <a:ext cx="1626192" cy="1626192"/>
            <a:chOff x="6842767" y="3420628"/>
            <a:chExt cx="1626192" cy="1626192"/>
          </a:xfrm>
        </p:grpSpPr>
        <p:sp>
          <p:nvSpPr>
            <p:cNvPr id="27" name="Oval 26"/>
            <p:cNvSpPr/>
            <p:nvPr/>
          </p:nvSpPr>
          <p:spPr>
            <a:xfrm>
              <a:off x="6842767" y="3420628"/>
              <a:ext cx="1626192" cy="162619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16"/>
            <p:cNvSpPr/>
            <p:nvPr/>
          </p:nvSpPr>
          <p:spPr>
            <a:xfrm>
              <a:off x="7080917" y="3658778"/>
              <a:ext cx="1149892" cy="1149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গেইম</a:t>
              </a:r>
              <a:endParaRPr lang="en-US" sz="3600" b="1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19547" y="4335765"/>
            <a:ext cx="552905" cy="297537"/>
            <a:chOff x="5406894" y="4031494"/>
            <a:chExt cx="552905" cy="297537"/>
          </a:xfrm>
        </p:grpSpPr>
        <p:sp>
          <p:nvSpPr>
            <p:cNvPr id="25" name="Right Arrow 24"/>
            <p:cNvSpPr/>
            <p:nvPr/>
          </p:nvSpPr>
          <p:spPr>
            <a:xfrm rot="5400000">
              <a:off x="5534578" y="3903810"/>
              <a:ext cx="297537" cy="55290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ight Arrow 18"/>
            <p:cNvSpPr/>
            <p:nvPr/>
          </p:nvSpPr>
          <p:spPr>
            <a:xfrm rot="5400000">
              <a:off x="5579209" y="3969761"/>
              <a:ext cx="208276" cy="331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82904" y="4773650"/>
            <a:ext cx="1626192" cy="1626192"/>
            <a:chOff x="4870251" y="4469379"/>
            <a:chExt cx="1626192" cy="1626192"/>
          </a:xfrm>
        </p:grpSpPr>
        <p:sp>
          <p:nvSpPr>
            <p:cNvPr id="23" name="Oval 22"/>
            <p:cNvSpPr/>
            <p:nvPr/>
          </p:nvSpPr>
          <p:spPr>
            <a:xfrm>
              <a:off x="4870251" y="4469379"/>
              <a:ext cx="1626192" cy="1626192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20"/>
            <p:cNvSpPr/>
            <p:nvPr/>
          </p:nvSpPr>
          <p:spPr>
            <a:xfrm>
              <a:off x="5108401" y="4707529"/>
              <a:ext cx="1149892" cy="1149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পূর্ণগ্রাফি</a:t>
              </a:r>
              <a:endParaRPr lang="en-US" sz="3200" b="1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45565" y="3687241"/>
            <a:ext cx="345280" cy="552905"/>
            <a:chOff x="4532912" y="3382970"/>
            <a:chExt cx="345280" cy="552905"/>
          </a:xfrm>
        </p:grpSpPr>
        <p:sp>
          <p:nvSpPr>
            <p:cNvPr id="21" name="Right Arrow 20"/>
            <p:cNvSpPr/>
            <p:nvPr/>
          </p:nvSpPr>
          <p:spPr>
            <a:xfrm rot="9000000">
              <a:off x="4532912" y="3382970"/>
              <a:ext cx="345280" cy="55290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ight Arrow 22"/>
            <p:cNvSpPr/>
            <p:nvPr/>
          </p:nvSpPr>
          <p:spPr>
            <a:xfrm rot="19800000">
              <a:off x="4629557" y="3467655"/>
              <a:ext cx="241696" cy="331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10388" y="3724899"/>
            <a:ext cx="1626192" cy="1626192"/>
            <a:chOff x="2897735" y="3420628"/>
            <a:chExt cx="1626192" cy="1626192"/>
          </a:xfrm>
        </p:grpSpPr>
        <p:sp>
          <p:nvSpPr>
            <p:cNvPr id="19" name="Oval 18"/>
            <p:cNvSpPr/>
            <p:nvPr/>
          </p:nvSpPr>
          <p:spPr>
            <a:xfrm>
              <a:off x="2897735" y="3420628"/>
              <a:ext cx="1626192" cy="16261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24"/>
            <p:cNvSpPr/>
            <p:nvPr/>
          </p:nvSpPr>
          <p:spPr>
            <a:xfrm>
              <a:off x="3135885" y="3658778"/>
              <a:ext cx="1149892" cy="1149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অনলাইন</a:t>
              </a:r>
              <a:endParaRPr lang="en-US" sz="2800" b="1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45565" y="2558180"/>
            <a:ext cx="345280" cy="552905"/>
            <a:chOff x="4532912" y="2253909"/>
            <a:chExt cx="345280" cy="552905"/>
          </a:xfrm>
        </p:grpSpPr>
        <p:sp>
          <p:nvSpPr>
            <p:cNvPr id="17" name="Right Arrow 16"/>
            <p:cNvSpPr/>
            <p:nvPr/>
          </p:nvSpPr>
          <p:spPr>
            <a:xfrm rot="12600000">
              <a:off x="4532912" y="2253909"/>
              <a:ext cx="345280" cy="55290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26"/>
            <p:cNvSpPr/>
            <p:nvPr/>
          </p:nvSpPr>
          <p:spPr>
            <a:xfrm rot="23400000">
              <a:off x="4629557" y="2390386"/>
              <a:ext cx="241696" cy="331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10388" y="1447234"/>
            <a:ext cx="1626192" cy="1626192"/>
            <a:chOff x="2897735" y="1142963"/>
            <a:chExt cx="1626192" cy="1626192"/>
          </a:xfrm>
        </p:grpSpPr>
        <p:sp>
          <p:nvSpPr>
            <p:cNvPr id="15" name="Oval 14"/>
            <p:cNvSpPr/>
            <p:nvPr/>
          </p:nvSpPr>
          <p:spPr>
            <a:xfrm>
              <a:off x="2897735" y="1142963"/>
              <a:ext cx="1626192" cy="1626192"/>
            </a:xfrm>
            <a:prstGeom prst="ellipse">
              <a:avLst/>
            </a:prstGeom>
            <a:solidFill>
              <a:srgbClr val="CC3399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28"/>
            <p:cNvSpPr/>
            <p:nvPr/>
          </p:nvSpPr>
          <p:spPr>
            <a:xfrm>
              <a:off x="3135885" y="1381113"/>
              <a:ext cx="1149892" cy="1149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ইন্টারনেট</a:t>
              </a:r>
              <a:endParaRPr lang="en-US" sz="2800" b="1" kern="12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760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</TotalTime>
  <Words>693</Words>
  <Application>Microsoft Office PowerPoint</Application>
  <PresentationFormat>Widescreen</PresentationFormat>
  <Paragraphs>139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NikoshBAN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Humayra</dc:creator>
  <cp:lastModifiedBy>Humayra</cp:lastModifiedBy>
  <cp:revision>15</cp:revision>
  <dcterms:created xsi:type="dcterms:W3CDTF">2021-12-20T16:35:29Z</dcterms:created>
  <dcterms:modified xsi:type="dcterms:W3CDTF">2021-12-21T16:29:27Z</dcterms:modified>
</cp:coreProperties>
</file>