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11C3-5F95-45AF-81A7-C6BAF5E9E4DF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18D0D-E3D2-4F4C-9C9A-18C3BE1BC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5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A10A-A7B5-424F-ACFE-13910E5838E8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FF04-E00E-4D70-B749-6ED5B31F7415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A25B-C211-473A-BD39-77B5C02D54F0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5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78C-6457-4D44-887A-0843C1627366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0CB4-E714-42D5-9E2B-455587706B4A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3AE-6853-4AE1-83B9-AD5F7C5A75DC}" type="datetime1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1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A557-592E-469D-A69E-4708EE379D47}" type="datetime1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1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10E0-83A6-45D6-BEAA-919D634C6523}" type="datetime1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C336-9E43-4078-A972-60424EAD1AE5}" type="datetime1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AE4-917C-4331-A16A-37F2998FBBC1}" type="datetime1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4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2B4E-27B2-47C1-81F6-4D2C7AF9C127}" type="datetime1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8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C1BCA-2AD8-4A92-ADC6-3C06562CD46E}" type="datetime1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3CD7-CC01-44F1-B31F-C305D01C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8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8624" cy="876821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6" y="1388897"/>
            <a:ext cx="7356143" cy="4351338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সূচি থেকে চাহিদা রেখা অংকন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5035350"/>
          </a:xfrm>
        </p:spPr>
        <p:txBody>
          <a:bodyPr/>
          <a:lstStyle/>
          <a:p>
            <a:pPr marL="0" indent="0" algn="just">
              <a:buNone/>
            </a:pPr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সূচিঃ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বিধি অনুযায়ী দ্রব্যের দাম ও চাহিদার পরিমাণের মধ্যে বিপরীত সম্পর্ক বিদ্যামান। অর্থাৎ দাম বাড়লে চাহিদা কমে এবং দাম কমলে চাহিদা বাড়ে। এই ধারনাটি যখন তালিকায় প্রকাশ করা হয় তখন তাকে চাহিদা সূচি বলে।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সূচি </a:t>
            </a:r>
          </a:p>
          <a:p>
            <a:pPr marL="0" indent="0" algn="ctr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89083"/>
              </p:ext>
            </p:extLst>
          </p:nvPr>
        </p:nvGraphicFramePr>
        <p:xfrm>
          <a:off x="1895523" y="3299093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254"/>
                <a:gridCol w="40867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 একক দ্রব্যের দাম</a:t>
                      </a:r>
                      <a:r>
                        <a:rPr lang="bn-IN" b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(টাকায়)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b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চাহিদার পরিমান (একক)</a:t>
                      </a:r>
                      <a:endParaRPr lang="en-US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৮.০০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৬.০০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৪.০০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২.০০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1" y="541816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সূচিতে দেখা যায়, কোন দ্রব্যের প্রতি এককের দাম ৮ টাকা হলে একজন ভোক্তা ৪ একক দ্রব্য ক্রয় করে। দাম কমে ৬ টাকা, ৪ টাকা, ও ২ টাকা হলে চাহিদা বেড়ে যথাক্রমে ৮ একক, ১২ একক ও ১৬ একক হয়। এভাবে চাহিদা সূচির মাধ্যমে দাম ও চাহিদার মধ্যে বিপরীত সম্পর্ক দেখানো হয়েছে।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8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  <a:solidFill>
            <a:srgbClr val="FFC000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রেখা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537" y="1366250"/>
            <a:ext cx="10515599" cy="5143732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পূর্বের চাহিদা সূচি থেকে আমরা একটি চাহিদা রেখা অংকন করতে পারি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21624" y="2060812"/>
            <a:ext cx="13648" cy="234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35272" y="4408227"/>
            <a:ext cx="36030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7848" y="422356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38281" y="435279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33936" y="196521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114800" y="4022888"/>
            <a:ext cx="2586251" cy="3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14699" y="4032492"/>
            <a:ext cx="0" cy="382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7848" y="3841424"/>
            <a:ext cx="353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91114" y="4359194"/>
            <a:ext cx="5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১৬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21624" y="3643952"/>
            <a:ext cx="1981143" cy="12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91337" y="3667203"/>
            <a:ext cx="0" cy="730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73631" y="351261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৪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10085" y="4352793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১২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135272" y="3234519"/>
            <a:ext cx="1272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07925" y="3234519"/>
            <a:ext cx="0" cy="117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75752" y="30972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৬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238163" y="436648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৮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135272" y="2893326"/>
            <a:ext cx="67669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776717" y="2873275"/>
            <a:ext cx="0" cy="1514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82966" y="26877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৮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628584" y="438055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৪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378886" y="237471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036735" y="4074280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4785407" y="2611862"/>
            <a:ext cx="256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05625" y="30042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50146" y="338857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682915" y="380241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4" name="Straight Connector 63"/>
          <p:cNvCxnSpPr>
            <a:endCxn id="54" idx="1"/>
          </p:cNvCxnSpPr>
          <p:nvPr/>
        </p:nvCxnSpPr>
        <p:spPr>
          <a:xfrm>
            <a:off x="4458576" y="2674642"/>
            <a:ext cx="2578159" cy="158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82335" y="4693141"/>
            <a:ext cx="2141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6200000">
            <a:off x="2639679" y="3236247"/>
            <a:ext cx="161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537" y="5358699"/>
            <a:ext cx="10515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সংমিশ্রন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Q।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৪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২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১২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১৬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সংমিশ্রন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R, S ও T 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Q, R, S ও T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বিন্দুগুলো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DD’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7" grpId="0"/>
      <p:bldP spid="18" grpId="0"/>
      <p:bldP spid="23" grpId="0"/>
      <p:bldP spid="24" grpId="0"/>
      <p:bldP spid="37" grpId="0"/>
      <p:bldP spid="38" grpId="0"/>
      <p:bldP spid="43" grpId="0"/>
      <p:bldP spid="44" grpId="0"/>
      <p:bldP spid="53" grpId="0"/>
      <p:bldP spid="54" grpId="0"/>
      <p:bldP spid="55" grpId="0"/>
      <p:bldP spid="56" grpId="0"/>
      <p:bldP spid="57" grpId="0"/>
      <p:bldP spid="58" grpId="0"/>
      <p:bldP spid="66" grpId="0"/>
      <p:bldP spid="67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1601"/>
            <a:ext cx="10515600" cy="5230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চাহিদা সুচি কী</a:t>
            </a: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চাহিদা রেখা কী</a:t>
            </a: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৩।চাহিদা বিধি কাকে বলে</a:t>
            </a:r>
          </a:p>
          <a:p>
            <a:pPr marL="0" indent="0"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অর্থনীতিতে চাহিদার শর্ত কয়টি ও কি কি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717"/>
            <a:ext cx="10515600" cy="80858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মনেকরি, একটি দ্রব্যের দাম ৫ টাকা অবস্থায় চাহিদার পরিমাণ ২০ একক। দাম বেড়ে ১০ টাকা হলে চাহিদার পরিমাণ হয় ১০ একক।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ঊদ্দীপকের আলোকে একটি চাহিদা সূচি তৈরী করে চাহিদা রেখা অংকন কর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1400" y="4554519"/>
            <a:ext cx="296908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9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28" y="385128"/>
            <a:ext cx="7274257" cy="429222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189386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bn-IN" sz="4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কোহিনূর আক্তার চৌধুরী</a:t>
            </a:r>
          </a:p>
          <a:p>
            <a:pPr marL="0" indent="0" algn="ctr">
              <a:buNone/>
            </a:pP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(সমাজবিজ্ঞান)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দীননাথ ইনস্টিটিঊশন সাতকাপন সরকারি মডেল হাইস্কুল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বাহুবল, হবিগঞ্জ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০১৭৩৩৪২০৮০৮ </a:t>
            </a:r>
          </a:p>
          <a:p>
            <a:pPr marL="0" indent="0" algn="ctr">
              <a:buNone/>
            </a:pPr>
            <a:r>
              <a:rPr lang="bn-IN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quninoorakterchowdni@gmail.com</a:t>
            </a:r>
            <a:endParaRPr lang="bn-IN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7296"/>
            <a:ext cx="10515600" cy="4351338"/>
          </a:xfrm>
        </p:spPr>
        <p:txBody>
          <a:bodyPr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 নবম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 অর্থনীতি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তৃতীয় 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নংঃ ২  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পিরিয়ডঃ দ্বিতীয়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188" y="1863954"/>
            <a:ext cx="4175077" cy="4274680"/>
          </a:xfrm>
          <a:prstGeom prst="rect">
            <a:avLst/>
          </a:prstGeom>
        </p:spPr>
      </p:pic>
      <p:sp>
        <p:nvSpPr>
          <p:cNvPr id="9" name="Flowchart: Sort 8"/>
          <p:cNvSpPr/>
          <p:nvPr/>
        </p:nvSpPr>
        <p:spPr>
          <a:xfrm>
            <a:off x="4694830" y="2129050"/>
            <a:ext cx="1269242" cy="3343702"/>
          </a:xfrm>
          <a:prstGeom prst="flowChartSor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7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55843"/>
            <a:ext cx="5344236" cy="4082071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055" y="1555843"/>
            <a:ext cx="4697745" cy="408207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পাঠ......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788"/>
            <a:ext cx="10515600" cy="4580175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593074" y="1856096"/>
            <a:ext cx="6441743" cy="3330053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</a:t>
            </a:r>
          </a:p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কী তা বলতে পারবে;</a:t>
            </a:r>
          </a:p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বিধিটি লিখতে পারবে ;</a:t>
            </a:r>
          </a:p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 সূচি থেকে চাহিদা রেখা অংকন করতে পারবে ;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8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Demand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651"/>
            <a:ext cx="10515600" cy="4894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দৈনন্দিন জীবনে অনেক কিছু পেতে চাই। সাধারন অর্থে এই চাওয়াকে চাহিদা বলে।</a:t>
            </a: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 অর্থনীতি চাহিদা হতে হলে ৩টি শর্ত পূরণ করতে হয়। যেমন-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১)কোন দ্রব্য পাওয়ার ইচ্ছা বা আকাঙ্খা,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২)দ্রব্যটি ক্রয়ের জন্য প্রয়োজনীয় আর্থিক সামর্থ্য, এবং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অর্থ ব্যয় করে দ্রব্যটিক্রয়ের ইচ্ছা।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একটি নির্দিষ্ট সময়ে ক্রেতার একটি পন্য কেনার আকাঙ্খা, সামর্থ্য এবং অর্থ ব্যয় করে দ্রব্যটি ক্রয় করার ইচ্ছা থাকলে তাকে অর্থনীতিতে চাহিদা(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Demand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বলে।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2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অবস্থা অপরিবর্তিত থেকে কোন নির্দিষ্ট সময়ে পণ্যের দাম কমলে চাহিদা বাড়ে এবং দাম বাড়লে চাহিদা কমে। দামের সাথে চাহিদার এই বিপরীত সম্পর্ককে চাহিদা বিধি বলে।</a:t>
            </a:r>
          </a:p>
          <a:p>
            <a:pPr marL="0" indent="0">
              <a:buNone/>
            </a:pPr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অবস্থা অপরিবর্তিত বলতে, ক্রেতার আয়, রুচি, অভ্যাস, পছন্দ ও বিকল্প দ্রব্যের দাম ইত্যাদির কোন পরিবর্তন হবেনা বোঝায়</a:t>
            </a:r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7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6"/>
            <a:ext cx="10515600" cy="82223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চাহিদা কী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চাহিদার বৈশিষ্ট্য কয়টি ও কি কি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চাহিদা বিধি কী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কোহিনূর আক্তার চৌধুরী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595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 আজকের ক্লাসে সবাইকে স্বাগতম</vt:lpstr>
      <vt:lpstr>পরিচিতি</vt:lpstr>
      <vt:lpstr>বিষয় পরিচিতি </vt:lpstr>
      <vt:lpstr>ছবিগুলোতে কি দেখতে পাচ্ছি......</vt:lpstr>
      <vt:lpstr>আজকের পাঠ......</vt:lpstr>
      <vt:lpstr>শিখনফল</vt:lpstr>
      <vt:lpstr>চাহিদা (Demand)</vt:lpstr>
      <vt:lpstr>চাহিদা বিধি</vt:lpstr>
      <vt:lpstr>একক কাজ</vt:lpstr>
      <vt:lpstr>চাহিদা সূচি থেকে চাহিদা রেখা অংকন</vt:lpstr>
      <vt:lpstr>চাহিদা রেখা </vt:lpstr>
      <vt:lpstr>মূল্যায়ন </vt:lpstr>
      <vt:lpstr>বাড়ির কাজ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90</cp:revision>
  <dcterms:created xsi:type="dcterms:W3CDTF">2021-12-21T10:23:34Z</dcterms:created>
  <dcterms:modified xsi:type="dcterms:W3CDTF">2021-12-22T12:21:14Z</dcterms:modified>
</cp:coreProperties>
</file>